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5.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1" r:id="rId4"/>
    <p:sldMasterId id="2147483671" r:id="rId5"/>
    <p:sldMasterId id="2147483681" r:id="rId6"/>
    <p:sldMasterId id="2147483686" r:id="rId7"/>
    <p:sldMasterId id="2147483714" r:id="rId8"/>
    <p:sldMasterId id="2147483735" r:id="rId9"/>
    <p:sldMasterId id="2147483779" r:id="rId10"/>
  </p:sldMasterIdLst>
  <p:notesMasterIdLst>
    <p:notesMasterId r:id="rId40"/>
  </p:notesMasterIdLst>
  <p:sldIdLst>
    <p:sldId id="720" r:id="rId11"/>
    <p:sldId id="4336" r:id="rId12"/>
    <p:sldId id="4337" r:id="rId13"/>
    <p:sldId id="722" r:id="rId14"/>
    <p:sldId id="272" r:id="rId15"/>
    <p:sldId id="271" r:id="rId16"/>
    <p:sldId id="275" r:id="rId17"/>
    <p:sldId id="276" r:id="rId18"/>
    <p:sldId id="286" r:id="rId19"/>
    <p:sldId id="278" r:id="rId20"/>
    <p:sldId id="287" r:id="rId21"/>
    <p:sldId id="288" r:id="rId22"/>
    <p:sldId id="314" r:id="rId23"/>
    <p:sldId id="320" r:id="rId24"/>
    <p:sldId id="321" r:id="rId25"/>
    <p:sldId id="323" r:id="rId26"/>
    <p:sldId id="325" r:id="rId27"/>
    <p:sldId id="324" r:id="rId28"/>
    <p:sldId id="4334" r:id="rId29"/>
    <p:sldId id="319" r:id="rId30"/>
    <p:sldId id="4335" r:id="rId31"/>
    <p:sldId id="256" r:id="rId32"/>
    <p:sldId id="289" r:id="rId33"/>
    <p:sldId id="526" r:id="rId34"/>
    <p:sldId id="4338" r:id="rId35"/>
    <p:sldId id="4339" r:id="rId36"/>
    <p:sldId id="524" r:id="rId37"/>
    <p:sldId id="4340" r:id="rId38"/>
    <p:sldId id="282"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0F92117D-F77A-2846-BC4A-88EA357B2DF9}">
          <p14:sldIdLst>
            <p14:sldId id="720"/>
            <p14:sldId id="4336"/>
            <p14:sldId id="4337"/>
            <p14:sldId id="722"/>
            <p14:sldId id="272"/>
            <p14:sldId id="271"/>
          </p14:sldIdLst>
        </p14:section>
        <p14:section name="Topics" id="{AEC25C25-A191-8043-A759-FCC14269E2E1}">
          <p14:sldIdLst>
            <p14:sldId id="275"/>
            <p14:sldId id="276"/>
            <p14:sldId id="286"/>
            <p14:sldId id="278"/>
            <p14:sldId id="287"/>
            <p14:sldId id="288"/>
            <p14:sldId id="314"/>
            <p14:sldId id="320"/>
            <p14:sldId id="321"/>
            <p14:sldId id="323"/>
            <p14:sldId id="325"/>
            <p14:sldId id="324"/>
            <p14:sldId id="4334"/>
            <p14:sldId id="319"/>
            <p14:sldId id="4335"/>
            <p14:sldId id="256"/>
            <p14:sldId id="289"/>
            <p14:sldId id="526"/>
            <p14:sldId id="4338"/>
            <p14:sldId id="4339"/>
            <p14:sldId id="524"/>
            <p14:sldId id="4340"/>
          </p14:sldIdLst>
        </p14:section>
        <p14:section name="Sources" id="{19ABE52D-0459-0842-B9FA-9C7CBEE4B938}">
          <p14:sldIdLst/>
        </p14:section>
        <p14:section name="CTA" id="{9E1097DF-AC35-1D4F-8119-61C3F11A69D3}">
          <p14:sldIdLst/>
        </p14:section>
        <p14:section name="Outro" id="{8F6E7862-0B0E-774D-A45E-BA83C78BC010}">
          <p14:sldIdLst>
            <p14:sldId id="28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BBA6"/>
    <a:srgbClr val="1B0066"/>
    <a:srgbClr val="6792FF"/>
    <a:srgbClr val="1F3F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F9B83A-F240-2E42-A4B6-D830C28D86F6}" v="6" dt="2025-05-15T10:26:13.424"/>
    <p1510:client id="{C364352F-95D2-9407-E548-1CF29CC4342E}" v="3" dt="2025-05-15T11:07:58.614"/>
    <p1510:client id="{E047FA84-2253-5045-A8E2-016CBCB3B34F}" v="1" dt="2025-05-15T10:42:16.225"/>
    <p1510:client id="{F5C9605C-9B59-18A3-6433-256548E681B3}" v="16" dt="2025-05-15T11:07:15.4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85"/>
  </p:normalViewPr>
  <p:slideViewPr>
    <p:cSldViewPr snapToGrid="0">
      <p:cViewPr varScale="1">
        <p:scale>
          <a:sx n="89" d="100"/>
          <a:sy n="89" d="100"/>
        </p:scale>
        <p:origin x="696" y="1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20" Type="http://schemas.openxmlformats.org/officeDocument/2006/relationships/slide" Target="slides/slide10.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BC77F3-D876-4AEE-A0EE-AD2A921B2952}" type="datetimeFigureOut">
              <a:t>20/05/25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ED612E-CC7A-4CB3-94EB-84BA37A29142}" type="slidenum">
              <a:t>‹#›</a:t>
            </a:fld>
            <a:endParaRPr lang="fr-FR"/>
          </a:p>
        </p:txBody>
      </p:sp>
    </p:spTree>
    <p:extLst>
      <p:ext uri="{BB962C8B-B14F-4D97-AF65-F5344CB8AC3E}">
        <p14:creationId xmlns:p14="http://schemas.microsoft.com/office/powerpoint/2010/main" val="1941124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200"/>
              </a:spcBef>
              <a:spcAft>
                <a:spcPts val="1200"/>
              </a:spcAft>
              <a:buNone/>
            </a:pPr>
            <a:r>
              <a:rPr lang="en-GB" b="0">
                <a:effectLst/>
              </a:rPr>
              <a:t>define socio-economic criteria for prioritizing proposals related to new marine protected areas, boundary adjustments, area relocations, and network corridors within marine management approaches. The study also focuses on identifying ecosystem services (ES) that address the social dimensions of various spatial management approaches in the marine realm. The presented method quantifies nature’s significance to human communities through stakeholder perceptions, bridging the gap between human activities and ecosystem services. The research defines essential socio-economic criteria, identifies the corresponding ecosystem services, and assesses their societal values within the socio-ecological system of a specific area, thereby enhancing the effectiveness of marine management processes such as marine spatial planning and marine protected areas.</a:t>
            </a:r>
          </a:p>
          <a:p>
            <a:pPr>
              <a:spcBef>
                <a:spcPts val="2400"/>
              </a:spcBef>
              <a:spcAft>
                <a:spcPts val="1200"/>
              </a:spcAft>
            </a:pPr>
            <a:br>
              <a:rPr lang="en-GB">
                <a:effectLst/>
              </a:rPr>
            </a:br>
            <a:endParaRPr lang="en-GB">
              <a:effectLst/>
            </a:endParaRPr>
          </a:p>
          <a:p>
            <a:endParaRPr lang="en-DE"/>
          </a:p>
        </p:txBody>
      </p:sp>
      <p:sp>
        <p:nvSpPr>
          <p:cNvPr id="4" name="Slide Number Placeholder 3"/>
          <p:cNvSpPr>
            <a:spLocks noGrp="1"/>
          </p:cNvSpPr>
          <p:nvPr>
            <p:ph type="sldNum" sz="quarter" idx="5"/>
          </p:nvPr>
        </p:nvSpPr>
        <p:spPr/>
        <p:txBody>
          <a:bodyPr/>
          <a:lstStyle/>
          <a:p>
            <a:fld id="{47ED612E-CC7A-4CB3-94EB-84BA37A29142}" type="slidenum">
              <a:rPr lang="en-DE" smtClean="0"/>
              <a:t>15</a:t>
            </a:fld>
            <a:endParaRPr lang="en-DE"/>
          </a:p>
        </p:txBody>
      </p:sp>
    </p:spTree>
    <p:extLst>
      <p:ext uri="{BB962C8B-B14F-4D97-AF65-F5344CB8AC3E}">
        <p14:creationId xmlns:p14="http://schemas.microsoft.com/office/powerpoint/2010/main" val="878026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rgbClr val="002060"/>
                </a:solidFill>
                <a:latin typeface="Arial" panose="020B0604020202020204" pitchFamily="34" charset="0"/>
                <a:cs typeface="Arial" panose="020B0604020202020204" pitchFamily="34" charset="0"/>
              </a:rPr>
              <a:t>P</a:t>
            </a:r>
            <a:r>
              <a:rPr lang="en-GB" sz="1200" b="0">
                <a:effectLst/>
                <a:latin typeface="Arial" panose="020B0604020202020204" pitchFamily="34" charset="0"/>
                <a:cs typeface="Arial" panose="020B0604020202020204" pitchFamily="34" charset="0"/>
              </a:rPr>
              <a:t>articipatory development of integrated </a:t>
            </a:r>
            <a:r>
              <a:rPr lang="en-GB" b="1">
                <a:solidFill>
                  <a:srgbClr val="002060"/>
                </a:solidFill>
                <a:latin typeface="Arial" panose="020B0604020202020204" pitchFamily="34" charset="0"/>
                <a:cs typeface="Arial" panose="020B0604020202020204" pitchFamily="34" charset="0"/>
              </a:rPr>
              <a:t>t</a:t>
            </a:r>
            <a:r>
              <a:rPr lang="en-GB" sz="1200" b="1">
                <a:solidFill>
                  <a:srgbClr val="002060"/>
                </a:solidFill>
                <a:effectLst/>
                <a:latin typeface="Arial" panose="020B0604020202020204" pitchFamily="34" charset="0"/>
                <a:cs typeface="Arial" panose="020B0604020202020204" pitchFamily="34" charset="0"/>
              </a:rPr>
              <a:t>rade-off scenarios. Good management practices </a:t>
            </a:r>
            <a:r>
              <a:rPr lang="en-GB" sz="1200">
                <a:solidFill>
                  <a:srgbClr val="002060"/>
                </a:solidFill>
                <a:effectLst/>
                <a:latin typeface="Arial" panose="020B0604020202020204" pitchFamily="34" charset="0"/>
                <a:cs typeface="Arial" panose="020B0604020202020204" pitchFamily="34" charset="0"/>
              </a:rPr>
              <a:t>for blue economy sectors.</a:t>
            </a:r>
          </a:p>
          <a:p>
            <a:endParaRPr lang="en-DE"/>
          </a:p>
        </p:txBody>
      </p:sp>
      <p:sp>
        <p:nvSpPr>
          <p:cNvPr id="4" name="Slide Number Placeholder 3"/>
          <p:cNvSpPr>
            <a:spLocks noGrp="1"/>
          </p:cNvSpPr>
          <p:nvPr>
            <p:ph type="sldNum" sz="quarter" idx="5"/>
          </p:nvPr>
        </p:nvSpPr>
        <p:spPr/>
        <p:txBody>
          <a:bodyPr/>
          <a:lstStyle/>
          <a:p>
            <a:fld id="{47ED612E-CC7A-4CB3-94EB-84BA37A29142}" type="slidenum">
              <a:rPr lang="en-DE" smtClean="0"/>
              <a:t>16</a:t>
            </a:fld>
            <a:endParaRPr lang="en-DE"/>
          </a:p>
        </p:txBody>
      </p:sp>
    </p:spTree>
    <p:extLst>
      <p:ext uri="{BB962C8B-B14F-4D97-AF65-F5344CB8AC3E}">
        <p14:creationId xmlns:p14="http://schemas.microsoft.com/office/powerpoint/2010/main" val="3045918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5FA6F-F13E-E22F-649A-31B530B3A0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7B91C3-564A-589C-75C3-1A06978919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7AF839-FB27-878C-9A32-F4165DE248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rgbClr val="002060"/>
                </a:solidFill>
                <a:latin typeface="Arial" panose="020B0604020202020204" pitchFamily="34" charset="0"/>
                <a:cs typeface="Arial" panose="020B0604020202020204" pitchFamily="34" charset="0"/>
              </a:rPr>
              <a:t>P</a:t>
            </a:r>
            <a:r>
              <a:rPr lang="en-GB" sz="1200" b="0">
                <a:effectLst/>
                <a:latin typeface="Arial" panose="020B0604020202020204" pitchFamily="34" charset="0"/>
                <a:cs typeface="Arial" panose="020B0604020202020204" pitchFamily="34" charset="0"/>
              </a:rPr>
              <a:t>articipatory development of integrated </a:t>
            </a:r>
            <a:r>
              <a:rPr lang="en-GB" b="1">
                <a:solidFill>
                  <a:srgbClr val="002060"/>
                </a:solidFill>
                <a:latin typeface="Arial" panose="020B0604020202020204" pitchFamily="34" charset="0"/>
                <a:cs typeface="Arial" panose="020B0604020202020204" pitchFamily="34" charset="0"/>
              </a:rPr>
              <a:t>t</a:t>
            </a:r>
            <a:r>
              <a:rPr lang="en-GB" sz="1200" b="1">
                <a:solidFill>
                  <a:srgbClr val="002060"/>
                </a:solidFill>
                <a:effectLst/>
                <a:latin typeface="Arial" panose="020B0604020202020204" pitchFamily="34" charset="0"/>
                <a:cs typeface="Arial" panose="020B0604020202020204" pitchFamily="34" charset="0"/>
              </a:rPr>
              <a:t>rade-off scenarios. Good management practices </a:t>
            </a:r>
            <a:r>
              <a:rPr lang="en-GB" sz="1200">
                <a:solidFill>
                  <a:srgbClr val="002060"/>
                </a:solidFill>
                <a:effectLst/>
                <a:latin typeface="Arial" panose="020B0604020202020204" pitchFamily="34" charset="0"/>
                <a:cs typeface="Arial" panose="020B0604020202020204" pitchFamily="34" charset="0"/>
              </a:rPr>
              <a:t>for blue economy sectors.</a:t>
            </a:r>
          </a:p>
          <a:p>
            <a:endParaRPr lang="en-DE"/>
          </a:p>
        </p:txBody>
      </p:sp>
      <p:sp>
        <p:nvSpPr>
          <p:cNvPr id="4" name="Slide Number Placeholder 3">
            <a:extLst>
              <a:ext uri="{FF2B5EF4-FFF2-40B4-BE49-F238E27FC236}">
                <a16:creationId xmlns:a16="http://schemas.microsoft.com/office/drawing/2014/main" id="{82B0FE83-3F7D-C8F2-F2E0-B0E599DE899C}"/>
              </a:ext>
            </a:extLst>
          </p:cNvPr>
          <p:cNvSpPr>
            <a:spLocks noGrp="1"/>
          </p:cNvSpPr>
          <p:nvPr>
            <p:ph type="sldNum" sz="quarter" idx="5"/>
          </p:nvPr>
        </p:nvSpPr>
        <p:spPr/>
        <p:txBody>
          <a:bodyPr/>
          <a:lstStyle/>
          <a:p>
            <a:fld id="{47ED612E-CC7A-4CB3-94EB-84BA37A29142}" type="slidenum">
              <a:rPr lang="en-DE" smtClean="0"/>
              <a:t>17</a:t>
            </a:fld>
            <a:endParaRPr lang="en-DE"/>
          </a:p>
        </p:txBody>
      </p:sp>
    </p:spTree>
    <p:extLst>
      <p:ext uri="{BB962C8B-B14F-4D97-AF65-F5344CB8AC3E}">
        <p14:creationId xmlns:p14="http://schemas.microsoft.com/office/powerpoint/2010/main" val="1871738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a:xfrm>
            <a:off x="381000" y="685800"/>
            <a:ext cx="6096000" cy="3429000"/>
          </a:xfrm>
        </p:spPr>
      </p:sp>
      <p:sp>
        <p:nvSpPr>
          <p:cNvPr id="3" name="Marcador de Posição de Notas 2"/>
          <p:cNvSpPr>
            <a:spLocks noGrp="1"/>
          </p:cNvSpPr>
          <p:nvPr>
            <p:ph type="body" idx="1"/>
          </p:nvPr>
        </p:nvSpPr>
        <p:spPr/>
        <p:txBody>
          <a:bodyPr/>
          <a:lstStyle/>
          <a:p>
            <a:r>
              <a:rPr lang="pt-PT"/>
              <a:t>https://www.seasketch.org/graciosa/app/overlays</a:t>
            </a:r>
          </a:p>
        </p:txBody>
      </p:sp>
    </p:spTree>
    <p:extLst>
      <p:ext uri="{BB962C8B-B14F-4D97-AF65-F5344CB8AC3E}">
        <p14:creationId xmlns:p14="http://schemas.microsoft.com/office/powerpoint/2010/main" val="989793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6.xml"/><Relationship Id="rId4" Type="http://schemas.openxmlformats.org/officeDocument/2006/relationships/image" Target="../media/image8.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6.xml"/><Relationship Id="rId4" Type="http://schemas.openxmlformats.org/officeDocument/2006/relationships/image" Target="../media/image8.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6.xml"/><Relationship Id="rId4" Type="http://schemas.openxmlformats.org/officeDocument/2006/relationships/image" Target="../media/image8.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6.xml"/><Relationship Id="rId4" Type="http://schemas.openxmlformats.org/officeDocument/2006/relationships/image" Target="../media/image8.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6.xml"/><Relationship Id="rId4" Type="http://schemas.openxmlformats.org/officeDocument/2006/relationships/image" Target="../media/image8.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6.xml"/><Relationship Id="rId4" Type="http://schemas.openxmlformats.org/officeDocument/2006/relationships/image" Target="../media/image8.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6.xml"/><Relationship Id="rId4" Type="http://schemas.openxmlformats.org/officeDocument/2006/relationships/image" Target="../media/image8.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6.xml"/><Relationship Id="rId4" Type="http://schemas.openxmlformats.org/officeDocument/2006/relationships/image" Target="../media/image8.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7.xml"/><Relationship Id="rId4" Type="http://schemas.openxmlformats.org/officeDocument/2006/relationships/image" Target="../media/image8.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7.xml"/><Relationship Id="rId4" Type="http://schemas.openxmlformats.org/officeDocument/2006/relationships/image" Target="../media/image8.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7.xml"/><Relationship Id="rId4" Type="http://schemas.openxmlformats.org/officeDocument/2006/relationships/image" Target="../media/image8.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7.xml"/><Relationship Id="rId4" Type="http://schemas.openxmlformats.org/officeDocument/2006/relationships/image" Target="../media/image8.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7.xml"/><Relationship Id="rId4" Type="http://schemas.openxmlformats.org/officeDocument/2006/relationships/image" Target="../media/image8.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7.xml"/><Relationship Id="rId4" Type="http://schemas.openxmlformats.org/officeDocument/2006/relationships/image" Target="../media/image8.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7.xml"/><Relationship Id="rId4" Type="http://schemas.openxmlformats.org/officeDocument/2006/relationships/image" Target="../media/image8.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7.xml"/><Relationship Id="rId4" Type="http://schemas.openxmlformats.org/officeDocument/2006/relationships/image" Target="../media/image8.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F16D6-AE3F-1096-E7E3-F8E143937B29}"/>
              </a:ext>
            </a:extLst>
          </p:cNvPr>
          <p:cNvSpPr>
            <a:spLocks noGrp="1"/>
          </p:cNvSpPr>
          <p:nvPr>
            <p:ph type="ctrTitle"/>
          </p:nvPr>
        </p:nvSpPr>
        <p:spPr>
          <a:xfrm>
            <a:off x="1524000" y="1122363"/>
            <a:ext cx="9144000" cy="2387600"/>
          </a:xfrm>
          <a:prstGeom prst="rect">
            <a:avLst/>
          </a:prstGeom>
        </p:spPr>
        <p:txBody>
          <a:bodyPr anchor="b"/>
          <a:lstStyle>
            <a:lvl1pPr algn="ctr">
              <a:defRPr sz="6000" b="0" i="0">
                <a:latin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FA1C79D0-1445-FD09-8007-7C2EFB521C65}"/>
              </a:ext>
            </a:extLst>
          </p:cNvPr>
          <p:cNvSpPr>
            <a:spLocks noGrp="1"/>
          </p:cNvSpPr>
          <p:nvPr>
            <p:ph type="subTitle" idx="1"/>
          </p:nvPr>
        </p:nvSpPr>
        <p:spPr>
          <a:xfrm>
            <a:off x="1524000" y="3685308"/>
            <a:ext cx="9144000" cy="1572491"/>
          </a:xfrm>
          <a:prstGeom prst="rect">
            <a:avLst/>
          </a:prstGeom>
        </p:spPr>
        <p:txBody>
          <a:bodyPr/>
          <a:lstStyle>
            <a:lvl1pPr marL="0" indent="0" algn="ctr">
              <a:buNone/>
              <a:defRPr sz="2400" b="0" i="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01A851C9-D0FB-AB35-D54E-93ED34685492}"/>
              </a:ext>
            </a:extLst>
          </p:cNvPr>
          <p:cNvCxnSpPr>
            <a:cxnSpLocks/>
          </p:cNvCxnSpPr>
          <p:nvPr userDrawn="1"/>
        </p:nvCxnSpPr>
        <p:spPr>
          <a:xfrm>
            <a:off x="4998028" y="3590323"/>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
        <p:nvSpPr>
          <p:cNvPr id="8" name="Date Placeholder 3">
            <a:extLst>
              <a:ext uri="{FF2B5EF4-FFF2-40B4-BE49-F238E27FC236}">
                <a16:creationId xmlns:a16="http://schemas.microsoft.com/office/drawing/2014/main" id="{418F159B-110E-8202-936D-293A025EE45F}"/>
              </a:ext>
            </a:extLst>
          </p:cNvPr>
          <p:cNvSpPr>
            <a:spLocks noGrp="1"/>
          </p:cNvSpPr>
          <p:nvPr>
            <p:ph type="dt" sz="half" idx="2"/>
          </p:nvPr>
        </p:nvSpPr>
        <p:spPr>
          <a:xfrm>
            <a:off x="7573967" y="6250334"/>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5/20/25</a:t>
            </a:fld>
            <a:endParaRPr lang="en-US"/>
          </a:p>
        </p:txBody>
      </p:sp>
      <p:sp>
        <p:nvSpPr>
          <p:cNvPr id="9" name="Slide Number Placeholder 5">
            <a:extLst>
              <a:ext uri="{FF2B5EF4-FFF2-40B4-BE49-F238E27FC236}">
                <a16:creationId xmlns:a16="http://schemas.microsoft.com/office/drawing/2014/main" id="{2ADEB038-89AC-098B-F02E-886DBE0549E6}"/>
              </a:ext>
            </a:extLst>
          </p:cNvPr>
          <p:cNvSpPr>
            <a:spLocks noGrp="1"/>
          </p:cNvSpPr>
          <p:nvPr>
            <p:ph type="sldNum" sz="quarter" idx="4"/>
          </p:nvPr>
        </p:nvSpPr>
        <p:spPr>
          <a:xfrm>
            <a:off x="8930220" y="6250334"/>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556217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A36CB101-4228-46BC-8965-9AE29BF87C3B}"/>
              </a:ext>
            </a:extLst>
          </p:cNvPr>
          <p:cNvSpPr>
            <a:spLocks noGrp="1"/>
          </p:cNvSpPr>
          <p:nvPr>
            <p:ph type="title"/>
          </p:nvPr>
        </p:nvSpPr>
        <p:spPr>
          <a:xfrm>
            <a:off x="838200" y="365126"/>
            <a:ext cx="10515600" cy="975994"/>
          </a:xfrm>
          <a:prstGeom prst="rect">
            <a:avLst/>
          </a:prstGeom>
        </p:spPr>
        <p:txBody>
          <a:bodyPr vert="horz" lIns="91440" tIns="45720" rIns="91440" bIns="45720" rtlCol="0" anchor="ctr">
            <a:normAutofit/>
          </a:bodyPr>
          <a:lstStyle>
            <a:lvl1pPr>
              <a:defRPr b="0" i="0">
                <a:latin typeface="Arial" panose="020B0604020202020204" pitchFamily="34" charset="0"/>
              </a:defRPr>
            </a:lvl1pPr>
          </a:lstStyle>
          <a:p>
            <a:r>
              <a:rPr lang="en-US"/>
              <a:t>Click to edit Master title style</a:t>
            </a:r>
          </a:p>
        </p:txBody>
      </p:sp>
      <p:sp>
        <p:nvSpPr>
          <p:cNvPr id="8" name="Text Placeholder 2">
            <a:extLst>
              <a:ext uri="{FF2B5EF4-FFF2-40B4-BE49-F238E27FC236}">
                <a16:creationId xmlns:a16="http://schemas.microsoft.com/office/drawing/2014/main" id="{3BA4E523-5FC1-63BA-7E5E-1F9ED0C56A77}"/>
              </a:ext>
            </a:extLst>
          </p:cNvPr>
          <p:cNvSpPr>
            <a:spLocks noGrp="1"/>
          </p:cNvSpPr>
          <p:nvPr>
            <p:ph idx="1"/>
          </p:nvPr>
        </p:nvSpPr>
        <p:spPr>
          <a:xfrm>
            <a:off x="838200" y="1717969"/>
            <a:ext cx="10515600" cy="4014978"/>
          </a:xfrm>
          <a:prstGeom prst="rect">
            <a:avLst/>
          </a:prstGeom>
        </p:spPr>
        <p:txBody>
          <a:bodyPr vert="horz" lIns="91440" tIns="45720" rIns="91440" bIns="45720" rtlCol="0">
            <a:normAutofit/>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CBFF50F6-FF98-1B43-C933-536B5D0D4A48}"/>
              </a:ext>
            </a:extLst>
          </p:cNvPr>
          <p:cNvCxnSpPr/>
          <p:nvPr userDrawn="1"/>
        </p:nvCxnSpPr>
        <p:spPr>
          <a:xfrm>
            <a:off x="838200" y="1368830"/>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
        <p:nvSpPr>
          <p:cNvPr id="10" name="Date Placeholder 3">
            <a:extLst>
              <a:ext uri="{FF2B5EF4-FFF2-40B4-BE49-F238E27FC236}">
                <a16:creationId xmlns:a16="http://schemas.microsoft.com/office/drawing/2014/main" id="{654262F4-C1FB-8E75-D6A8-4C03EE3E3297}"/>
              </a:ext>
            </a:extLst>
          </p:cNvPr>
          <p:cNvSpPr>
            <a:spLocks noGrp="1"/>
          </p:cNvSpPr>
          <p:nvPr>
            <p:ph type="dt" sz="half" idx="2"/>
          </p:nvPr>
        </p:nvSpPr>
        <p:spPr>
          <a:xfrm>
            <a:off x="7573967" y="6250334"/>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5/20/25</a:t>
            </a:fld>
            <a:endParaRPr lang="en-US"/>
          </a:p>
        </p:txBody>
      </p:sp>
      <p:sp>
        <p:nvSpPr>
          <p:cNvPr id="11" name="Slide Number Placeholder 5">
            <a:extLst>
              <a:ext uri="{FF2B5EF4-FFF2-40B4-BE49-F238E27FC236}">
                <a16:creationId xmlns:a16="http://schemas.microsoft.com/office/drawing/2014/main" id="{3928909C-883B-0849-B65C-150C7CE168A2}"/>
              </a:ext>
            </a:extLst>
          </p:cNvPr>
          <p:cNvSpPr>
            <a:spLocks noGrp="1"/>
          </p:cNvSpPr>
          <p:nvPr>
            <p:ph type="sldNum" sz="quarter" idx="4"/>
          </p:nvPr>
        </p:nvSpPr>
        <p:spPr>
          <a:xfrm>
            <a:off x="8930220" y="6250334"/>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893696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B3984-EEC9-2F82-5EE9-D6BC2E592FD0}"/>
              </a:ext>
            </a:extLst>
          </p:cNvPr>
          <p:cNvSpPr>
            <a:spLocks noGrp="1"/>
          </p:cNvSpPr>
          <p:nvPr>
            <p:ph type="title"/>
          </p:nvPr>
        </p:nvSpPr>
        <p:spPr>
          <a:xfrm>
            <a:off x="831273" y="2002632"/>
            <a:ext cx="10307781" cy="2852737"/>
          </a:xfrm>
          <a:prstGeom prst="rect">
            <a:avLst/>
          </a:prstGeom>
        </p:spPr>
        <p:txBody>
          <a:bodyPr anchor="ctr"/>
          <a:lstStyle>
            <a:lvl1pPr>
              <a:defRPr sz="6000" b="0" i="0">
                <a:solidFill>
                  <a:srgbClr val="1F3F75"/>
                </a:solidFill>
                <a:latin typeface="Arial" panose="020B0604020202020204" pitchFamily="34" charset="0"/>
              </a:defRPr>
            </a:lvl1pPr>
          </a:lstStyle>
          <a:p>
            <a:r>
              <a:rPr lang="en-US"/>
              <a:t>Click to edit Master title style</a:t>
            </a:r>
          </a:p>
        </p:txBody>
      </p:sp>
      <p:sp>
        <p:nvSpPr>
          <p:cNvPr id="7" name="Date Placeholder 3">
            <a:extLst>
              <a:ext uri="{FF2B5EF4-FFF2-40B4-BE49-F238E27FC236}">
                <a16:creationId xmlns:a16="http://schemas.microsoft.com/office/drawing/2014/main" id="{EC076455-0F1D-E4B0-272B-DBE5B8714BFE}"/>
              </a:ext>
            </a:extLst>
          </p:cNvPr>
          <p:cNvSpPr>
            <a:spLocks noGrp="1"/>
          </p:cNvSpPr>
          <p:nvPr>
            <p:ph type="dt" sz="half" idx="2"/>
          </p:nvPr>
        </p:nvSpPr>
        <p:spPr>
          <a:xfrm>
            <a:off x="7573967" y="6250334"/>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5/20/25</a:t>
            </a:fld>
            <a:endParaRPr lang="en-US"/>
          </a:p>
        </p:txBody>
      </p:sp>
      <p:sp>
        <p:nvSpPr>
          <p:cNvPr id="8" name="Slide Number Placeholder 5">
            <a:extLst>
              <a:ext uri="{FF2B5EF4-FFF2-40B4-BE49-F238E27FC236}">
                <a16:creationId xmlns:a16="http://schemas.microsoft.com/office/drawing/2014/main" id="{1DEC80E8-64C1-FDD5-5638-14F1DB6AA99A}"/>
              </a:ext>
            </a:extLst>
          </p:cNvPr>
          <p:cNvSpPr>
            <a:spLocks noGrp="1"/>
          </p:cNvSpPr>
          <p:nvPr>
            <p:ph type="sldNum" sz="quarter" idx="4"/>
          </p:nvPr>
        </p:nvSpPr>
        <p:spPr>
          <a:xfrm>
            <a:off x="8930220" y="6250334"/>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cxnSp>
        <p:nvCxnSpPr>
          <p:cNvPr id="10" name="Straight Connector 9">
            <a:extLst>
              <a:ext uri="{FF2B5EF4-FFF2-40B4-BE49-F238E27FC236}">
                <a16:creationId xmlns:a16="http://schemas.microsoft.com/office/drawing/2014/main" id="{08E4F187-6E49-132B-B389-93F014126121}"/>
              </a:ext>
            </a:extLst>
          </p:cNvPr>
          <p:cNvCxnSpPr>
            <a:cxnSpLocks/>
          </p:cNvCxnSpPr>
          <p:nvPr userDrawn="1"/>
        </p:nvCxnSpPr>
        <p:spPr>
          <a:xfrm>
            <a:off x="0" y="124691"/>
            <a:ext cx="12192000" cy="0"/>
          </a:xfrm>
          <a:prstGeom prst="line">
            <a:avLst/>
          </a:prstGeom>
          <a:ln w="254000">
            <a:solidFill>
              <a:srgbClr val="39BB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6669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86138-D93F-0FBF-1689-127D98B8887E}"/>
              </a:ext>
            </a:extLst>
          </p:cNvPr>
          <p:cNvSpPr>
            <a:spLocks noGrp="1"/>
          </p:cNvSpPr>
          <p:nvPr>
            <p:ph type="title"/>
          </p:nvPr>
        </p:nvSpPr>
        <p:spPr>
          <a:xfrm>
            <a:off x="838200" y="365126"/>
            <a:ext cx="10515600" cy="975994"/>
          </a:xfrm>
          <a:prstGeom prst="rect">
            <a:avLst/>
          </a:prstGeom>
        </p:spPr>
        <p:txBody>
          <a:bodyPr/>
          <a:lstStyle>
            <a:lvl1pPr>
              <a:defRPr b="0" i="0">
                <a:latin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844D9B89-AF2D-93FB-08E4-6DE79A3700C3}"/>
              </a:ext>
            </a:extLst>
          </p:cNvPr>
          <p:cNvSpPr>
            <a:spLocks noGrp="1"/>
          </p:cNvSpPr>
          <p:nvPr>
            <p:ph sz="half" idx="1"/>
          </p:nvPr>
        </p:nvSpPr>
        <p:spPr>
          <a:xfrm>
            <a:off x="838200" y="1662557"/>
            <a:ext cx="5181600" cy="4322608"/>
          </a:xfrm>
          <a:prstGeom prst="rect">
            <a:avLst/>
          </a:prstGeo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B2170C-D54A-1236-4EDA-753AFA926951}"/>
              </a:ext>
            </a:extLst>
          </p:cNvPr>
          <p:cNvSpPr>
            <a:spLocks noGrp="1"/>
          </p:cNvSpPr>
          <p:nvPr>
            <p:ph sz="half" idx="2"/>
          </p:nvPr>
        </p:nvSpPr>
        <p:spPr>
          <a:xfrm>
            <a:off x="6172200" y="1680481"/>
            <a:ext cx="5181600" cy="3847484"/>
          </a:xfrm>
          <a:prstGeom prst="rect">
            <a:avLst/>
          </a:prstGeo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75F5AE4B-3727-B65A-EB65-3F7CAEFCE93D}"/>
              </a:ext>
            </a:extLst>
          </p:cNvPr>
          <p:cNvSpPr>
            <a:spLocks noGrp="1"/>
          </p:cNvSpPr>
          <p:nvPr>
            <p:ph type="dt" sz="half" idx="10"/>
          </p:nvPr>
        </p:nvSpPr>
        <p:spPr>
          <a:xfrm>
            <a:off x="7573967" y="6250334"/>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5/20/25</a:t>
            </a:fld>
            <a:endParaRPr lang="en-US"/>
          </a:p>
        </p:txBody>
      </p:sp>
      <p:sp>
        <p:nvSpPr>
          <p:cNvPr id="9" name="Slide Number Placeholder 5">
            <a:extLst>
              <a:ext uri="{FF2B5EF4-FFF2-40B4-BE49-F238E27FC236}">
                <a16:creationId xmlns:a16="http://schemas.microsoft.com/office/drawing/2014/main" id="{0F622D4E-8314-34DF-F0FB-37FC587CA10C}"/>
              </a:ext>
            </a:extLst>
          </p:cNvPr>
          <p:cNvSpPr>
            <a:spLocks noGrp="1"/>
          </p:cNvSpPr>
          <p:nvPr>
            <p:ph type="sldNum" sz="quarter" idx="4"/>
          </p:nvPr>
        </p:nvSpPr>
        <p:spPr>
          <a:xfrm>
            <a:off x="8930220" y="6250334"/>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cxnSp>
        <p:nvCxnSpPr>
          <p:cNvPr id="10" name="Straight Connector 9">
            <a:extLst>
              <a:ext uri="{FF2B5EF4-FFF2-40B4-BE49-F238E27FC236}">
                <a16:creationId xmlns:a16="http://schemas.microsoft.com/office/drawing/2014/main" id="{6A5351B1-66F2-9BC8-B23F-73A16CBBC18C}"/>
              </a:ext>
            </a:extLst>
          </p:cNvPr>
          <p:cNvCxnSpPr/>
          <p:nvPr userDrawn="1"/>
        </p:nvCxnSpPr>
        <p:spPr>
          <a:xfrm>
            <a:off x="838200" y="1368830"/>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7218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F1C2D-8134-98D5-67C2-F7C4732F7568}"/>
              </a:ext>
            </a:extLst>
          </p:cNvPr>
          <p:cNvSpPr>
            <a:spLocks noGrp="1"/>
          </p:cNvSpPr>
          <p:nvPr>
            <p:ph type="title"/>
          </p:nvPr>
        </p:nvSpPr>
        <p:spPr>
          <a:xfrm>
            <a:off x="839788" y="365126"/>
            <a:ext cx="10515600" cy="1056928"/>
          </a:xfrm>
          <a:prstGeom prst="rect">
            <a:avLst/>
          </a:prstGeom>
        </p:spPr>
        <p:txBody>
          <a:bodyPr/>
          <a:lstStyle>
            <a:lvl1pPr>
              <a:defRPr b="0" i="0">
                <a:latin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9E40A0CD-C404-C666-2FA3-6005C97AF034}"/>
              </a:ext>
            </a:extLst>
          </p:cNvPr>
          <p:cNvSpPr>
            <a:spLocks noGrp="1"/>
          </p:cNvSpPr>
          <p:nvPr>
            <p:ph type="body" idx="1"/>
          </p:nvPr>
        </p:nvSpPr>
        <p:spPr>
          <a:xfrm>
            <a:off x="839788" y="1648688"/>
            <a:ext cx="5157787" cy="512618"/>
          </a:xfrm>
          <a:prstGeom prst="rect">
            <a:avLst/>
          </a:prstGeom>
        </p:spPr>
        <p:txBody>
          <a:bodyPr anchor="b"/>
          <a:lstStyle>
            <a:lvl1pPr marL="0" indent="0">
              <a:buNone/>
              <a:defRPr sz="2400" b="0" i="0">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BD683-0FC3-D087-A6BF-D7F4969EE5BF}"/>
              </a:ext>
            </a:extLst>
          </p:cNvPr>
          <p:cNvSpPr>
            <a:spLocks noGrp="1"/>
          </p:cNvSpPr>
          <p:nvPr>
            <p:ph sz="half" idx="2"/>
          </p:nvPr>
        </p:nvSpPr>
        <p:spPr>
          <a:xfrm>
            <a:off x="839788" y="2358033"/>
            <a:ext cx="5157787" cy="3447022"/>
          </a:xfrm>
          <a:prstGeom prst="rect">
            <a:avLst/>
          </a:prstGeo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02860A-A613-894E-9602-FBFFACD3D1D9}"/>
              </a:ext>
            </a:extLst>
          </p:cNvPr>
          <p:cNvSpPr>
            <a:spLocks noGrp="1"/>
          </p:cNvSpPr>
          <p:nvPr>
            <p:ph type="body" sz="quarter" idx="3"/>
          </p:nvPr>
        </p:nvSpPr>
        <p:spPr>
          <a:xfrm>
            <a:off x="6172200" y="1648688"/>
            <a:ext cx="5183188" cy="512618"/>
          </a:xfrm>
          <a:prstGeom prst="rect">
            <a:avLst/>
          </a:prstGeom>
        </p:spPr>
        <p:txBody>
          <a:bodyPr anchor="b"/>
          <a:lstStyle>
            <a:lvl1pPr marL="0" indent="0">
              <a:buNone/>
              <a:defRPr sz="2400" b="0" i="0">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8FA9AF-2722-0EB8-6967-1FAC6E2E0F67}"/>
              </a:ext>
            </a:extLst>
          </p:cNvPr>
          <p:cNvSpPr>
            <a:spLocks noGrp="1"/>
          </p:cNvSpPr>
          <p:nvPr>
            <p:ph sz="quarter" idx="4"/>
          </p:nvPr>
        </p:nvSpPr>
        <p:spPr>
          <a:xfrm>
            <a:off x="6172200" y="2374480"/>
            <a:ext cx="5183188" cy="3061467"/>
          </a:xfrm>
          <a:prstGeom prst="rect">
            <a:avLst/>
          </a:prstGeo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3403DD4C-1BE4-086A-AEF4-E32903179368}"/>
              </a:ext>
            </a:extLst>
          </p:cNvPr>
          <p:cNvSpPr>
            <a:spLocks noGrp="1"/>
          </p:cNvSpPr>
          <p:nvPr>
            <p:ph type="dt" sz="half" idx="10"/>
          </p:nvPr>
        </p:nvSpPr>
        <p:spPr>
          <a:xfrm>
            <a:off x="7573967" y="6250334"/>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5/20/25</a:t>
            </a:fld>
            <a:endParaRPr lang="en-US"/>
          </a:p>
        </p:txBody>
      </p:sp>
      <p:sp>
        <p:nvSpPr>
          <p:cNvPr id="11" name="Slide Number Placeholder 5">
            <a:extLst>
              <a:ext uri="{FF2B5EF4-FFF2-40B4-BE49-F238E27FC236}">
                <a16:creationId xmlns:a16="http://schemas.microsoft.com/office/drawing/2014/main" id="{A8280452-08A3-664D-0B6A-585F0A2C43E9}"/>
              </a:ext>
            </a:extLst>
          </p:cNvPr>
          <p:cNvSpPr>
            <a:spLocks noGrp="1"/>
          </p:cNvSpPr>
          <p:nvPr>
            <p:ph type="sldNum" sz="quarter" idx="11"/>
          </p:nvPr>
        </p:nvSpPr>
        <p:spPr>
          <a:xfrm>
            <a:off x="8930220" y="6250334"/>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cxnSp>
        <p:nvCxnSpPr>
          <p:cNvPr id="15" name="Straight Connector 14">
            <a:extLst>
              <a:ext uri="{FF2B5EF4-FFF2-40B4-BE49-F238E27FC236}">
                <a16:creationId xmlns:a16="http://schemas.microsoft.com/office/drawing/2014/main" id="{DF64452A-1058-72BA-3921-F227217C7764}"/>
              </a:ext>
            </a:extLst>
          </p:cNvPr>
          <p:cNvCxnSpPr/>
          <p:nvPr userDrawn="1"/>
        </p:nvCxnSpPr>
        <p:spPr>
          <a:xfrm>
            <a:off x="838200" y="1451960"/>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3054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AD306-34FB-0B79-CA9F-D61AE464A983}"/>
              </a:ext>
            </a:extLst>
          </p:cNvPr>
          <p:cNvSpPr>
            <a:spLocks noGrp="1"/>
          </p:cNvSpPr>
          <p:nvPr>
            <p:ph type="title"/>
          </p:nvPr>
        </p:nvSpPr>
        <p:spPr>
          <a:xfrm>
            <a:off x="838200" y="365126"/>
            <a:ext cx="10515600" cy="975994"/>
          </a:xfrm>
          <a:prstGeom prst="rect">
            <a:avLst/>
          </a:prstGeom>
        </p:spPr>
        <p:txBody>
          <a:bodyPr/>
          <a:lstStyle>
            <a:lvl1pPr>
              <a:defRPr b="0" i="0">
                <a:latin typeface="Arial" panose="020B0604020202020204" pitchFamily="34" charset="0"/>
              </a:defRPr>
            </a:lvl1pPr>
          </a:lstStyle>
          <a:p>
            <a:r>
              <a:rPr lang="en-US"/>
              <a:t>Click to edit Master title style</a:t>
            </a:r>
          </a:p>
        </p:txBody>
      </p:sp>
      <p:cxnSp>
        <p:nvCxnSpPr>
          <p:cNvPr id="6" name="Straight Connector 5">
            <a:extLst>
              <a:ext uri="{FF2B5EF4-FFF2-40B4-BE49-F238E27FC236}">
                <a16:creationId xmlns:a16="http://schemas.microsoft.com/office/drawing/2014/main" id="{757BB9A6-50A3-78C0-58C2-D660D4DC310B}"/>
              </a:ext>
            </a:extLst>
          </p:cNvPr>
          <p:cNvCxnSpPr/>
          <p:nvPr userDrawn="1"/>
        </p:nvCxnSpPr>
        <p:spPr>
          <a:xfrm>
            <a:off x="838200" y="1368830"/>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
        <p:nvSpPr>
          <p:cNvPr id="7" name="Date Placeholder 3">
            <a:extLst>
              <a:ext uri="{FF2B5EF4-FFF2-40B4-BE49-F238E27FC236}">
                <a16:creationId xmlns:a16="http://schemas.microsoft.com/office/drawing/2014/main" id="{5D6FE24C-2437-050A-F341-BB3B593EA808}"/>
              </a:ext>
            </a:extLst>
          </p:cNvPr>
          <p:cNvSpPr>
            <a:spLocks noGrp="1"/>
          </p:cNvSpPr>
          <p:nvPr>
            <p:ph type="dt" sz="half" idx="10"/>
          </p:nvPr>
        </p:nvSpPr>
        <p:spPr>
          <a:xfrm>
            <a:off x="7573967" y="6250334"/>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5/20/25</a:t>
            </a:fld>
            <a:endParaRPr lang="en-US"/>
          </a:p>
        </p:txBody>
      </p:sp>
      <p:sp>
        <p:nvSpPr>
          <p:cNvPr id="8" name="Slide Number Placeholder 5">
            <a:extLst>
              <a:ext uri="{FF2B5EF4-FFF2-40B4-BE49-F238E27FC236}">
                <a16:creationId xmlns:a16="http://schemas.microsoft.com/office/drawing/2014/main" id="{F4CD1BC9-6DF3-5F00-1295-B785B00A1A17}"/>
              </a:ext>
            </a:extLst>
          </p:cNvPr>
          <p:cNvSpPr>
            <a:spLocks noGrp="1"/>
          </p:cNvSpPr>
          <p:nvPr>
            <p:ph type="sldNum" sz="quarter" idx="11"/>
          </p:nvPr>
        </p:nvSpPr>
        <p:spPr>
          <a:xfrm>
            <a:off x="8930220" y="6250334"/>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2455085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8EAF9C6B-2ADC-228D-1799-8AA613935C37}"/>
              </a:ext>
            </a:extLst>
          </p:cNvPr>
          <p:cNvSpPr>
            <a:spLocks noGrp="1"/>
          </p:cNvSpPr>
          <p:nvPr>
            <p:ph type="dt" sz="half" idx="10"/>
          </p:nvPr>
        </p:nvSpPr>
        <p:spPr>
          <a:xfrm>
            <a:off x="7573967" y="6250334"/>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5/20/25</a:t>
            </a:fld>
            <a:endParaRPr lang="en-US"/>
          </a:p>
        </p:txBody>
      </p:sp>
      <p:sp>
        <p:nvSpPr>
          <p:cNvPr id="6" name="Slide Number Placeholder 5">
            <a:extLst>
              <a:ext uri="{FF2B5EF4-FFF2-40B4-BE49-F238E27FC236}">
                <a16:creationId xmlns:a16="http://schemas.microsoft.com/office/drawing/2014/main" id="{B6066B4E-43E4-3FF1-5EC3-7FC9EC2EBF0F}"/>
              </a:ext>
            </a:extLst>
          </p:cNvPr>
          <p:cNvSpPr>
            <a:spLocks noGrp="1"/>
          </p:cNvSpPr>
          <p:nvPr>
            <p:ph type="sldNum" sz="quarter" idx="11"/>
          </p:nvPr>
        </p:nvSpPr>
        <p:spPr>
          <a:xfrm>
            <a:off x="8930220" y="6250334"/>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554510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2C106-4D28-4602-C46A-7D1A96821384}"/>
              </a:ext>
            </a:extLst>
          </p:cNvPr>
          <p:cNvSpPr>
            <a:spLocks noGrp="1"/>
          </p:cNvSpPr>
          <p:nvPr>
            <p:ph type="title"/>
          </p:nvPr>
        </p:nvSpPr>
        <p:spPr>
          <a:xfrm>
            <a:off x="839788" y="457201"/>
            <a:ext cx="3932237" cy="1394604"/>
          </a:xfrm>
          <a:prstGeom prst="rect">
            <a:avLst/>
          </a:prstGeom>
        </p:spPr>
        <p:txBody>
          <a:bodyPr anchor="b"/>
          <a:lstStyle>
            <a:lvl1pPr>
              <a:defRPr sz="3200" b="0" i="0">
                <a:latin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01B79743-F102-EE7B-31DD-A69053DBD556}"/>
              </a:ext>
            </a:extLst>
          </p:cNvPr>
          <p:cNvSpPr>
            <a:spLocks noGrp="1"/>
          </p:cNvSpPr>
          <p:nvPr>
            <p:ph idx="1"/>
          </p:nvPr>
        </p:nvSpPr>
        <p:spPr>
          <a:xfrm>
            <a:off x="4991725" y="457201"/>
            <a:ext cx="6363663" cy="5029199"/>
          </a:xfrm>
          <a:prstGeom prst="rect">
            <a:avLst/>
          </a:prstGeom>
        </p:spPr>
        <p:txBody>
          <a:bodyPr/>
          <a:lstStyle>
            <a:lvl1pPr>
              <a:defRPr sz="3200" b="0" i="0">
                <a:latin typeface="Arial" panose="020B0604020202020204" pitchFamily="34" charset="0"/>
              </a:defRPr>
            </a:lvl1pPr>
            <a:lvl2pPr>
              <a:defRPr sz="2800" b="0" i="0">
                <a:latin typeface="Arial" panose="020B0604020202020204" pitchFamily="34" charset="0"/>
              </a:defRPr>
            </a:lvl2pPr>
            <a:lvl3pPr>
              <a:defRPr sz="2400" b="0" i="0">
                <a:latin typeface="Arial" panose="020B0604020202020204" pitchFamily="34" charset="0"/>
              </a:defRPr>
            </a:lvl3pPr>
            <a:lvl4pPr>
              <a:defRPr sz="2000" b="0" i="0">
                <a:latin typeface="Arial" panose="020B0604020202020204" pitchFamily="34" charset="0"/>
              </a:defRPr>
            </a:lvl4pPr>
            <a:lvl5pPr>
              <a:defRPr sz="2000" b="0" i="0">
                <a:latin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5098950-F722-1FB4-9CD6-32E2435E32D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0" i="0">
                <a:latin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Slide Number Placeholder 5">
            <a:extLst>
              <a:ext uri="{FF2B5EF4-FFF2-40B4-BE49-F238E27FC236}">
                <a16:creationId xmlns:a16="http://schemas.microsoft.com/office/drawing/2014/main" id="{2D138091-C8BE-BD92-1069-2156490E38CA}"/>
              </a:ext>
            </a:extLst>
          </p:cNvPr>
          <p:cNvSpPr>
            <a:spLocks noGrp="1"/>
          </p:cNvSpPr>
          <p:nvPr>
            <p:ph type="sldNum" sz="quarter" idx="11"/>
          </p:nvPr>
        </p:nvSpPr>
        <p:spPr>
          <a:xfrm>
            <a:off x="8930220" y="6250334"/>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cxnSp>
        <p:nvCxnSpPr>
          <p:cNvPr id="10" name="Straight Connector 9">
            <a:extLst>
              <a:ext uri="{FF2B5EF4-FFF2-40B4-BE49-F238E27FC236}">
                <a16:creationId xmlns:a16="http://schemas.microsoft.com/office/drawing/2014/main" id="{3FC24471-4BCE-2857-13C3-0D1B3B0D7FBC}"/>
              </a:ext>
            </a:extLst>
          </p:cNvPr>
          <p:cNvCxnSpPr/>
          <p:nvPr userDrawn="1"/>
        </p:nvCxnSpPr>
        <p:spPr>
          <a:xfrm>
            <a:off x="838200" y="1895301"/>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304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47F86-C56D-7B15-16C9-A95BE521DD7A}"/>
              </a:ext>
            </a:extLst>
          </p:cNvPr>
          <p:cNvSpPr>
            <a:spLocks noGrp="1"/>
          </p:cNvSpPr>
          <p:nvPr>
            <p:ph type="title"/>
          </p:nvPr>
        </p:nvSpPr>
        <p:spPr>
          <a:xfrm>
            <a:off x="839788" y="457200"/>
            <a:ext cx="3932237" cy="1386842"/>
          </a:xfrm>
          <a:prstGeom prst="rect">
            <a:avLst/>
          </a:prstGeom>
        </p:spPr>
        <p:txBody>
          <a:bodyPr anchor="b"/>
          <a:lstStyle>
            <a:lvl1pPr>
              <a:defRPr sz="3200" b="0" i="0">
                <a:latin typeface="Arial"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08157903-81CA-F66A-3E4A-4961E39C5F22}"/>
              </a:ext>
            </a:extLst>
          </p:cNvPr>
          <p:cNvSpPr>
            <a:spLocks noGrp="1"/>
          </p:cNvSpPr>
          <p:nvPr>
            <p:ph type="pic" idx="1"/>
          </p:nvPr>
        </p:nvSpPr>
        <p:spPr>
          <a:xfrm>
            <a:off x="4987636" y="457201"/>
            <a:ext cx="6367752" cy="5043051"/>
          </a:xfrm>
          <a:prstGeom prst="rect">
            <a:avLst/>
          </a:prstGeom>
        </p:spPr>
        <p:txBody>
          <a:bodyPr/>
          <a:lstStyle>
            <a:lvl1pPr marL="0" indent="0">
              <a:buNone/>
              <a:defRPr sz="3200" b="0" i="0">
                <a:latin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5548FF-7B06-51A4-525D-777C8D5E06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0" i="0">
                <a:latin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8" name="Straight Connector 7">
            <a:extLst>
              <a:ext uri="{FF2B5EF4-FFF2-40B4-BE49-F238E27FC236}">
                <a16:creationId xmlns:a16="http://schemas.microsoft.com/office/drawing/2014/main" id="{BEDC99C4-3F72-D406-E47A-FD30E5B2391F}"/>
              </a:ext>
            </a:extLst>
          </p:cNvPr>
          <p:cNvCxnSpPr/>
          <p:nvPr userDrawn="1"/>
        </p:nvCxnSpPr>
        <p:spPr>
          <a:xfrm>
            <a:off x="838200" y="1895301"/>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
        <p:nvSpPr>
          <p:cNvPr id="11" name="Slide Number Placeholder 5">
            <a:extLst>
              <a:ext uri="{FF2B5EF4-FFF2-40B4-BE49-F238E27FC236}">
                <a16:creationId xmlns:a16="http://schemas.microsoft.com/office/drawing/2014/main" id="{A32F14EF-82F1-5761-7EAA-EF3D0EE35074}"/>
              </a:ext>
            </a:extLst>
          </p:cNvPr>
          <p:cNvSpPr>
            <a:spLocks noGrp="1"/>
          </p:cNvSpPr>
          <p:nvPr>
            <p:ph type="sldNum" sz="quarter" idx="11"/>
          </p:nvPr>
        </p:nvSpPr>
        <p:spPr>
          <a:xfrm>
            <a:off x="8930220" y="6250334"/>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3786567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EC076455-0F1D-E4B0-272B-DBE5B8714BFE}"/>
              </a:ext>
            </a:extLst>
          </p:cNvPr>
          <p:cNvSpPr>
            <a:spLocks noGrp="1"/>
          </p:cNvSpPr>
          <p:nvPr>
            <p:ph type="dt" sz="half" idx="2"/>
          </p:nvPr>
        </p:nvSpPr>
        <p:spPr>
          <a:xfrm>
            <a:off x="8599876" y="6250334"/>
            <a:ext cx="1156252"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74276457-D266-F442-90DE-3D117A358665}" type="datetimeFigureOut">
              <a:rPr lang="en-US" smtClean="0"/>
              <a:pPr/>
              <a:t>5/20/25</a:t>
            </a:fld>
            <a:endParaRPr lang="en-US"/>
          </a:p>
        </p:txBody>
      </p:sp>
      <p:sp>
        <p:nvSpPr>
          <p:cNvPr id="8" name="Slide Number Placeholder 5">
            <a:extLst>
              <a:ext uri="{FF2B5EF4-FFF2-40B4-BE49-F238E27FC236}">
                <a16:creationId xmlns:a16="http://schemas.microsoft.com/office/drawing/2014/main" id="{1DEC80E8-64C1-FDD5-5638-14F1DB6AA99A}"/>
              </a:ext>
            </a:extLst>
          </p:cNvPr>
          <p:cNvSpPr>
            <a:spLocks noGrp="1"/>
          </p:cNvSpPr>
          <p:nvPr>
            <p:ph type="sldNum" sz="quarter" idx="4"/>
          </p:nvPr>
        </p:nvSpPr>
        <p:spPr>
          <a:xfrm>
            <a:off x="9956129" y="6250334"/>
            <a:ext cx="1156253"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4062294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AD306-34FB-0B79-CA9F-D61AE464A983}"/>
              </a:ext>
            </a:extLst>
          </p:cNvPr>
          <p:cNvSpPr>
            <a:spLocks noGrp="1"/>
          </p:cNvSpPr>
          <p:nvPr>
            <p:ph type="title"/>
          </p:nvPr>
        </p:nvSpPr>
        <p:spPr>
          <a:xfrm>
            <a:off x="359763" y="365126"/>
            <a:ext cx="11467475" cy="975994"/>
          </a:xfrm>
          <a:prstGeom prst="rect">
            <a:avLst/>
          </a:prstGeom>
        </p:spPr>
        <p:txBody>
          <a:bodyPr/>
          <a:lstStyle>
            <a:lvl1pPr algn="ctr">
              <a:defRPr b="0" i="0">
                <a:latin typeface="Arial" panose="020B0604020202020204" pitchFamily="34" charset="0"/>
              </a:defRPr>
            </a:lvl1pPr>
          </a:lstStyle>
          <a:p>
            <a:r>
              <a:rPr lang="en-US"/>
              <a:t>Click to edit Master title style</a:t>
            </a:r>
          </a:p>
        </p:txBody>
      </p:sp>
      <p:sp>
        <p:nvSpPr>
          <p:cNvPr id="5" name="Date Placeholder 3">
            <a:extLst>
              <a:ext uri="{FF2B5EF4-FFF2-40B4-BE49-F238E27FC236}">
                <a16:creationId xmlns:a16="http://schemas.microsoft.com/office/drawing/2014/main" id="{2D6AA183-C14C-7955-F142-5E7BF53D227A}"/>
              </a:ext>
            </a:extLst>
          </p:cNvPr>
          <p:cNvSpPr>
            <a:spLocks noGrp="1"/>
          </p:cNvSpPr>
          <p:nvPr>
            <p:ph type="dt" sz="half" idx="2"/>
          </p:nvPr>
        </p:nvSpPr>
        <p:spPr>
          <a:xfrm>
            <a:off x="8599876" y="6250334"/>
            <a:ext cx="1156252"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74276457-D266-F442-90DE-3D117A358665}" type="datetimeFigureOut">
              <a:rPr lang="en-US" smtClean="0"/>
              <a:pPr/>
              <a:t>5/20/25</a:t>
            </a:fld>
            <a:endParaRPr lang="en-US"/>
          </a:p>
        </p:txBody>
      </p:sp>
      <p:sp>
        <p:nvSpPr>
          <p:cNvPr id="6" name="Slide Number Placeholder 5">
            <a:extLst>
              <a:ext uri="{FF2B5EF4-FFF2-40B4-BE49-F238E27FC236}">
                <a16:creationId xmlns:a16="http://schemas.microsoft.com/office/drawing/2014/main" id="{52567407-FBE6-93F0-0782-7C24D42CD5FF}"/>
              </a:ext>
            </a:extLst>
          </p:cNvPr>
          <p:cNvSpPr>
            <a:spLocks noGrp="1"/>
          </p:cNvSpPr>
          <p:nvPr>
            <p:ph type="sldNum" sz="quarter" idx="4"/>
          </p:nvPr>
        </p:nvSpPr>
        <p:spPr>
          <a:xfrm>
            <a:off x="9956129" y="6250334"/>
            <a:ext cx="1156253"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3132466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B79743-F102-EE7B-31DD-A69053DBD556}"/>
              </a:ext>
            </a:extLst>
          </p:cNvPr>
          <p:cNvSpPr>
            <a:spLocks noGrp="1"/>
          </p:cNvSpPr>
          <p:nvPr>
            <p:ph idx="1"/>
          </p:nvPr>
        </p:nvSpPr>
        <p:spPr>
          <a:xfrm>
            <a:off x="479685" y="457201"/>
            <a:ext cx="11287594" cy="5299022"/>
          </a:xfrm>
          <a:prstGeom prst="rect">
            <a:avLst/>
          </a:prstGeom>
        </p:spPr>
        <p:txBody>
          <a:bodyPr/>
          <a:lstStyle>
            <a:lvl1pPr>
              <a:defRPr sz="3200" b="0" i="0">
                <a:latin typeface="Arial" panose="020B0604020202020204" pitchFamily="34" charset="0"/>
              </a:defRPr>
            </a:lvl1pPr>
            <a:lvl2pPr>
              <a:defRPr sz="2800" b="0" i="0">
                <a:latin typeface="Arial" panose="020B0604020202020204" pitchFamily="34" charset="0"/>
              </a:defRPr>
            </a:lvl2pPr>
            <a:lvl3pPr>
              <a:defRPr sz="2400" b="0" i="0">
                <a:latin typeface="Arial" panose="020B0604020202020204" pitchFamily="34" charset="0"/>
              </a:defRPr>
            </a:lvl3pPr>
            <a:lvl4pPr>
              <a:defRPr sz="2000" b="0" i="0">
                <a:latin typeface="Arial" panose="020B0604020202020204" pitchFamily="34" charset="0"/>
              </a:defRPr>
            </a:lvl4pPr>
            <a:lvl5pPr>
              <a:defRPr sz="2000" b="0" i="0">
                <a:latin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FA9FCF87-E5CE-E2AD-E4E5-CF0B9D77FEFD}"/>
              </a:ext>
            </a:extLst>
          </p:cNvPr>
          <p:cNvSpPr>
            <a:spLocks noGrp="1"/>
          </p:cNvSpPr>
          <p:nvPr>
            <p:ph type="dt" sz="half" idx="2"/>
          </p:nvPr>
        </p:nvSpPr>
        <p:spPr>
          <a:xfrm>
            <a:off x="8599876" y="6250334"/>
            <a:ext cx="1156252"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74276457-D266-F442-90DE-3D117A358665}" type="datetimeFigureOut">
              <a:rPr lang="en-US" smtClean="0"/>
              <a:pPr/>
              <a:t>5/20/25</a:t>
            </a:fld>
            <a:endParaRPr lang="en-US"/>
          </a:p>
        </p:txBody>
      </p:sp>
      <p:sp>
        <p:nvSpPr>
          <p:cNvPr id="6" name="Slide Number Placeholder 5">
            <a:extLst>
              <a:ext uri="{FF2B5EF4-FFF2-40B4-BE49-F238E27FC236}">
                <a16:creationId xmlns:a16="http://schemas.microsoft.com/office/drawing/2014/main" id="{86F618C9-9C7D-F3DC-0DA6-B69E0834B657}"/>
              </a:ext>
            </a:extLst>
          </p:cNvPr>
          <p:cNvSpPr>
            <a:spLocks noGrp="1"/>
          </p:cNvSpPr>
          <p:nvPr>
            <p:ph type="sldNum" sz="quarter" idx="4"/>
          </p:nvPr>
        </p:nvSpPr>
        <p:spPr>
          <a:xfrm>
            <a:off x="9956129" y="6250334"/>
            <a:ext cx="1156253"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20368655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8157903-81CA-F66A-3E4A-4961E39C5F22}"/>
              </a:ext>
            </a:extLst>
          </p:cNvPr>
          <p:cNvSpPr>
            <a:spLocks noGrp="1"/>
          </p:cNvSpPr>
          <p:nvPr>
            <p:ph type="pic" idx="1"/>
          </p:nvPr>
        </p:nvSpPr>
        <p:spPr>
          <a:xfrm>
            <a:off x="224852" y="230817"/>
            <a:ext cx="11744410" cy="5718645"/>
          </a:xfrm>
          <a:prstGeom prst="rect">
            <a:avLst/>
          </a:prstGeom>
        </p:spPr>
        <p:txBody>
          <a:bodyPr/>
          <a:lstStyle>
            <a:lvl1pPr marL="0" indent="0">
              <a:buNone/>
              <a:defRPr sz="3200" b="0" i="0">
                <a:latin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Date Placeholder 3">
            <a:extLst>
              <a:ext uri="{FF2B5EF4-FFF2-40B4-BE49-F238E27FC236}">
                <a16:creationId xmlns:a16="http://schemas.microsoft.com/office/drawing/2014/main" id="{64874DFB-BB44-79DD-132D-1C7D7EB2E4E5}"/>
              </a:ext>
            </a:extLst>
          </p:cNvPr>
          <p:cNvSpPr>
            <a:spLocks noGrp="1"/>
          </p:cNvSpPr>
          <p:nvPr>
            <p:ph type="dt" sz="half" idx="2"/>
          </p:nvPr>
        </p:nvSpPr>
        <p:spPr>
          <a:xfrm>
            <a:off x="8599876" y="6250334"/>
            <a:ext cx="1156252"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74276457-D266-F442-90DE-3D117A358665}" type="datetimeFigureOut">
              <a:rPr lang="en-US" smtClean="0"/>
              <a:pPr/>
              <a:t>5/20/25</a:t>
            </a:fld>
            <a:endParaRPr lang="en-US"/>
          </a:p>
        </p:txBody>
      </p:sp>
      <p:sp>
        <p:nvSpPr>
          <p:cNvPr id="6" name="Slide Number Placeholder 5">
            <a:extLst>
              <a:ext uri="{FF2B5EF4-FFF2-40B4-BE49-F238E27FC236}">
                <a16:creationId xmlns:a16="http://schemas.microsoft.com/office/drawing/2014/main" id="{077C2DF8-6098-9654-194C-3BBD4B267743}"/>
              </a:ext>
            </a:extLst>
          </p:cNvPr>
          <p:cNvSpPr>
            <a:spLocks noGrp="1"/>
          </p:cNvSpPr>
          <p:nvPr>
            <p:ph type="sldNum" sz="quarter" idx="4"/>
          </p:nvPr>
        </p:nvSpPr>
        <p:spPr>
          <a:xfrm>
            <a:off x="9956129" y="6250334"/>
            <a:ext cx="1156253"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40992039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EC076455-0F1D-E4B0-272B-DBE5B8714BFE}"/>
              </a:ext>
            </a:extLst>
          </p:cNvPr>
          <p:cNvSpPr>
            <a:spLocks noGrp="1"/>
          </p:cNvSpPr>
          <p:nvPr>
            <p:ph type="dt" sz="half" idx="2"/>
          </p:nvPr>
        </p:nvSpPr>
        <p:spPr>
          <a:xfrm>
            <a:off x="8531238" y="6250334"/>
            <a:ext cx="1156252"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74276457-D266-F442-90DE-3D117A358665}" type="datetimeFigureOut">
              <a:rPr lang="en-US" smtClean="0"/>
              <a:pPr/>
              <a:t>5/20/25</a:t>
            </a:fld>
            <a:endParaRPr lang="en-US"/>
          </a:p>
        </p:txBody>
      </p:sp>
      <p:sp>
        <p:nvSpPr>
          <p:cNvPr id="8" name="Slide Number Placeholder 5">
            <a:extLst>
              <a:ext uri="{FF2B5EF4-FFF2-40B4-BE49-F238E27FC236}">
                <a16:creationId xmlns:a16="http://schemas.microsoft.com/office/drawing/2014/main" id="{1DEC80E8-64C1-FDD5-5638-14F1DB6AA99A}"/>
              </a:ext>
            </a:extLst>
          </p:cNvPr>
          <p:cNvSpPr>
            <a:spLocks noGrp="1"/>
          </p:cNvSpPr>
          <p:nvPr>
            <p:ph type="sldNum" sz="quarter" idx="4"/>
          </p:nvPr>
        </p:nvSpPr>
        <p:spPr>
          <a:xfrm>
            <a:off x="9887491" y="6250334"/>
            <a:ext cx="1156253"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4038910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AD306-34FB-0B79-CA9F-D61AE464A983}"/>
              </a:ext>
            </a:extLst>
          </p:cNvPr>
          <p:cNvSpPr>
            <a:spLocks noGrp="1"/>
          </p:cNvSpPr>
          <p:nvPr>
            <p:ph type="title"/>
          </p:nvPr>
        </p:nvSpPr>
        <p:spPr>
          <a:xfrm>
            <a:off x="359763" y="365126"/>
            <a:ext cx="11467475" cy="975994"/>
          </a:xfrm>
          <a:prstGeom prst="rect">
            <a:avLst/>
          </a:prstGeom>
        </p:spPr>
        <p:txBody>
          <a:bodyPr/>
          <a:lstStyle>
            <a:lvl1pPr algn="ctr">
              <a:defRPr b="0" i="0">
                <a:latin typeface="Arial" panose="020B0604020202020204" pitchFamily="34" charset="0"/>
              </a:defRPr>
            </a:lvl1pPr>
          </a:lstStyle>
          <a:p>
            <a:r>
              <a:rPr lang="en-US"/>
              <a:t>Click to edit Master title style</a:t>
            </a:r>
          </a:p>
        </p:txBody>
      </p:sp>
      <p:sp>
        <p:nvSpPr>
          <p:cNvPr id="5" name="Date Placeholder 3">
            <a:extLst>
              <a:ext uri="{FF2B5EF4-FFF2-40B4-BE49-F238E27FC236}">
                <a16:creationId xmlns:a16="http://schemas.microsoft.com/office/drawing/2014/main" id="{3D5D1634-6D0F-2365-DCB6-C0D2F9936CE1}"/>
              </a:ext>
            </a:extLst>
          </p:cNvPr>
          <p:cNvSpPr>
            <a:spLocks noGrp="1"/>
          </p:cNvSpPr>
          <p:nvPr>
            <p:ph type="dt" sz="half" idx="2"/>
          </p:nvPr>
        </p:nvSpPr>
        <p:spPr>
          <a:xfrm>
            <a:off x="8531238" y="6250334"/>
            <a:ext cx="1156252"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74276457-D266-F442-90DE-3D117A358665}" type="datetimeFigureOut">
              <a:rPr lang="en-US" smtClean="0"/>
              <a:pPr/>
              <a:t>5/20/25</a:t>
            </a:fld>
            <a:endParaRPr lang="en-US"/>
          </a:p>
        </p:txBody>
      </p:sp>
      <p:sp>
        <p:nvSpPr>
          <p:cNvPr id="6" name="Slide Number Placeholder 5">
            <a:extLst>
              <a:ext uri="{FF2B5EF4-FFF2-40B4-BE49-F238E27FC236}">
                <a16:creationId xmlns:a16="http://schemas.microsoft.com/office/drawing/2014/main" id="{B78F2E24-36FB-3259-AE1B-90BD98C7E53D}"/>
              </a:ext>
            </a:extLst>
          </p:cNvPr>
          <p:cNvSpPr>
            <a:spLocks noGrp="1"/>
          </p:cNvSpPr>
          <p:nvPr>
            <p:ph type="sldNum" sz="quarter" idx="4"/>
          </p:nvPr>
        </p:nvSpPr>
        <p:spPr>
          <a:xfrm>
            <a:off x="9887491" y="6250334"/>
            <a:ext cx="1156253"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42418647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B79743-F102-EE7B-31DD-A69053DBD556}"/>
              </a:ext>
            </a:extLst>
          </p:cNvPr>
          <p:cNvSpPr>
            <a:spLocks noGrp="1"/>
          </p:cNvSpPr>
          <p:nvPr>
            <p:ph idx="1"/>
          </p:nvPr>
        </p:nvSpPr>
        <p:spPr>
          <a:xfrm>
            <a:off x="479685" y="457201"/>
            <a:ext cx="11287594" cy="5299022"/>
          </a:xfrm>
          <a:prstGeom prst="rect">
            <a:avLst/>
          </a:prstGeom>
        </p:spPr>
        <p:txBody>
          <a:bodyPr/>
          <a:lstStyle>
            <a:lvl1pPr>
              <a:defRPr sz="3200" b="0" i="0">
                <a:latin typeface="Arial" panose="020B0604020202020204" pitchFamily="34" charset="0"/>
              </a:defRPr>
            </a:lvl1pPr>
            <a:lvl2pPr>
              <a:defRPr sz="2800" b="0" i="0">
                <a:latin typeface="Arial" panose="020B0604020202020204" pitchFamily="34" charset="0"/>
              </a:defRPr>
            </a:lvl2pPr>
            <a:lvl3pPr>
              <a:defRPr sz="2400" b="0" i="0">
                <a:latin typeface="Arial" panose="020B0604020202020204" pitchFamily="34" charset="0"/>
              </a:defRPr>
            </a:lvl3pPr>
            <a:lvl4pPr>
              <a:defRPr sz="2000" b="0" i="0">
                <a:latin typeface="Arial" panose="020B0604020202020204" pitchFamily="34" charset="0"/>
              </a:defRPr>
            </a:lvl4pPr>
            <a:lvl5pPr>
              <a:defRPr sz="2000" b="0" i="0">
                <a:latin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E60FDC8-DE96-4371-D0AC-7ED7A8124788}"/>
              </a:ext>
            </a:extLst>
          </p:cNvPr>
          <p:cNvSpPr>
            <a:spLocks noGrp="1"/>
          </p:cNvSpPr>
          <p:nvPr>
            <p:ph type="dt" sz="half" idx="2"/>
          </p:nvPr>
        </p:nvSpPr>
        <p:spPr>
          <a:xfrm>
            <a:off x="8531238" y="6250334"/>
            <a:ext cx="1156252"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74276457-D266-F442-90DE-3D117A358665}" type="datetimeFigureOut">
              <a:rPr lang="en-US" smtClean="0"/>
              <a:pPr/>
              <a:t>5/20/25</a:t>
            </a:fld>
            <a:endParaRPr lang="en-US"/>
          </a:p>
        </p:txBody>
      </p:sp>
      <p:sp>
        <p:nvSpPr>
          <p:cNvPr id="6" name="Slide Number Placeholder 5">
            <a:extLst>
              <a:ext uri="{FF2B5EF4-FFF2-40B4-BE49-F238E27FC236}">
                <a16:creationId xmlns:a16="http://schemas.microsoft.com/office/drawing/2014/main" id="{6EAFB652-C362-6169-E4A8-D16AA9D81135}"/>
              </a:ext>
            </a:extLst>
          </p:cNvPr>
          <p:cNvSpPr>
            <a:spLocks noGrp="1"/>
          </p:cNvSpPr>
          <p:nvPr>
            <p:ph type="sldNum" sz="quarter" idx="4"/>
          </p:nvPr>
        </p:nvSpPr>
        <p:spPr>
          <a:xfrm>
            <a:off x="9887491" y="6250334"/>
            <a:ext cx="1156253"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21688049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8157903-81CA-F66A-3E4A-4961E39C5F22}"/>
              </a:ext>
            </a:extLst>
          </p:cNvPr>
          <p:cNvSpPr>
            <a:spLocks noGrp="1"/>
          </p:cNvSpPr>
          <p:nvPr>
            <p:ph type="pic" idx="1"/>
          </p:nvPr>
        </p:nvSpPr>
        <p:spPr>
          <a:xfrm>
            <a:off x="224852" y="230817"/>
            <a:ext cx="11744410" cy="5718645"/>
          </a:xfrm>
          <a:prstGeom prst="rect">
            <a:avLst/>
          </a:prstGeom>
        </p:spPr>
        <p:txBody>
          <a:bodyPr/>
          <a:lstStyle>
            <a:lvl1pPr marL="0" indent="0">
              <a:buNone/>
              <a:defRPr sz="3200" b="0" i="0">
                <a:latin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Date Placeholder 3">
            <a:extLst>
              <a:ext uri="{FF2B5EF4-FFF2-40B4-BE49-F238E27FC236}">
                <a16:creationId xmlns:a16="http://schemas.microsoft.com/office/drawing/2014/main" id="{2B51E792-F694-A159-533F-D8736A468377}"/>
              </a:ext>
            </a:extLst>
          </p:cNvPr>
          <p:cNvSpPr>
            <a:spLocks noGrp="1"/>
          </p:cNvSpPr>
          <p:nvPr>
            <p:ph type="dt" sz="half" idx="2"/>
          </p:nvPr>
        </p:nvSpPr>
        <p:spPr>
          <a:xfrm>
            <a:off x="8531238" y="6250334"/>
            <a:ext cx="1156252"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74276457-D266-F442-90DE-3D117A358665}" type="datetimeFigureOut">
              <a:rPr lang="en-US" smtClean="0"/>
              <a:pPr/>
              <a:t>5/20/25</a:t>
            </a:fld>
            <a:endParaRPr lang="en-US"/>
          </a:p>
        </p:txBody>
      </p:sp>
      <p:sp>
        <p:nvSpPr>
          <p:cNvPr id="6" name="Slide Number Placeholder 5">
            <a:extLst>
              <a:ext uri="{FF2B5EF4-FFF2-40B4-BE49-F238E27FC236}">
                <a16:creationId xmlns:a16="http://schemas.microsoft.com/office/drawing/2014/main" id="{856596D7-F85D-A8F1-D2B2-C275146F531C}"/>
              </a:ext>
            </a:extLst>
          </p:cNvPr>
          <p:cNvSpPr>
            <a:spLocks noGrp="1"/>
          </p:cNvSpPr>
          <p:nvPr>
            <p:ph type="sldNum" sz="quarter" idx="4"/>
          </p:nvPr>
        </p:nvSpPr>
        <p:spPr>
          <a:xfrm>
            <a:off x="9887491" y="6250334"/>
            <a:ext cx="1156253"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42752901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9438ED9D-7A17-C22B-5F9B-A75EE8F344A4}"/>
              </a:ext>
            </a:extLst>
          </p:cNvPr>
          <p:cNvSpPr>
            <a:spLocks noGrp="1"/>
          </p:cNvSpPr>
          <p:nvPr>
            <p:ph type="pic" idx="1"/>
          </p:nvPr>
        </p:nvSpPr>
        <p:spPr>
          <a:xfrm>
            <a:off x="0" y="0"/>
            <a:ext cx="12192000" cy="6858000"/>
          </a:xfrm>
          <a:prstGeom prst="rect">
            <a:avLst/>
          </a:prstGeom>
        </p:spPr>
        <p:txBody>
          <a:bodyPr/>
          <a:lstStyle>
            <a:lvl1pPr marL="0" indent="0">
              <a:buNone/>
              <a:defRPr sz="3200" b="0" i="0">
                <a:latin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7828852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3" name="Title Text"/>
          <p:cNvSpPr txBox="1">
            <a:spLocks noGrp="1"/>
          </p:cNvSpPr>
          <p:nvPr>
            <p:ph type="title"/>
          </p:nvPr>
        </p:nvSpPr>
        <p:spPr>
          <a:xfrm>
            <a:off x="838200" y="3081820"/>
            <a:ext cx="10515600" cy="1325564"/>
          </a:xfrm>
          <a:prstGeom prst="rect">
            <a:avLst/>
          </a:prstGeom>
        </p:spPr>
        <p:txBody>
          <a:bodyPr>
            <a:normAutofit/>
          </a:bodyPr>
          <a:lstStyle>
            <a:lvl1pPr>
              <a:defRPr b="0">
                <a:latin typeface="Arial"/>
                <a:ea typeface="Arial"/>
                <a:cs typeface="Arial"/>
                <a:sym typeface="Arial"/>
              </a:defRPr>
            </a:lvl1pPr>
          </a:lstStyle>
          <a:p>
            <a:r>
              <a:t>Title Text</a:t>
            </a:r>
          </a:p>
        </p:txBody>
      </p:sp>
      <p:sp>
        <p:nvSpPr>
          <p:cNvPr id="14" name="TextBox 10"/>
          <p:cNvSpPr txBox="1"/>
          <p:nvPr/>
        </p:nvSpPr>
        <p:spPr>
          <a:xfrm>
            <a:off x="1575620" y="6306351"/>
            <a:ext cx="6184504"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pic>
        <p:nvPicPr>
          <p:cNvPr id="15" name="Picture 11" descr="Picture 11"/>
          <p:cNvPicPr>
            <a:picLocks noChangeAspect="1"/>
          </p:cNvPicPr>
          <p:nvPr/>
        </p:nvPicPr>
        <p:blipFill>
          <a:blip r:embed="rId2"/>
          <a:stretch>
            <a:fillRect/>
          </a:stretch>
        </p:blipFill>
        <p:spPr>
          <a:xfrm>
            <a:off x="808064" y="6284359"/>
            <a:ext cx="676467" cy="450979"/>
          </a:xfrm>
          <a:prstGeom prst="rect">
            <a:avLst/>
          </a:prstGeom>
          <a:ln w="12700">
            <a:miter lim="400000"/>
          </a:ln>
        </p:spPr>
      </p:pic>
      <p:sp>
        <p:nvSpPr>
          <p:cNvPr id="16" name="Body Level One…"/>
          <p:cNvSpPr txBox="1">
            <a:spLocks noGrp="1"/>
          </p:cNvSpPr>
          <p:nvPr>
            <p:ph type="body" sz="quarter" idx="1" hasCustomPrompt="1"/>
          </p:nvPr>
        </p:nvSpPr>
        <p:spPr>
          <a:xfrm>
            <a:off x="838200" y="4571863"/>
            <a:ext cx="9101139" cy="935039"/>
          </a:xfrm>
          <a:prstGeom prst="rect">
            <a:avLst/>
          </a:prstGeom>
        </p:spPr>
        <p:txBody>
          <a:bodyPr>
            <a:normAutofit/>
          </a:bodyPr>
          <a:lstStyle>
            <a:lvl1pPr marL="0" indent="0">
              <a:buSzTx/>
              <a:buFontTx/>
              <a:buNone/>
              <a:defRPr>
                <a:solidFill>
                  <a:srgbClr val="FFFFFF"/>
                </a:solidFill>
                <a:latin typeface="Arial"/>
                <a:ea typeface="Arial"/>
                <a:cs typeface="Arial"/>
                <a:sym typeface="Arial"/>
              </a:defRPr>
            </a:lvl1pPr>
            <a:lvl2pPr>
              <a:buFontTx/>
              <a:defRPr>
                <a:solidFill>
                  <a:srgbClr val="FFFFFF"/>
                </a:solidFill>
                <a:latin typeface="Arial"/>
                <a:ea typeface="Arial"/>
                <a:cs typeface="Arial"/>
                <a:sym typeface="Arial"/>
              </a:defRPr>
            </a:lvl2pPr>
            <a:lvl3pPr>
              <a:buFontTx/>
              <a:defRPr>
                <a:solidFill>
                  <a:srgbClr val="FFFFFF"/>
                </a:solidFill>
                <a:latin typeface="Arial"/>
                <a:ea typeface="Arial"/>
                <a:cs typeface="Arial"/>
                <a:sym typeface="Arial"/>
              </a:defRPr>
            </a:lvl3pPr>
            <a:lvl4pPr>
              <a:buFontTx/>
              <a:defRPr>
                <a:solidFill>
                  <a:srgbClr val="FFFFFF"/>
                </a:solidFill>
                <a:latin typeface="Arial"/>
                <a:ea typeface="Arial"/>
                <a:cs typeface="Arial"/>
                <a:sym typeface="Arial"/>
              </a:defRPr>
            </a:lvl4pPr>
            <a:lvl5pPr>
              <a:buFontTx/>
              <a:defRPr>
                <a:solidFill>
                  <a:srgbClr val="FFFFFF"/>
                </a:solidFill>
                <a:latin typeface="Arial"/>
                <a:ea typeface="Arial"/>
                <a:cs typeface="Arial"/>
                <a:sym typeface="Arial"/>
              </a:defRPr>
            </a:lvl5pPr>
          </a:lstStyle>
          <a:p>
            <a:r>
              <a:t>Subtitle</a:t>
            </a:r>
          </a:p>
          <a:p>
            <a:pPr lvl="1"/>
            <a:endParaRPr/>
          </a:p>
          <a:p>
            <a:pPr lvl="2"/>
            <a:endParaRPr/>
          </a:p>
          <a:p>
            <a:pPr lvl="3"/>
            <a:endParaRPr/>
          </a:p>
          <a:p>
            <a:pPr lvl="4"/>
            <a:endParaRPr/>
          </a:p>
        </p:txBody>
      </p:sp>
      <p:sp>
        <p:nvSpPr>
          <p:cNvPr id="17" name="Slide Number"/>
          <p:cNvSpPr txBox="1">
            <a:spLocks noGrp="1"/>
          </p:cNvSpPr>
          <p:nvPr>
            <p:ph type="sldNum" sz="quarter" idx="2"/>
          </p:nvPr>
        </p:nvSpPr>
        <p:spPr>
          <a:xfrm>
            <a:off x="11258560"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507652024"/>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4"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59013808"/>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2_Blank">
    <p:spTree>
      <p:nvGrpSpPr>
        <p:cNvPr id="1" name=""/>
        <p:cNvGrpSpPr/>
        <p:nvPr/>
      </p:nvGrpSpPr>
      <p:grpSpPr>
        <a:xfrm>
          <a:off x="0" y="0"/>
          <a:ext cx="0" cy="0"/>
          <a:chOff x="0" y="0"/>
          <a:chExt cx="0" cy="0"/>
        </a:xfrm>
      </p:grpSpPr>
      <p:pic>
        <p:nvPicPr>
          <p:cNvPr id="31" name="Picture 4" descr="Picture 4"/>
          <p:cNvPicPr>
            <a:picLocks noChangeAspect="1"/>
          </p:cNvPicPr>
          <p:nvPr/>
        </p:nvPicPr>
        <p:blipFill>
          <a:blip r:embed="rId2"/>
          <a:stretch>
            <a:fillRect/>
          </a:stretch>
        </p:blipFill>
        <p:spPr>
          <a:xfrm>
            <a:off x="808064" y="6284359"/>
            <a:ext cx="676467" cy="450979"/>
          </a:xfrm>
          <a:prstGeom prst="rect">
            <a:avLst/>
          </a:prstGeom>
          <a:ln w="12700">
            <a:miter lim="400000"/>
          </a:ln>
        </p:spPr>
      </p:pic>
      <p:sp>
        <p:nvSpPr>
          <p:cNvPr id="32" name="TextBox 10"/>
          <p:cNvSpPr txBox="1"/>
          <p:nvPr/>
        </p:nvSpPr>
        <p:spPr>
          <a:xfrm>
            <a:off x="1575620" y="6306351"/>
            <a:ext cx="6026209"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33" name="Slide Number"/>
          <p:cNvSpPr txBox="1">
            <a:spLocks noGrp="1"/>
          </p:cNvSpPr>
          <p:nvPr>
            <p:ph type="sldNum" sz="quarter" idx="2"/>
          </p:nvPr>
        </p:nvSpPr>
        <p:spPr>
          <a:xfrm>
            <a:off x="5892800" y="6172200"/>
            <a:ext cx="2844800" cy="368301"/>
          </a:xfrm>
          <a:prstGeom prst="rect">
            <a:avLst/>
          </a:prstGeom>
        </p:spPr>
        <p:txBody>
          <a:bodyPr/>
          <a:lstStyle>
            <a:lvl1pPr>
              <a:defRPr>
                <a:solidFill>
                  <a:srgbClr val="000000"/>
                </a:solidFill>
                <a:latin typeface="+mn-lt"/>
                <a:ea typeface="+mn-ea"/>
                <a:cs typeface="+mn-cs"/>
                <a:sym typeface="Calibri"/>
              </a:defRPr>
            </a:lvl1pPr>
          </a:lstStyle>
          <a:p>
            <a:fld id="{86CB4B4D-7CA3-9044-876B-883B54F8677D}" type="slidenum">
              <a:rPr/>
              <a:pPr/>
              <a:t>‹#›</a:t>
            </a:fld>
            <a:endParaRPr/>
          </a:p>
        </p:txBody>
      </p:sp>
    </p:spTree>
    <p:extLst>
      <p:ext uri="{BB962C8B-B14F-4D97-AF65-F5344CB8AC3E}">
        <p14:creationId xmlns:p14="http://schemas.microsoft.com/office/powerpoint/2010/main" val="1336497265"/>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1_Blank">
    <p:spTree>
      <p:nvGrpSpPr>
        <p:cNvPr id="1" name=""/>
        <p:cNvGrpSpPr/>
        <p:nvPr/>
      </p:nvGrpSpPr>
      <p:grpSpPr>
        <a:xfrm>
          <a:off x="0" y="0"/>
          <a:ext cx="0" cy="0"/>
          <a:chOff x="0" y="0"/>
          <a:chExt cx="0" cy="0"/>
        </a:xfrm>
      </p:grpSpPr>
      <p:sp>
        <p:nvSpPr>
          <p:cNvPr id="40" name="Title Text"/>
          <p:cNvSpPr txBox="1">
            <a:spLocks noGrp="1"/>
          </p:cNvSpPr>
          <p:nvPr>
            <p:ph type="title"/>
          </p:nvPr>
        </p:nvSpPr>
        <p:spPr>
          <a:xfrm>
            <a:off x="838200" y="3081820"/>
            <a:ext cx="10515600" cy="1325564"/>
          </a:xfrm>
          <a:prstGeom prst="rect">
            <a:avLst/>
          </a:prstGeom>
        </p:spPr>
        <p:txBody>
          <a:bodyPr>
            <a:normAutofit/>
          </a:bodyPr>
          <a:lstStyle>
            <a:lvl1pPr>
              <a:defRPr b="0">
                <a:latin typeface="Arial"/>
                <a:ea typeface="Arial"/>
                <a:cs typeface="Arial"/>
                <a:sym typeface="Arial"/>
              </a:defRPr>
            </a:lvl1pPr>
          </a:lstStyle>
          <a:p>
            <a:r>
              <a:t>Title Text</a:t>
            </a:r>
          </a:p>
        </p:txBody>
      </p:sp>
      <p:sp>
        <p:nvSpPr>
          <p:cNvPr id="41" name="Body Level One…"/>
          <p:cNvSpPr txBox="1">
            <a:spLocks noGrp="1"/>
          </p:cNvSpPr>
          <p:nvPr>
            <p:ph type="body" sz="quarter" idx="1" hasCustomPrompt="1"/>
          </p:nvPr>
        </p:nvSpPr>
        <p:spPr>
          <a:xfrm>
            <a:off x="838200" y="4571863"/>
            <a:ext cx="9101139" cy="935039"/>
          </a:xfrm>
          <a:prstGeom prst="rect">
            <a:avLst/>
          </a:prstGeom>
        </p:spPr>
        <p:txBody>
          <a:bodyPr>
            <a:normAutofit/>
          </a:bodyPr>
          <a:lstStyle>
            <a:lvl1pPr marL="0" indent="0">
              <a:buSzTx/>
              <a:buFontTx/>
              <a:buNone/>
              <a:defRPr>
                <a:solidFill>
                  <a:srgbClr val="FFFFFF"/>
                </a:solidFill>
                <a:latin typeface="Arial"/>
                <a:ea typeface="Arial"/>
                <a:cs typeface="Arial"/>
                <a:sym typeface="Arial"/>
              </a:defRPr>
            </a:lvl1pPr>
            <a:lvl2pPr>
              <a:buFontTx/>
              <a:defRPr>
                <a:solidFill>
                  <a:srgbClr val="FFFFFF"/>
                </a:solidFill>
                <a:latin typeface="Arial"/>
                <a:ea typeface="Arial"/>
                <a:cs typeface="Arial"/>
                <a:sym typeface="Arial"/>
              </a:defRPr>
            </a:lvl2pPr>
            <a:lvl3pPr>
              <a:buFontTx/>
              <a:defRPr>
                <a:solidFill>
                  <a:srgbClr val="FFFFFF"/>
                </a:solidFill>
                <a:latin typeface="Arial"/>
                <a:ea typeface="Arial"/>
                <a:cs typeface="Arial"/>
                <a:sym typeface="Arial"/>
              </a:defRPr>
            </a:lvl3pPr>
            <a:lvl4pPr>
              <a:buFontTx/>
              <a:defRPr>
                <a:solidFill>
                  <a:srgbClr val="FFFFFF"/>
                </a:solidFill>
                <a:latin typeface="Arial"/>
                <a:ea typeface="Arial"/>
                <a:cs typeface="Arial"/>
                <a:sym typeface="Arial"/>
              </a:defRPr>
            </a:lvl4pPr>
            <a:lvl5pPr>
              <a:buFontTx/>
              <a:defRPr>
                <a:solidFill>
                  <a:srgbClr val="FFFFFF"/>
                </a:solidFill>
                <a:latin typeface="Arial"/>
                <a:ea typeface="Arial"/>
                <a:cs typeface="Arial"/>
                <a:sym typeface="Arial"/>
              </a:defRPr>
            </a:lvl5pPr>
          </a:lstStyle>
          <a:p>
            <a:r>
              <a:t>Subtitle</a:t>
            </a:r>
          </a:p>
          <a:p>
            <a:pPr lvl="1"/>
            <a:endParaRPr/>
          </a:p>
          <a:p>
            <a:pPr lvl="2"/>
            <a:endParaRPr/>
          </a:p>
          <a:p>
            <a:pPr lvl="3"/>
            <a:endParaRPr/>
          </a:p>
          <a:p>
            <a:pPr lvl="4"/>
            <a:endParaRPr/>
          </a:p>
        </p:txBody>
      </p:sp>
      <p:pic>
        <p:nvPicPr>
          <p:cNvPr id="42" name="Picture 6" descr="Picture 6"/>
          <p:cNvPicPr>
            <a:picLocks noChangeAspect="1"/>
          </p:cNvPicPr>
          <p:nvPr/>
        </p:nvPicPr>
        <p:blipFill>
          <a:blip r:embed="rId2"/>
          <a:stretch>
            <a:fillRect/>
          </a:stretch>
        </p:blipFill>
        <p:spPr>
          <a:xfrm>
            <a:off x="808064" y="6284359"/>
            <a:ext cx="676467" cy="450979"/>
          </a:xfrm>
          <a:prstGeom prst="rect">
            <a:avLst/>
          </a:prstGeom>
          <a:ln w="12700">
            <a:miter lim="400000"/>
          </a:ln>
        </p:spPr>
      </p:pic>
      <p:sp>
        <p:nvSpPr>
          <p:cNvPr id="43" name="TextBox 10"/>
          <p:cNvSpPr txBox="1"/>
          <p:nvPr/>
        </p:nvSpPr>
        <p:spPr>
          <a:xfrm>
            <a:off x="1575620" y="6306351"/>
            <a:ext cx="5961491"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44" name="Slide Number"/>
          <p:cNvSpPr txBox="1">
            <a:spLocks noGrp="1"/>
          </p:cNvSpPr>
          <p:nvPr>
            <p:ph type="sldNum" sz="quarter" idx="2"/>
          </p:nvPr>
        </p:nvSpPr>
        <p:spPr>
          <a:xfrm>
            <a:off x="5892800" y="6172200"/>
            <a:ext cx="2844800" cy="368301"/>
          </a:xfrm>
          <a:prstGeom prst="rect">
            <a:avLst/>
          </a:prstGeom>
        </p:spPr>
        <p:txBody>
          <a:bodyPr/>
          <a:lstStyle>
            <a:lvl1pPr>
              <a:defRPr>
                <a:solidFill>
                  <a:srgbClr val="000000"/>
                </a:solidFill>
                <a:latin typeface="+mn-lt"/>
                <a:ea typeface="+mn-ea"/>
                <a:cs typeface="+mn-cs"/>
                <a:sym typeface="Calibri"/>
              </a:defRPr>
            </a:lvl1pPr>
          </a:lstStyle>
          <a:p>
            <a:fld id="{86CB4B4D-7CA3-9044-876B-883B54F8677D}" type="slidenum">
              <a:rPr/>
              <a:pPr/>
              <a:t>‹#›</a:t>
            </a:fld>
            <a:endParaRPr/>
          </a:p>
        </p:txBody>
      </p:sp>
    </p:spTree>
    <p:extLst>
      <p:ext uri="{BB962C8B-B14F-4D97-AF65-F5344CB8AC3E}">
        <p14:creationId xmlns:p14="http://schemas.microsoft.com/office/powerpoint/2010/main" val="3457202802"/>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1_Title Slide">
    <p:bg>
      <p:bgPr>
        <a:solidFill>
          <a:srgbClr val="FFFFFF"/>
        </a:solidFill>
        <a:effectLst/>
      </p:bgPr>
    </p:bg>
    <p:spTree>
      <p:nvGrpSpPr>
        <p:cNvPr id="1" name=""/>
        <p:cNvGrpSpPr/>
        <p:nvPr/>
      </p:nvGrpSpPr>
      <p:grpSpPr>
        <a:xfrm>
          <a:off x="0" y="0"/>
          <a:ext cx="0" cy="0"/>
          <a:chOff x="0" y="0"/>
          <a:chExt cx="0" cy="0"/>
        </a:xfrm>
      </p:grpSpPr>
      <p:pic>
        <p:nvPicPr>
          <p:cNvPr id="51"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52"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53" name="Title Text"/>
          <p:cNvSpPr txBox="1">
            <a:spLocks noGrp="1"/>
          </p:cNvSpPr>
          <p:nvPr>
            <p:ph type="title"/>
          </p:nvPr>
        </p:nvSpPr>
        <p:spPr>
          <a:xfrm>
            <a:off x="1524000" y="1122362"/>
            <a:ext cx="9144000" cy="2387601"/>
          </a:xfrm>
          <a:prstGeom prst="rect">
            <a:avLst/>
          </a:prstGeom>
        </p:spPr>
        <p:txBody>
          <a:bodyPr anchor="b">
            <a:normAutofit/>
          </a:bodyPr>
          <a:lstStyle>
            <a:lvl1pPr algn="ctr">
              <a:defRPr sz="6000" b="0">
                <a:solidFill>
                  <a:srgbClr val="000000"/>
                </a:solidFill>
                <a:latin typeface="Arial"/>
                <a:ea typeface="Arial"/>
                <a:cs typeface="Arial"/>
                <a:sym typeface="Arial"/>
              </a:defRPr>
            </a:lvl1pPr>
          </a:lstStyle>
          <a:p>
            <a:r>
              <a:t>Title Text</a:t>
            </a:r>
          </a:p>
        </p:txBody>
      </p:sp>
      <p:sp>
        <p:nvSpPr>
          <p:cNvPr id="54" name="Body Level One…"/>
          <p:cNvSpPr txBox="1">
            <a:spLocks noGrp="1"/>
          </p:cNvSpPr>
          <p:nvPr>
            <p:ph type="body" sz="quarter" idx="1"/>
          </p:nvPr>
        </p:nvSpPr>
        <p:spPr>
          <a:xfrm>
            <a:off x="1524000" y="3685307"/>
            <a:ext cx="9144000" cy="1572493"/>
          </a:xfrm>
          <a:prstGeom prst="rect">
            <a:avLst/>
          </a:prstGeom>
        </p:spPr>
        <p:txBody>
          <a:bodyPr>
            <a:normAutofit/>
          </a:bodyPr>
          <a:lstStyle>
            <a:lvl1pPr marL="0" indent="0" algn="ctr">
              <a:buSzTx/>
              <a:buFontTx/>
              <a:buNone/>
              <a:defRPr sz="2400">
                <a:latin typeface="Arial"/>
                <a:ea typeface="Arial"/>
                <a:cs typeface="Arial"/>
                <a:sym typeface="Arial"/>
              </a:defRPr>
            </a:lvl1pPr>
            <a:lvl2pPr marL="0" indent="457200" algn="ctr">
              <a:buSzTx/>
              <a:buFontTx/>
              <a:buNone/>
              <a:defRPr sz="2400">
                <a:latin typeface="Arial"/>
                <a:ea typeface="Arial"/>
                <a:cs typeface="Arial"/>
                <a:sym typeface="Arial"/>
              </a:defRPr>
            </a:lvl2pPr>
            <a:lvl3pPr marL="0" indent="914400" algn="ctr">
              <a:buSzTx/>
              <a:buFontTx/>
              <a:buNone/>
              <a:defRPr sz="2400">
                <a:latin typeface="Arial"/>
                <a:ea typeface="Arial"/>
                <a:cs typeface="Arial"/>
                <a:sym typeface="Arial"/>
              </a:defRPr>
            </a:lvl3pPr>
            <a:lvl4pPr marL="0" indent="1371600" algn="ctr">
              <a:buSzTx/>
              <a:buFontTx/>
              <a:buNone/>
              <a:defRPr sz="2400">
                <a:latin typeface="Arial"/>
                <a:ea typeface="Arial"/>
                <a:cs typeface="Arial"/>
                <a:sym typeface="Arial"/>
              </a:defRPr>
            </a:lvl4pPr>
            <a:lvl5pPr marL="0" indent="1828800" algn="ctr">
              <a:buSzTx/>
              <a:buFontTx/>
              <a:buNone/>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55" name="Straight Connector 6"/>
          <p:cNvSpPr/>
          <p:nvPr/>
        </p:nvSpPr>
        <p:spPr>
          <a:xfrm>
            <a:off x="4998027" y="3590323"/>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56" name="TextBox 10"/>
          <p:cNvSpPr txBox="1"/>
          <p:nvPr/>
        </p:nvSpPr>
        <p:spPr>
          <a:xfrm>
            <a:off x="1575620" y="6306351"/>
            <a:ext cx="5917621"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57"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2676347916"/>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Title and Content">
    <p:bg>
      <p:bgPr>
        <a:solidFill>
          <a:srgbClr val="FFFFFF"/>
        </a:solidFill>
        <a:effectLst/>
      </p:bgPr>
    </p:bg>
    <p:spTree>
      <p:nvGrpSpPr>
        <p:cNvPr id="1" name=""/>
        <p:cNvGrpSpPr/>
        <p:nvPr/>
      </p:nvGrpSpPr>
      <p:grpSpPr>
        <a:xfrm>
          <a:off x="0" y="0"/>
          <a:ext cx="0" cy="0"/>
          <a:chOff x="0" y="0"/>
          <a:chExt cx="0" cy="0"/>
        </a:xfrm>
      </p:grpSpPr>
      <p:pic>
        <p:nvPicPr>
          <p:cNvPr id="64"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65"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66" name="Title Text"/>
          <p:cNvSpPr txBox="1">
            <a:spLocks noGrp="1"/>
          </p:cNvSpPr>
          <p:nvPr>
            <p:ph type="title"/>
          </p:nvPr>
        </p:nvSpPr>
        <p:spPr>
          <a:xfrm>
            <a:off x="838200" y="365125"/>
            <a:ext cx="10515600" cy="975996"/>
          </a:xfrm>
          <a:prstGeom prst="rect">
            <a:avLst/>
          </a:prstGeom>
        </p:spPr>
        <p:txBody>
          <a:bodyPr>
            <a:normAutofit/>
          </a:bodyPr>
          <a:lstStyle>
            <a:lvl1pPr>
              <a:defRPr b="0">
                <a:solidFill>
                  <a:srgbClr val="000000"/>
                </a:solidFill>
                <a:latin typeface="Arial"/>
                <a:ea typeface="Arial"/>
                <a:cs typeface="Arial"/>
                <a:sym typeface="Arial"/>
              </a:defRPr>
            </a:lvl1pPr>
          </a:lstStyle>
          <a:p>
            <a:r>
              <a:t>Title Text</a:t>
            </a:r>
          </a:p>
        </p:txBody>
      </p:sp>
      <p:sp>
        <p:nvSpPr>
          <p:cNvPr id="67" name="Body Level One…"/>
          <p:cNvSpPr txBox="1">
            <a:spLocks noGrp="1"/>
          </p:cNvSpPr>
          <p:nvPr>
            <p:ph type="body" idx="1"/>
          </p:nvPr>
        </p:nvSpPr>
        <p:spPr>
          <a:xfrm>
            <a:off x="838200" y="1717968"/>
            <a:ext cx="10515600" cy="4014980"/>
          </a:xfrm>
          <a:prstGeom prst="rect">
            <a:avLst/>
          </a:prstGeom>
        </p:spPr>
        <p:txBody>
          <a:bodyPr>
            <a:normAutofit/>
          </a:bodyPr>
          <a:lstStyle>
            <a:lvl1pPr>
              <a:defRPr>
                <a:latin typeface="Arial"/>
                <a:ea typeface="Arial"/>
                <a:cs typeface="Arial"/>
                <a:sym typeface="Arial"/>
              </a:defRPr>
            </a:lvl1pPr>
            <a:lvl2pPr>
              <a:defRPr>
                <a:latin typeface="Arial"/>
                <a:ea typeface="Arial"/>
                <a:cs typeface="Arial"/>
                <a:sym typeface="Arial"/>
              </a:defRPr>
            </a:lvl2pPr>
            <a:lvl3pPr>
              <a:defRPr>
                <a:latin typeface="Arial"/>
                <a:ea typeface="Arial"/>
                <a:cs typeface="Arial"/>
                <a:sym typeface="Arial"/>
              </a:defRPr>
            </a:lvl3pPr>
            <a:lvl4pPr>
              <a:defRPr>
                <a:latin typeface="Arial"/>
                <a:ea typeface="Arial"/>
                <a:cs typeface="Arial"/>
                <a:sym typeface="Arial"/>
              </a:defRPr>
            </a:lvl4pPr>
            <a:lvl5pPr>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8" name="Straight Connector 8"/>
          <p:cNvSpPr/>
          <p:nvPr/>
        </p:nvSpPr>
        <p:spPr>
          <a:xfrm>
            <a:off x="838200" y="136883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69" name="TextBox 10"/>
          <p:cNvSpPr txBox="1"/>
          <p:nvPr/>
        </p:nvSpPr>
        <p:spPr>
          <a:xfrm>
            <a:off x="1575620" y="6306351"/>
            <a:ext cx="5978626"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70"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2498080214"/>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Section Header">
    <p:bg>
      <p:bgPr>
        <a:solidFill>
          <a:srgbClr val="FFFFFF"/>
        </a:solidFill>
        <a:effectLst/>
      </p:bgPr>
    </p:bg>
    <p:spTree>
      <p:nvGrpSpPr>
        <p:cNvPr id="1" name=""/>
        <p:cNvGrpSpPr/>
        <p:nvPr/>
      </p:nvGrpSpPr>
      <p:grpSpPr>
        <a:xfrm>
          <a:off x="0" y="0"/>
          <a:ext cx="0" cy="0"/>
          <a:chOff x="0" y="0"/>
          <a:chExt cx="0" cy="0"/>
        </a:xfrm>
      </p:grpSpPr>
      <p:pic>
        <p:nvPicPr>
          <p:cNvPr id="77"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78"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79" name="Title Text"/>
          <p:cNvSpPr txBox="1">
            <a:spLocks noGrp="1"/>
          </p:cNvSpPr>
          <p:nvPr>
            <p:ph type="title"/>
          </p:nvPr>
        </p:nvSpPr>
        <p:spPr>
          <a:xfrm>
            <a:off x="831273" y="2002632"/>
            <a:ext cx="10307781" cy="2852737"/>
          </a:xfrm>
          <a:prstGeom prst="rect">
            <a:avLst/>
          </a:prstGeom>
        </p:spPr>
        <p:txBody>
          <a:bodyPr>
            <a:normAutofit/>
          </a:bodyPr>
          <a:lstStyle>
            <a:lvl1pPr>
              <a:defRPr sz="6000" b="0">
                <a:solidFill>
                  <a:srgbClr val="1F3F75"/>
                </a:solidFill>
                <a:latin typeface="Arial"/>
                <a:ea typeface="Arial"/>
                <a:cs typeface="Arial"/>
                <a:sym typeface="Arial"/>
              </a:defRPr>
            </a:lvl1pPr>
          </a:lstStyle>
          <a:p>
            <a:r>
              <a:t>Title Text</a:t>
            </a:r>
          </a:p>
        </p:txBody>
      </p:sp>
      <p:sp>
        <p:nvSpPr>
          <p:cNvPr id="80" name="Straight Connector 9"/>
          <p:cNvSpPr/>
          <p:nvPr/>
        </p:nvSpPr>
        <p:spPr>
          <a:xfrm>
            <a:off x="0" y="124690"/>
            <a:ext cx="12192000" cy="1"/>
          </a:xfrm>
          <a:prstGeom prst="line">
            <a:avLst/>
          </a:prstGeom>
          <a:ln w="254000">
            <a:solidFill>
              <a:srgbClr val="39BBA6"/>
            </a:solidFill>
            <a:miter/>
          </a:ln>
        </p:spPr>
        <p:txBody>
          <a:bodyPr lIns="45719" rIns="45719"/>
          <a:lstStyle/>
          <a:p>
            <a:pPr hangingPunct="0"/>
            <a:endParaRPr kern="0">
              <a:solidFill>
                <a:srgbClr val="000000"/>
              </a:solidFill>
              <a:sym typeface="Calibri"/>
            </a:endParaRPr>
          </a:p>
        </p:txBody>
      </p:sp>
      <p:sp>
        <p:nvSpPr>
          <p:cNvPr id="81" name="TextBox 10"/>
          <p:cNvSpPr txBox="1"/>
          <p:nvPr/>
        </p:nvSpPr>
        <p:spPr>
          <a:xfrm>
            <a:off x="1575620" y="6306351"/>
            <a:ext cx="5938628"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82"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714989569"/>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Two Content">
    <p:bg>
      <p:bgPr>
        <a:solidFill>
          <a:srgbClr val="FFFFFF"/>
        </a:solidFill>
        <a:effectLst/>
      </p:bgPr>
    </p:bg>
    <p:spTree>
      <p:nvGrpSpPr>
        <p:cNvPr id="1" name=""/>
        <p:cNvGrpSpPr/>
        <p:nvPr/>
      </p:nvGrpSpPr>
      <p:grpSpPr>
        <a:xfrm>
          <a:off x="0" y="0"/>
          <a:ext cx="0" cy="0"/>
          <a:chOff x="0" y="0"/>
          <a:chExt cx="0" cy="0"/>
        </a:xfrm>
      </p:grpSpPr>
      <p:pic>
        <p:nvPicPr>
          <p:cNvPr id="89"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90"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91" name="Title Text"/>
          <p:cNvSpPr txBox="1">
            <a:spLocks noGrp="1"/>
          </p:cNvSpPr>
          <p:nvPr>
            <p:ph type="title"/>
          </p:nvPr>
        </p:nvSpPr>
        <p:spPr>
          <a:xfrm>
            <a:off x="838200" y="365125"/>
            <a:ext cx="10515600" cy="975996"/>
          </a:xfrm>
          <a:prstGeom prst="rect">
            <a:avLst/>
          </a:prstGeom>
        </p:spPr>
        <p:txBody>
          <a:bodyPr anchor="t">
            <a:normAutofit/>
          </a:bodyPr>
          <a:lstStyle>
            <a:lvl1pPr>
              <a:defRPr b="0">
                <a:solidFill>
                  <a:srgbClr val="000000"/>
                </a:solidFill>
                <a:latin typeface="Arial"/>
                <a:ea typeface="Arial"/>
                <a:cs typeface="Arial"/>
                <a:sym typeface="Arial"/>
              </a:defRPr>
            </a:lvl1pPr>
          </a:lstStyle>
          <a:p>
            <a:r>
              <a:t>Title Text</a:t>
            </a:r>
          </a:p>
        </p:txBody>
      </p:sp>
      <p:sp>
        <p:nvSpPr>
          <p:cNvPr id="92" name="Body Level One…"/>
          <p:cNvSpPr txBox="1">
            <a:spLocks noGrp="1"/>
          </p:cNvSpPr>
          <p:nvPr>
            <p:ph type="body" sz="half" idx="1"/>
          </p:nvPr>
        </p:nvSpPr>
        <p:spPr>
          <a:xfrm>
            <a:off x="838200" y="1662557"/>
            <a:ext cx="5181600" cy="4322608"/>
          </a:xfrm>
          <a:prstGeom prst="rect">
            <a:avLst/>
          </a:prstGeom>
        </p:spPr>
        <p:txBody>
          <a:bodyPr>
            <a:normAutofit/>
          </a:bodyPr>
          <a:lstStyle>
            <a:lvl1pPr>
              <a:defRPr>
                <a:latin typeface="Arial"/>
                <a:ea typeface="Arial"/>
                <a:cs typeface="Arial"/>
                <a:sym typeface="Arial"/>
              </a:defRPr>
            </a:lvl1pPr>
            <a:lvl2pPr>
              <a:defRPr>
                <a:latin typeface="Arial"/>
                <a:ea typeface="Arial"/>
                <a:cs typeface="Arial"/>
                <a:sym typeface="Arial"/>
              </a:defRPr>
            </a:lvl2pPr>
            <a:lvl3pPr>
              <a:defRPr>
                <a:latin typeface="Arial"/>
                <a:ea typeface="Arial"/>
                <a:cs typeface="Arial"/>
                <a:sym typeface="Arial"/>
              </a:defRPr>
            </a:lvl3pPr>
            <a:lvl4pPr>
              <a:defRPr>
                <a:latin typeface="Arial"/>
                <a:ea typeface="Arial"/>
                <a:cs typeface="Arial"/>
                <a:sym typeface="Arial"/>
              </a:defRPr>
            </a:lvl4pPr>
            <a:lvl5pPr>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93" name="Straight Connector 9"/>
          <p:cNvSpPr/>
          <p:nvPr/>
        </p:nvSpPr>
        <p:spPr>
          <a:xfrm>
            <a:off x="838200" y="136883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94" name="TextBox 10"/>
          <p:cNvSpPr txBox="1"/>
          <p:nvPr/>
        </p:nvSpPr>
        <p:spPr>
          <a:xfrm>
            <a:off x="1575620" y="6306351"/>
            <a:ext cx="5983400"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95"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3816994215"/>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Comparison">
    <p:bg>
      <p:bgPr>
        <a:solidFill>
          <a:srgbClr val="FFFFFF"/>
        </a:solidFill>
        <a:effectLst/>
      </p:bgPr>
    </p:bg>
    <p:spTree>
      <p:nvGrpSpPr>
        <p:cNvPr id="1" name=""/>
        <p:cNvGrpSpPr/>
        <p:nvPr/>
      </p:nvGrpSpPr>
      <p:grpSpPr>
        <a:xfrm>
          <a:off x="0" y="0"/>
          <a:ext cx="0" cy="0"/>
          <a:chOff x="0" y="0"/>
          <a:chExt cx="0" cy="0"/>
        </a:xfrm>
      </p:grpSpPr>
      <p:pic>
        <p:nvPicPr>
          <p:cNvPr id="102"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03"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04" name="Title Text"/>
          <p:cNvSpPr txBox="1">
            <a:spLocks noGrp="1"/>
          </p:cNvSpPr>
          <p:nvPr>
            <p:ph type="title"/>
          </p:nvPr>
        </p:nvSpPr>
        <p:spPr>
          <a:xfrm>
            <a:off x="839787" y="365125"/>
            <a:ext cx="10515601" cy="1056930"/>
          </a:xfrm>
          <a:prstGeom prst="rect">
            <a:avLst/>
          </a:prstGeom>
        </p:spPr>
        <p:txBody>
          <a:bodyPr anchor="t">
            <a:normAutofit/>
          </a:bodyPr>
          <a:lstStyle>
            <a:lvl1pPr>
              <a:defRPr b="0">
                <a:solidFill>
                  <a:srgbClr val="000000"/>
                </a:solidFill>
                <a:latin typeface="Arial"/>
                <a:ea typeface="Arial"/>
                <a:cs typeface="Arial"/>
                <a:sym typeface="Arial"/>
              </a:defRPr>
            </a:lvl1pPr>
          </a:lstStyle>
          <a:p>
            <a:r>
              <a:t>Title Text</a:t>
            </a:r>
          </a:p>
        </p:txBody>
      </p:sp>
      <p:sp>
        <p:nvSpPr>
          <p:cNvPr id="105" name="Body Level One…"/>
          <p:cNvSpPr txBox="1">
            <a:spLocks noGrp="1"/>
          </p:cNvSpPr>
          <p:nvPr>
            <p:ph type="body" sz="quarter" idx="1"/>
          </p:nvPr>
        </p:nvSpPr>
        <p:spPr>
          <a:xfrm>
            <a:off x="839787" y="1648687"/>
            <a:ext cx="5157789" cy="512619"/>
          </a:xfrm>
          <a:prstGeom prst="rect">
            <a:avLst/>
          </a:prstGeom>
        </p:spPr>
        <p:txBody>
          <a:bodyPr anchor="b">
            <a:normAutofit/>
          </a:bodyPr>
          <a:lstStyle>
            <a:lvl1pPr marL="0" indent="0">
              <a:buSzTx/>
              <a:buFontTx/>
              <a:buNone/>
              <a:defRPr sz="2400">
                <a:latin typeface="Arial"/>
                <a:ea typeface="Arial"/>
                <a:cs typeface="Arial"/>
                <a:sym typeface="Arial"/>
              </a:defRPr>
            </a:lvl1pPr>
            <a:lvl2pPr marL="0" indent="457200">
              <a:buSzTx/>
              <a:buFontTx/>
              <a:buNone/>
              <a:defRPr sz="2400">
                <a:latin typeface="Arial"/>
                <a:ea typeface="Arial"/>
                <a:cs typeface="Arial"/>
                <a:sym typeface="Arial"/>
              </a:defRPr>
            </a:lvl2pPr>
            <a:lvl3pPr marL="0" indent="914400">
              <a:buSzTx/>
              <a:buFontTx/>
              <a:buNone/>
              <a:defRPr sz="2400">
                <a:latin typeface="Arial"/>
                <a:ea typeface="Arial"/>
                <a:cs typeface="Arial"/>
                <a:sym typeface="Arial"/>
              </a:defRPr>
            </a:lvl3pPr>
            <a:lvl4pPr marL="0" indent="1371600">
              <a:buSzTx/>
              <a:buFontTx/>
              <a:buNone/>
              <a:defRPr sz="2400">
                <a:latin typeface="Arial"/>
                <a:ea typeface="Arial"/>
                <a:cs typeface="Arial"/>
                <a:sym typeface="Arial"/>
              </a:defRPr>
            </a:lvl4pPr>
            <a:lvl5pPr marL="0" indent="1828800">
              <a:buSzTx/>
              <a:buFontTx/>
              <a:buNone/>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06" name="Text Placeholder 4"/>
          <p:cNvSpPr>
            <a:spLocks noGrp="1"/>
          </p:cNvSpPr>
          <p:nvPr>
            <p:ph type="body" sz="quarter" idx="21"/>
          </p:nvPr>
        </p:nvSpPr>
        <p:spPr>
          <a:xfrm>
            <a:off x="6172200" y="1648687"/>
            <a:ext cx="5183188" cy="512618"/>
          </a:xfrm>
          <a:prstGeom prst="rect">
            <a:avLst/>
          </a:prstGeom>
        </p:spPr>
        <p:txBody>
          <a:bodyPr anchor="b">
            <a:normAutofit/>
          </a:bodyPr>
          <a:lstStyle/>
          <a:p>
            <a:pPr marL="0" indent="0">
              <a:buSzTx/>
              <a:buFontTx/>
              <a:buNone/>
              <a:defRPr sz="2400">
                <a:latin typeface="Arial"/>
                <a:ea typeface="Arial"/>
                <a:cs typeface="Arial"/>
                <a:sym typeface="Arial"/>
              </a:defRPr>
            </a:pPr>
            <a:endParaRPr/>
          </a:p>
        </p:txBody>
      </p:sp>
      <p:sp>
        <p:nvSpPr>
          <p:cNvPr id="107" name="Straight Connector 14"/>
          <p:cNvSpPr/>
          <p:nvPr/>
        </p:nvSpPr>
        <p:spPr>
          <a:xfrm>
            <a:off x="838200" y="145196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08" name="TextBox 10"/>
          <p:cNvSpPr txBox="1"/>
          <p:nvPr/>
        </p:nvSpPr>
        <p:spPr>
          <a:xfrm>
            <a:off x="1575620" y="6306351"/>
            <a:ext cx="6018252"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09"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3797382018"/>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Title Only">
    <p:bg>
      <p:bgPr>
        <a:solidFill>
          <a:srgbClr val="FFFFFF"/>
        </a:solidFill>
        <a:effectLst/>
      </p:bgPr>
    </p:bg>
    <p:spTree>
      <p:nvGrpSpPr>
        <p:cNvPr id="1" name=""/>
        <p:cNvGrpSpPr/>
        <p:nvPr/>
      </p:nvGrpSpPr>
      <p:grpSpPr>
        <a:xfrm>
          <a:off x="0" y="0"/>
          <a:ext cx="0" cy="0"/>
          <a:chOff x="0" y="0"/>
          <a:chExt cx="0" cy="0"/>
        </a:xfrm>
      </p:grpSpPr>
      <p:pic>
        <p:nvPicPr>
          <p:cNvPr id="116"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17"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18" name="Title Text"/>
          <p:cNvSpPr txBox="1">
            <a:spLocks noGrp="1"/>
          </p:cNvSpPr>
          <p:nvPr>
            <p:ph type="title"/>
          </p:nvPr>
        </p:nvSpPr>
        <p:spPr>
          <a:xfrm>
            <a:off x="838200" y="365125"/>
            <a:ext cx="10515600" cy="975996"/>
          </a:xfrm>
          <a:prstGeom prst="rect">
            <a:avLst/>
          </a:prstGeom>
        </p:spPr>
        <p:txBody>
          <a:bodyPr anchor="t">
            <a:normAutofit/>
          </a:bodyPr>
          <a:lstStyle>
            <a:lvl1pPr>
              <a:defRPr b="0">
                <a:solidFill>
                  <a:srgbClr val="000000"/>
                </a:solidFill>
                <a:latin typeface="Arial"/>
                <a:ea typeface="Arial"/>
                <a:cs typeface="Arial"/>
                <a:sym typeface="Arial"/>
              </a:defRPr>
            </a:lvl1pPr>
          </a:lstStyle>
          <a:p>
            <a:r>
              <a:t>Title Text</a:t>
            </a:r>
          </a:p>
        </p:txBody>
      </p:sp>
      <p:sp>
        <p:nvSpPr>
          <p:cNvPr id="119" name="Straight Connector 5"/>
          <p:cNvSpPr/>
          <p:nvPr/>
        </p:nvSpPr>
        <p:spPr>
          <a:xfrm>
            <a:off x="838200" y="136883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20" name="TextBox 10"/>
          <p:cNvSpPr txBox="1"/>
          <p:nvPr/>
        </p:nvSpPr>
        <p:spPr>
          <a:xfrm>
            <a:off x="1575620" y="6306351"/>
            <a:ext cx="6106205"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21"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3200672667"/>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Content with Caption">
    <p:bg>
      <p:bgPr>
        <a:solidFill>
          <a:srgbClr val="FFFFFF"/>
        </a:solidFill>
        <a:effectLst/>
      </p:bgPr>
    </p:bg>
    <p:spTree>
      <p:nvGrpSpPr>
        <p:cNvPr id="1" name=""/>
        <p:cNvGrpSpPr/>
        <p:nvPr/>
      </p:nvGrpSpPr>
      <p:grpSpPr>
        <a:xfrm>
          <a:off x="0" y="0"/>
          <a:ext cx="0" cy="0"/>
          <a:chOff x="0" y="0"/>
          <a:chExt cx="0" cy="0"/>
        </a:xfrm>
      </p:grpSpPr>
      <p:pic>
        <p:nvPicPr>
          <p:cNvPr id="138"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39"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40" name="Title Text"/>
          <p:cNvSpPr txBox="1">
            <a:spLocks noGrp="1"/>
          </p:cNvSpPr>
          <p:nvPr>
            <p:ph type="title"/>
          </p:nvPr>
        </p:nvSpPr>
        <p:spPr>
          <a:xfrm>
            <a:off x="839787" y="457201"/>
            <a:ext cx="3932239" cy="1394605"/>
          </a:xfrm>
          <a:prstGeom prst="rect">
            <a:avLst/>
          </a:prstGeom>
        </p:spPr>
        <p:txBody>
          <a:bodyPr anchor="b">
            <a:normAutofit/>
          </a:bodyPr>
          <a:lstStyle>
            <a:lvl1pPr>
              <a:defRPr sz="3200" b="0">
                <a:solidFill>
                  <a:srgbClr val="000000"/>
                </a:solidFill>
                <a:latin typeface="Arial"/>
                <a:ea typeface="Arial"/>
                <a:cs typeface="Arial"/>
                <a:sym typeface="Arial"/>
              </a:defRPr>
            </a:lvl1pPr>
          </a:lstStyle>
          <a:p>
            <a:r>
              <a:t>Title Text</a:t>
            </a:r>
          </a:p>
        </p:txBody>
      </p:sp>
      <p:sp>
        <p:nvSpPr>
          <p:cNvPr id="141" name="Body Level One…"/>
          <p:cNvSpPr txBox="1">
            <a:spLocks noGrp="1"/>
          </p:cNvSpPr>
          <p:nvPr>
            <p:ph type="body" sz="half" idx="1"/>
          </p:nvPr>
        </p:nvSpPr>
        <p:spPr>
          <a:xfrm>
            <a:off x="4991725" y="457201"/>
            <a:ext cx="6363664" cy="5029199"/>
          </a:xfrm>
          <a:prstGeom prst="rect">
            <a:avLst/>
          </a:prstGeom>
        </p:spPr>
        <p:txBody>
          <a:bodyPr>
            <a:normAutofit/>
          </a:bodyPr>
          <a:lstStyle>
            <a:lvl1pPr>
              <a:defRPr sz="3200">
                <a:latin typeface="Arial"/>
                <a:ea typeface="Arial"/>
                <a:cs typeface="Arial"/>
                <a:sym typeface="Arial"/>
              </a:defRPr>
            </a:lvl1pPr>
            <a:lvl2pPr marL="718457" indent="-261257">
              <a:defRPr sz="3200">
                <a:latin typeface="Arial"/>
                <a:ea typeface="Arial"/>
                <a:cs typeface="Arial"/>
                <a:sym typeface="Arial"/>
              </a:defRPr>
            </a:lvl2pPr>
            <a:lvl3pPr marL="1219200" indent="-304800">
              <a:defRPr sz="3200">
                <a:latin typeface="Arial"/>
                <a:ea typeface="Arial"/>
                <a:cs typeface="Arial"/>
                <a:sym typeface="Arial"/>
              </a:defRPr>
            </a:lvl3pPr>
            <a:lvl4pPr marL="1737360" indent="-365760">
              <a:defRPr sz="3200">
                <a:latin typeface="Arial"/>
                <a:ea typeface="Arial"/>
                <a:cs typeface="Arial"/>
                <a:sym typeface="Arial"/>
              </a:defRPr>
            </a:lvl4pPr>
            <a:lvl5pPr marL="2194560" indent="-365760">
              <a:defRPr sz="32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42" name="Text Placeholder 3"/>
          <p:cNvSpPr>
            <a:spLocks noGrp="1"/>
          </p:cNvSpPr>
          <p:nvPr>
            <p:ph type="body" sz="quarter" idx="21"/>
          </p:nvPr>
        </p:nvSpPr>
        <p:spPr>
          <a:xfrm>
            <a:off x="839787" y="2057400"/>
            <a:ext cx="3932238" cy="3811588"/>
          </a:xfrm>
          <a:prstGeom prst="rect">
            <a:avLst/>
          </a:prstGeom>
        </p:spPr>
        <p:txBody>
          <a:bodyPr>
            <a:normAutofit/>
          </a:bodyPr>
          <a:lstStyle/>
          <a:p>
            <a:pPr marL="0" indent="0">
              <a:buSzTx/>
              <a:buFontTx/>
              <a:buNone/>
              <a:defRPr sz="1600">
                <a:latin typeface="Arial"/>
                <a:ea typeface="Arial"/>
                <a:cs typeface="Arial"/>
                <a:sym typeface="Arial"/>
              </a:defRPr>
            </a:pPr>
            <a:endParaRPr/>
          </a:p>
        </p:txBody>
      </p:sp>
      <p:sp>
        <p:nvSpPr>
          <p:cNvPr id="143" name="Straight Connector 9"/>
          <p:cNvSpPr/>
          <p:nvPr/>
        </p:nvSpPr>
        <p:spPr>
          <a:xfrm>
            <a:off x="838200" y="189530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44" name="TextBox 10"/>
          <p:cNvSpPr txBox="1"/>
          <p:nvPr/>
        </p:nvSpPr>
        <p:spPr>
          <a:xfrm>
            <a:off x="1575620" y="6306351"/>
            <a:ext cx="6001595"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45"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1836836942"/>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Picture with Caption">
    <p:bg>
      <p:bgPr>
        <a:solidFill>
          <a:srgbClr val="FFFFFF"/>
        </a:solidFill>
        <a:effectLst/>
      </p:bgPr>
    </p:bg>
    <p:spTree>
      <p:nvGrpSpPr>
        <p:cNvPr id="1" name=""/>
        <p:cNvGrpSpPr/>
        <p:nvPr/>
      </p:nvGrpSpPr>
      <p:grpSpPr>
        <a:xfrm>
          <a:off x="0" y="0"/>
          <a:ext cx="0" cy="0"/>
          <a:chOff x="0" y="0"/>
          <a:chExt cx="0" cy="0"/>
        </a:xfrm>
      </p:grpSpPr>
      <p:pic>
        <p:nvPicPr>
          <p:cNvPr id="152"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53"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54" name="Title Text"/>
          <p:cNvSpPr txBox="1">
            <a:spLocks noGrp="1"/>
          </p:cNvSpPr>
          <p:nvPr>
            <p:ph type="title"/>
          </p:nvPr>
        </p:nvSpPr>
        <p:spPr>
          <a:xfrm>
            <a:off x="839787" y="457200"/>
            <a:ext cx="3932239" cy="1386842"/>
          </a:xfrm>
          <a:prstGeom prst="rect">
            <a:avLst/>
          </a:prstGeom>
        </p:spPr>
        <p:txBody>
          <a:bodyPr anchor="b">
            <a:normAutofit/>
          </a:bodyPr>
          <a:lstStyle>
            <a:lvl1pPr>
              <a:defRPr sz="3200" b="0">
                <a:solidFill>
                  <a:srgbClr val="000000"/>
                </a:solidFill>
                <a:latin typeface="Arial"/>
                <a:ea typeface="Arial"/>
                <a:cs typeface="Arial"/>
                <a:sym typeface="Arial"/>
              </a:defRPr>
            </a:lvl1pPr>
          </a:lstStyle>
          <a:p>
            <a:r>
              <a:t>Title Text</a:t>
            </a:r>
          </a:p>
        </p:txBody>
      </p:sp>
      <p:sp>
        <p:nvSpPr>
          <p:cNvPr id="155" name="Picture Placeholder 2"/>
          <p:cNvSpPr>
            <a:spLocks noGrp="1"/>
          </p:cNvSpPr>
          <p:nvPr>
            <p:ph type="pic" sz="half" idx="21"/>
          </p:nvPr>
        </p:nvSpPr>
        <p:spPr>
          <a:xfrm>
            <a:off x="4987635" y="457201"/>
            <a:ext cx="6367753" cy="5043052"/>
          </a:xfrm>
          <a:prstGeom prst="rect">
            <a:avLst/>
          </a:prstGeom>
        </p:spPr>
        <p:txBody>
          <a:bodyPr lIns="91439" rIns="91439"/>
          <a:lstStyle/>
          <a:p>
            <a:endParaRPr/>
          </a:p>
        </p:txBody>
      </p:sp>
      <p:sp>
        <p:nvSpPr>
          <p:cNvPr id="156" name="Body Level One…"/>
          <p:cNvSpPr txBox="1">
            <a:spLocks noGrp="1"/>
          </p:cNvSpPr>
          <p:nvPr>
            <p:ph type="body" sz="quarter" idx="1"/>
          </p:nvPr>
        </p:nvSpPr>
        <p:spPr>
          <a:xfrm>
            <a:off x="839787" y="2057400"/>
            <a:ext cx="3932239" cy="3811588"/>
          </a:xfrm>
          <a:prstGeom prst="rect">
            <a:avLst/>
          </a:prstGeom>
        </p:spPr>
        <p:txBody>
          <a:bodyPr>
            <a:normAutofit/>
          </a:bodyPr>
          <a:lstStyle>
            <a:lvl1pPr marL="0" indent="0">
              <a:buSzTx/>
              <a:buFontTx/>
              <a:buNone/>
              <a:defRPr sz="1600">
                <a:latin typeface="Arial"/>
                <a:ea typeface="Arial"/>
                <a:cs typeface="Arial"/>
                <a:sym typeface="Arial"/>
              </a:defRPr>
            </a:lvl1pPr>
            <a:lvl2pPr marL="0" indent="457200">
              <a:buSzTx/>
              <a:buFontTx/>
              <a:buNone/>
              <a:defRPr sz="1600">
                <a:latin typeface="Arial"/>
                <a:ea typeface="Arial"/>
                <a:cs typeface="Arial"/>
                <a:sym typeface="Arial"/>
              </a:defRPr>
            </a:lvl2pPr>
            <a:lvl3pPr marL="0" indent="914400">
              <a:buSzTx/>
              <a:buFontTx/>
              <a:buNone/>
              <a:defRPr sz="1600">
                <a:latin typeface="Arial"/>
                <a:ea typeface="Arial"/>
                <a:cs typeface="Arial"/>
                <a:sym typeface="Arial"/>
              </a:defRPr>
            </a:lvl3pPr>
            <a:lvl4pPr marL="0" indent="1371600">
              <a:buSzTx/>
              <a:buFontTx/>
              <a:buNone/>
              <a:defRPr sz="1600">
                <a:latin typeface="Arial"/>
                <a:ea typeface="Arial"/>
                <a:cs typeface="Arial"/>
                <a:sym typeface="Arial"/>
              </a:defRPr>
            </a:lvl4pPr>
            <a:lvl5pPr marL="0" indent="1828800">
              <a:buSzTx/>
              <a:buFontTx/>
              <a:buNone/>
              <a:defRPr sz="16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57" name="Straight Connector 7"/>
          <p:cNvSpPr/>
          <p:nvPr/>
        </p:nvSpPr>
        <p:spPr>
          <a:xfrm>
            <a:off x="838200" y="189530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58" name="TextBox 10"/>
          <p:cNvSpPr txBox="1"/>
          <p:nvPr/>
        </p:nvSpPr>
        <p:spPr>
          <a:xfrm>
            <a:off x="1575620" y="6306351"/>
            <a:ext cx="5985309"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59"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2275791313"/>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1_Title Only">
    <p:bg>
      <p:bgPr>
        <a:solidFill>
          <a:srgbClr val="FFFFFF"/>
        </a:solidFill>
        <a:effectLst/>
      </p:bgPr>
    </p:bg>
    <p:spTree>
      <p:nvGrpSpPr>
        <p:cNvPr id="1" name=""/>
        <p:cNvGrpSpPr/>
        <p:nvPr/>
      </p:nvGrpSpPr>
      <p:grpSpPr>
        <a:xfrm>
          <a:off x="0" y="0"/>
          <a:ext cx="0" cy="0"/>
          <a:chOff x="0" y="0"/>
          <a:chExt cx="0" cy="0"/>
        </a:xfrm>
      </p:grpSpPr>
      <p:pic>
        <p:nvPicPr>
          <p:cNvPr id="177"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78"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179"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180" name="Title Text"/>
          <p:cNvSpPr txBox="1">
            <a:spLocks noGrp="1"/>
          </p:cNvSpPr>
          <p:nvPr>
            <p:ph type="title"/>
          </p:nvPr>
        </p:nvSpPr>
        <p:spPr>
          <a:xfrm>
            <a:off x="359762" y="365125"/>
            <a:ext cx="11467477" cy="975996"/>
          </a:xfrm>
          <a:prstGeom prst="rect">
            <a:avLst/>
          </a:prstGeom>
        </p:spPr>
        <p:txBody>
          <a:bodyPr anchor="t">
            <a:normAutofit/>
          </a:bodyPr>
          <a:lstStyle>
            <a:lvl1pPr algn="ctr">
              <a:defRPr b="0">
                <a:solidFill>
                  <a:srgbClr val="000000"/>
                </a:solidFill>
                <a:latin typeface="Arial"/>
                <a:ea typeface="Arial"/>
                <a:cs typeface="Arial"/>
                <a:sym typeface="Arial"/>
              </a:defRPr>
            </a:lvl1pPr>
          </a:lstStyle>
          <a:p>
            <a:r>
              <a:t>Title Text</a:t>
            </a:r>
          </a:p>
        </p:txBody>
      </p:sp>
      <p:sp>
        <p:nvSpPr>
          <p:cNvPr id="181" name="TextBox 10"/>
          <p:cNvSpPr txBox="1"/>
          <p:nvPr/>
        </p:nvSpPr>
        <p:spPr>
          <a:xfrm>
            <a:off x="978092" y="6202784"/>
            <a:ext cx="6158616"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82"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904517138"/>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1_Content with Caption">
    <p:bg>
      <p:bgPr>
        <a:solidFill>
          <a:srgbClr val="FFFFFF"/>
        </a:solidFill>
        <a:effectLst/>
      </p:bgPr>
    </p:bg>
    <p:spTree>
      <p:nvGrpSpPr>
        <p:cNvPr id="1" name=""/>
        <p:cNvGrpSpPr/>
        <p:nvPr/>
      </p:nvGrpSpPr>
      <p:grpSpPr>
        <a:xfrm>
          <a:off x="0" y="0"/>
          <a:ext cx="0" cy="0"/>
          <a:chOff x="0" y="0"/>
          <a:chExt cx="0" cy="0"/>
        </a:xfrm>
      </p:grpSpPr>
      <p:pic>
        <p:nvPicPr>
          <p:cNvPr id="189"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90"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191"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192" name="Body Level One…"/>
          <p:cNvSpPr txBox="1">
            <a:spLocks noGrp="1"/>
          </p:cNvSpPr>
          <p:nvPr>
            <p:ph type="body" idx="1"/>
          </p:nvPr>
        </p:nvSpPr>
        <p:spPr>
          <a:xfrm>
            <a:off x="479685" y="457201"/>
            <a:ext cx="11287594" cy="5299022"/>
          </a:xfrm>
          <a:prstGeom prst="rect">
            <a:avLst/>
          </a:prstGeom>
        </p:spPr>
        <p:txBody>
          <a:bodyPr>
            <a:normAutofit/>
          </a:bodyPr>
          <a:lstStyle>
            <a:lvl1pPr>
              <a:defRPr sz="3200">
                <a:latin typeface="Arial"/>
                <a:ea typeface="Arial"/>
                <a:cs typeface="Arial"/>
                <a:sym typeface="Arial"/>
              </a:defRPr>
            </a:lvl1pPr>
            <a:lvl2pPr marL="718457" indent="-261257">
              <a:defRPr sz="3200">
                <a:latin typeface="Arial"/>
                <a:ea typeface="Arial"/>
                <a:cs typeface="Arial"/>
                <a:sym typeface="Arial"/>
              </a:defRPr>
            </a:lvl2pPr>
            <a:lvl3pPr marL="1219200" indent="-304800">
              <a:defRPr sz="3200">
                <a:latin typeface="Arial"/>
                <a:ea typeface="Arial"/>
                <a:cs typeface="Arial"/>
                <a:sym typeface="Arial"/>
              </a:defRPr>
            </a:lvl3pPr>
            <a:lvl4pPr marL="1737360" indent="-365760">
              <a:defRPr sz="3200">
                <a:latin typeface="Arial"/>
                <a:ea typeface="Arial"/>
                <a:cs typeface="Arial"/>
                <a:sym typeface="Arial"/>
              </a:defRPr>
            </a:lvl4pPr>
            <a:lvl5pPr marL="2194560" indent="-365760">
              <a:defRPr sz="32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93" name="TextBox 10"/>
          <p:cNvSpPr txBox="1"/>
          <p:nvPr/>
        </p:nvSpPr>
        <p:spPr>
          <a:xfrm>
            <a:off x="978092" y="6202784"/>
            <a:ext cx="6096231"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94"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693060223"/>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x">
  <p:cSld name="1_Picture with Caption">
    <p:bg>
      <p:bgPr>
        <a:solidFill>
          <a:srgbClr val="FFFFFF"/>
        </a:solidFill>
        <a:effectLst/>
      </p:bgPr>
    </p:bg>
    <p:spTree>
      <p:nvGrpSpPr>
        <p:cNvPr id="1" name=""/>
        <p:cNvGrpSpPr/>
        <p:nvPr/>
      </p:nvGrpSpPr>
      <p:grpSpPr>
        <a:xfrm>
          <a:off x="0" y="0"/>
          <a:ext cx="0" cy="0"/>
          <a:chOff x="0" y="0"/>
          <a:chExt cx="0" cy="0"/>
        </a:xfrm>
      </p:grpSpPr>
      <p:pic>
        <p:nvPicPr>
          <p:cNvPr id="201"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02"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03"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04" name="Picture Placeholder 2"/>
          <p:cNvSpPr>
            <a:spLocks noGrp="1"/>
          </p:cNvSpPr>
          <p:nvPr>
            <p:ph type="pic" idx="21"/>
          </p:nvPr>
        </p:nvSpPr>
        <p:spPr>
          <a:xfrm>
            <a:off x="224851" y="230816"/>
            <a:ext cx="11744412" cy="5718647"/>
          </a:xfrm>
          <a:prstGeom prst="rect">
            <a:avLst/>
          </a:prstGeom>
        </p:spPr>
        <p:txBody>
          <a:bodyPr lIns="91439" rIns="91439"/>
          <a:lstStyle/>
          <a:p>
            <a:endParaRPr/>
          </a:p>
        </p:txBody>
      </p:sp>
      <p:sp>
        <p:nvSpPr>
          <p:cNvPr id="205" name="TextBox 10"/>
          <p:cNvSpPr txBox="1"/>
          <p:nvPr/>
        </p:nvSpPr>
        <p:spPr>
          <a:xfrm>
            <a:off x="978092" y="6202784"/>
            <a:ext cx="5987696"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06"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650562760"/>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x">
  <p:cSld name="1_Section Header">
    <p:bg>
      <p:bgPr>
        <a:solidFill>
          <a:srgbClr val="FFFFFF"/>
        </a:solidFill>
        <a:effectLst/>
      </p:bgPr>
    </p:bg>
    <p:spTree>
      <p:nvGrpSpPr>
        <p:cNvPr id="1" name=""/>
        <p:cNvGrpSpPr/>
        <p:nvPr/>
      </p:nvGrpSpPr>
      <p:grpSpPr>
        <a:xfrm>
          <a:off x="0" y="0"/>
          <a:ext cx="0" cy="0"/>
          <a:chOff x="0" y="0"/>
          <a:chExt cx="0" cy="0"/>
        </a:xfrm>
      </p:grpSpPr>
      <p:pic>
        <p:nvPicPr>
          <p:cNvPr id="213"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14"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15"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16" name="TextBox 10"/>
          <p:cNvSpPr txBox="1"/>
          <p:nvPr/>
        </p:nvSpPr>
        <p:spPr>
          <a:xfrm>
            <a:off x="978092" y="6202784"/>
            <a:ext cx="6099202"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17"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472667887"/>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x">
  <p:cSld name="2_Title Only">
    <p:bg>
      <p:bgPr>
        <a:solidFill>
          <a:srgbClr val="FFFFFF"/>
        </a:solidFill>
        <a:effectLst/>
      </p:bgPr>
    </p:bg>
    <p:spTree>
      <p:nvGrpSpPr>
        <p:cNvPr id="1" name=""/>
        <p:cNvGrpSpPr/>
        <p:nvPr/>
      </p:nvGrpSpPr>
      <p:grpSpPr>
        <a:xfrm>
          <a:off x="0" y="0"/>
          <a:ext cx="0" cy="0"/>
          <a:chOff x="0" y="0"/>
          <a:chExt cx="0" cy="0"/>
        </a:xfrm>
      </p:grpSpPr>
      <p:pic>
        <p:nvPicPr>
          <p:cNvPr id="224"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25"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26"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27" name="Title Text"/>
          <p:cNvSpPr txBox="1">
            <a:spLocks noGrp="1"/>
          </p:cNvSpPr>
          <p:nvPr>
            <p:ph type="title"/>
          </p:nvPr>
        </p:nvSpPr>
        <p:spPr>
          <a:xfrm>
            <a:off x="359762" y="365125"/>
            <a:ext cx="11467477" cy="975996"/>
          </a:xfrm>
          <a:prstGeom prst="rect">
            <a:avLst/>
          </a:prstGeom>
        </p:spPr>
        <p:txBody>
          <a:bodyPr anchor="t">
            <a:normAutofit/>
          </a:bodyPr>
          <a:lstStyle>
            <a:lvl1pPr algn="ctr">
              <a:defRPr b="0">
                <a:solidFill>
                  <a:srgbClr val="000000"/>
                </a:solidFill>
                <a:latin typeface="Arial"/>
                <a:ea typeface="Arial"/>
                <a:cs typeface="Arial"/>
                <a:sym typeface="Arial"/>
              </a:defRPr>
            </a:lvl1pPr>
          </a:lstStyle>
          <a:p>
            <a:r>
              <a:t>Title Text</a:t>
            </a:r>
          </a:p>
        </p:txBody>
      </p:sp>
      <p:sp>
        <p:nvSpPr>
          <p:cNvPr id="228" name="TextBox 10"/>
          <p:cNvSpPr txBox="1"/>
          <p:nvPr/>
        </p:nvSpPr>
        <p:spPr>
          <a:xfrm>
            <a:off x="978092" y="6202784"/>
            <a:ext cx="6132675"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29"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42028187"/>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x">
  <p:cSld name="2_Content with Caption">
    <p:bg>
      <p:bgPr>
        <a:solidFill>
          <a:srgbClr val="FFFFFF"/>
        </a:solidFill>
        <a:effectLst/>
      </p:bgPr>
    </p:bg>
    <p:spTree>
      <p:nvGrpSpPr>
        <p:cNvPr id="1" name=""/>
        <p:cNvGrpSpPr/>
        <p:nvPr/>
      </p:nvGrpSpPr>
      <p:grpSpPr>
        <a:xfrm>
          <a:off x="0" y="0"/>
          <a:ext cx="0" cy="0"/>
          <a:chOff x="0" y="0"/>
          <a:chExt cx="0" cy="0"/>
        </a:xfrm>
      </p:grpSpPr>
      <p:pic>
        <p:nvPicPr>
          <p:cNvPr id="236"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37"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38"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39" name="Body Level One…"/>
          <p:cNvSpPr txBox="1">
            <a:spLocks noGrp="1"/>
          </p:cNvSpPr>
          <p:nvPr>
            <p:ph type="body" idx="1"/>
          </p:nvPr>
        </p:nvSpPr>
        <p:spPr>
          <a:xfrm>
            <a:off x="479685" y="457201"/>
            <a:ext cx="11287594" cy="5299022"/>
          </a:xfrm>
          <a:prstGeom prst="rect">
            <a:avLst/>
          </a:prstGeom>
        </p:spPr>
        <p:txBody>
          <a:bodyPr>
            <a:normAutofit/>
          </a:bodyPr>
          <a:lstStyle>
            <a:lvl1pPr>
              <a:defRPr sz="3200">
                <a:latin typeface="Arial"/>
                <a:ea typeface="Arial"/>
                <a:cs typeface="Arial"/>
                <a:sym typeface="Arial"/>
              </a:defRPr>
            </a:lvl1pPr>
            <a:lvl2pPr marL="718457" indent="-261257">
              <a:defRPr sz="3200">
                <a:latin typeface="Arial"/>
                <a:ea typeface="Arial"/>
                <a:cs typeface="Arial"/>
                <a:sym typeface="Arial"/>
              </a:defRPr>
            </a:lvl2pPr>
            <a:lvl3pPr marL="1219200" indent="-304800">
              <a:defRPr sz="3200">
                <a:latin typeface="Arial"/>
                <a:ea typeface="Arial"/>
                <a:cs typeface="Arial"/>
                <a:sym typeface="Arial"/>
              </a:defRPr>
            </a:lvl3pPr>
            <a:lvl4pPr marL="1737360" indent="-365760">
              <a:defRPr sz="3200">
                <a:latin typeface="Arial"/>
                <a:ea typeface="Arial"/>
                <a:cs typeface="Arial"/>
                <a:sym typeface="Arial"/>
              </a:defRPr>
            </a:lvl4pPr>
            <a:lvl5pPr marL="2194560" indent="-365760">
              <a:defRPr sz="32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40" name="TextBox 10"/>
          <p:cNvSpPr txBox="1"/>
          <p:nvPr/>
        </p:nvSpPr>
        <p:spPr>
          <a:xfrm>
            <a:off x="978092" y="6202784"/>
            <a:ext cx="6236861"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41"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726933279"/>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x">
  <p:cSld name="2_Picture with Caption">
    <p:bg>
      <p:bgPr>
        <a:solidFill>
          <a:srgbClr val="FFFFFF"/>
        </a:solidFill>
        <a:effectLst/>
      </p:bgPr>
    </p:bg>
    <p:spTree>
      <p:nvGrpSpPr>
        <p:cNvPr id="1" name=""/>
        <p:cNvGrpSpPr/>
        <p:nvPr/>
      </p:nvGrpSpPr>
      <p:grpSpPr>
        <a:xfrm>
          <a:off x="0" y="0"/>
          <a:ext cx="0" cy="0"/>
          <a:chOff x="0" y="0"/>
          <a:chExt cx="0" cy="0"/>
        </a:xfrm>
      </p:grpSpPr>
      <p:pic>
        <p:nvPicPr>
          <p:cNvPr id="248"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49"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50"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51" name="Picture Placeholder 2"/>
          <p:cNvSpPr>
            <a:spLocks noGrp="1"/>
          </p:cNvSpPr>
          <p:nvPr>
            <p:ph type="pic" idx="21"/>
          </p:nvPr>
        </p:nvSpPr>
        <p:spPr>
          <a:xfrm>
            <a:off x="224851" y="230816"/>
            <a:ext cx="11744412" cy="5718647"/>
          </a:xfrm>
          <a:prstGeom prst="rect">
            <a:avLst/>
          </a:prstGeom>
        </p:spPr>
        <p:txBody>
          <a:bodyPr lIns="91439" rIns="91439"/>
          <a:lstStyle/>
          <a:p>
            <a:endParaRPr/>
          </a:p>
        </p:txBody>
      </p:sp>
      <p:sp>
        <p:nvSpPr>
          <p:cNvPr id="252" name="TextBox 10"/>
          <p:cNvSpPr txBox="1"/>
          <p:nvPr/>
        </p:nvSpPr>
        <p:spPr>
          <a:xfrm>
            <a:off x="978092" y="6202784"/>
            <a:ext cx="5842611"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53"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589347245"/>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
  <p:cSld name="3_Picture with Caption">
    <p:bg>
      <p:bgPr>
        <a:solidFill>
          <a:srgbClr val="FFFFFF"/>
        </a:solidFill>
        <a:effectLst/>
      </p:bgPr>
    </p:bg>
    <p:spTree>
      <p:nvGrpSpPr>
        <p:cNvPr id="1" name=""/>
        <p:cNvGrpSpPr/>
        <p:nvPr/>
      </p:nvGrpSpPr>
      <p:grpSpPr>
        <a:xfrm>
          <a:off x="0" y="0"/>
          <a:ext cx="0" cy="0"/>
          <a:chOff x="0" y="0"/>
          <a:chExt cx="0" cy="0"/>
        </a:xfrm>
      </p:grpSpPr>
      <p:pic>
        <p:nvPicPr>
          <p:cNvPr id="260" name="Picture 3" descr="Picture 3"/>
          <p:cNvPicPr>
            <a:picLocks noChangeAspect="1"/>
          </p:cNvPicPr>
          <p:nvPr/>
        </p:nvPicPr>
        <p:blipFill>
          <a:blip r:embed="rId2"/>
          <a:stretch>
            <a:fillRect/>
          </a:stretch>
        </p:blipFill>
        <p:spPr>
          <a:xfrm>
            <a:off x="11419003" y="6103344"/>
            <a:ext cx="539751" cy="590551"/>
          </a:xfrm>
          <a:prstGeom prst="rect">
            <a:avLst/>
          </a:prstGeom>
          <a:ln w="12700">
            <a:miter lim="400000"/>
          </a:ln>
          <a:effectLst>
            <a:outerShdw blurRad="127000" rotWithShape="0">
              <a:srgbClr val="000000">
                <a:alpha val="15000"/>
              </a:srgbClr>
            </a:outerShdw>
          </a:effectLst>
        </p:spPr>
      </p:pic>
      <p:sp>
        <p:nvSpPr>
          <p:cNvPr id="261" name="TextBox 6"/>
          <p:cNvSpPr txBox="1"/>
          <p:nvPr/>
        </p:nvSpPr>
        <p:spPr>
          <a:xfrm>
            <a:off x="995759" y="6094786"/>
            <a:ext cx="7388844" cy="5440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has received funding from the European Union's Horizon Europe research and innovation programme. Views and opinions expressed are however those of the author(s) only and do not necessarily reflect those of the European Union. Neither the European Union nor the granting authority can be held responsible for them.  </a:t>
            </a:r>
          </a:p>
        </p:txBody>
      </p:sp>
      <p:pic>
        <p:nvPicPr>
          <p:cNvPr id="262" name="Picture 7" descr="Picture 7"/>
          <p:cNvPicPr>
            <a:picLocks noChangeAspect="1"/>
          </p:cNvPicPr>
          <p:nvPr/>
        </p:nvPicPr>
        <p:blipFill>
          <a:blip r:embed="rId3"/>
          <a:stretch>
            <a:fillRect/>
          </a:stretch>
        </p:blipFill>
        <p:spPr>
          <a:xfrm>
            <a:off x="228203" y="6161694"/>
            <a:ext cx="676467" cy="450979"/>
          </a:xfrm>
          <a:prstGeom prst="rect">
            <a:avLst/>
          </a:prstGeom>
          <a:ln w="12700">
            <a:miter lim="400000"/>
          </a:ln>
        </p:spPr>
      </p:pic>
      <p:sp>
        <p:nvSpPr>
          <p:cNvPr id="263" name="Picture Placeholder 2"/>
          <p:cNvSpPr>
            <a:spLocks noGrp="1"/>
          </p:cNvSpPr>
          <p:nvPr>
            <p:ph type="pic" idx="21"/>
          </p:nvPr>
        </p:nvSpPr>
        <p:spPr>
          <a:xfrm>
            <a:off x="0" y="0"/>
            <a:ext cx="12192000" cy="6858000"/>
          </a:xfrm>
          <a:prstGeom prst="rect">
            <a:avLst/>
          </a:prstGeom>
        </p:spPr>
        <p:txBody>
          <a:bodyPr lIns="91439" rIns="91439"/>
          <a:lstStyle/>
          <a:p>
            <a:endParaRPr/>
          </a:p>
        </p:txBody>
      </p:sp>
      <p:sp>
        <p:nvSpPr>
          <p:cNvPr id="264" name="Slide Number"/>
          <p:cNvSpPr txBox="1">
            <a:spLocks noGrp="1"/>
          </p:cNvSpPr>
          <p:nvPr>
            <p:ph type="sldNum" sz="quarter" idx="2"/>
          </p:nvPr>
        </p:nvSpPr>
        <p:spPr>
          <a:xfrm>
            <a:off x="5892800" y="6172200"/>
            <a:ext cx="2844800" cy="368301"/>
          </a:xfrm>
          <a:prstGeom prst="rect">
            <a:avLst/>
          </a:prstGeom>
        </p:spPr>
        <p:txBody>
          <a:bodyPr/>
          <a:lstStyle>
            <a:lvl1pPr>
              <a:defRPr>
                <a:solidFill>
                  <a:srgbClr val="000000"/>
                </a:solidFill>
                <a:latin typeface="+mn-lt"/>
                <a:ea typeface="+mn-ea"/>
                <a:cs typeface="+mn-cs"/>
                <a:sym typeface="Calibri"/>
              </a:defRPr>
            </a:lvl1pPr>
          </a:lstStyle>
          <a:p>
            <a:fld id="{86CB4B4D-7CA3-9044-876B-883B54F8677D}" type="slidenum">
              <a:rPr/>
              <a:pPr/>
              <a:t>‹#›</a:t>
            </a:fld>
            <a:endParaRPr/>
          </a:p>
        </p:txBody>
      </p:sp>
    </p:spTree>
    <p:extLst>
      <p:ext uri="{BB962C8B-B14F-4D97-AF65-F5344CB8AC3E}">
        <p14:creationId xmlns:p14="http://schemas.microsoft.com/office/powerpoint/2010/main" val="1897900019"/>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3" name="Title Text"/>
          <p:cNvSpPr txBox="1">
            <a:spLocks noGrp="1"/>
          </p:cNvSpPr>
          <p:nvPr>
            <p:ph type="title"/>
          </p:nvPr>
        </p:nvSpPr>
        <p:spPr>
          <a:xfrm>
            <a:off x="838200" y="3081820"/>
            <a:ext cx="10515600" cy="1325564"/>
          </a:xfrm>
          <a:prstGeom prst="rect">
            <a:avLst/>
          </a:prstGeom>
        </p:spPr>
        <p:txBody>
          <a:bodyPr>
            <a:normAutofit/>
          </a:bodyPr>
          <a:lstStyle>
            <a:lvl1pPr>
              <a:defRPr b="0">
                <a:latin typeface="Arial"/>
                <a:ea typeface="Arial"/>
                <a:cs typeface="Arial"/>
                <a:sym typeface="Arial"/>
              </a:defRPr>
            </a:lvl1pPr>
          </a:lstStyle>
          <a:p>
            <a:r>
              <a:t>Title Text</a:t>
            </a:r>
          </a:p>
        </p:txBody>
      </p:sp>
      <p:sp>
        <p:nvSpPr>
          <p:cNvPr id="14" name="TextBox 10"/>
          <p:cNvSpPr txBox="1"/>
          <p:nvPr/>
        </p:nvSpPr>
        <p:spPr>
          <a:xfrm>
            <a:off x="1575620" y="6306351"/>
            <a:ext cx="6184504"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pic>
        <p:nvPicPr>
          <p:cNvPr id="15" name="Picture 11" descr="Picture 11"/>
          <p:cNvPicPr>
            <a:picLocks noChangeAspect="1"/>
          </p:cNvPicPr>
          <p:nvPr/>
        </p:nvPicPr>
        <p:blipFill>
          <a:blip r:embed="rId2"/>
          <a:stretch>
            <a:fillRect/>
          </a:stretch>
        </p:blipFill>
        <p:spPr>
          <a:xfrm>
            <a:off x="808064" y="6284359"/>
            <a:ext cx="676467" cy="450979"/>
          </a:xfrm>
          <a:prstGeom prst="rect">
            <a:avLst/>
          </a:prstGeom>
          <a:ln w="12700">
            <a:miter lim="400000"/>
          </a:ln>
        </p:spPr>
      </p:pic>
      <p:sp>
        <p:nvSpPr>
          <p:cNvPr id="16" name="Body Level One…"/>
          <p:cNvSpPr txBox="1">
            <a:spLocks noGrp="1"/>
          </p:cNvSpPr>
          <p:nvPr>
            <p:ph type="body" sz="quarter" idx="1" hasCustomPrompt="1"/>
          </p:nvPr>
        </p:nvSpPr>
        <p:spPr>
          <a:xfrm>
            <a:off x="838200" y="4571863"/>
            <a:ext cx="9101139" cy="935039"/>
          </a:xfrm>
          <a:prstGeom prst="rect">
            <a:avLst/>
          </a:prstGeom>
        </p:spPr>
        <p:txBody>
          <a:bodyPr>
            <a:normAutofit/>
          </a:bodyPr>
          <a:lstStyle>
            <a:lvl1pPr marL="0" indent="0">
              <a:buSzTx/>
              <a:buFontTx/>
              <a:buNone/>
              <a:defRPr>
                <a:solidFill>
                  <a:srgbClr val="FFFFFF"/>
                </a:solidFill>
                <a:latin typeface="Arial"/>
                <a:ea typeface="Arial"/>
                <a:cs typeface="Arial"/>
                <a:sym typeface="Arial"/>
              </a:defRPr>
            </a:lvl1pPr>
            <a:lvl2pPr>
              <a:buFontTx/>
              <a:defRPr>
                <a:solidFill>
                  <a:srgbClr val="FFFFFF"/>
                </a:solidFill>
                <a:latin typeface="Arial"/>
                <a:ea typeface="Arial"/>
                <a:cs typeface="Arial"/>
                <a:sym typeface="Arial"/>
              </a:defRPr>
            </a:lvl2pPr>
            <a:lvl3pPr>
              <a:buFontTx/>
              <a:defRPr>
                <a:solidFill>
                  <a:srgbClr val="FFFFFF"/>
                </a:solidFill>
                <a:latin typeface="Arial"/>
                <a:ea typeface="Arial"/>
                <a:cs typeface="Arial"/>
                <a:sym typeface="Arial"/>
              </a:defRPr>
            </a:lvl3pPr>
            <a:lvl4pPr>
              <a:buFontTx/>
              <a:defRPr>
                <a:solidFill>
                  <a:srgbClr val="FFFFFF"/>
                </a:solidFill>
                <a:latin typeface="Arial"/>
                <a:ea typeface="Arial"/>
                <a:cs typeface="Arial"/>
                <a:sym typeface="Arial"/>
              </a:defRPr>
            </a:lvl4pPr>
            <a:lvl5pPr>
              <a:buFontTx/>
              <a:defRPr>
                <a:solidFill>
                  <a:srgbClr val="FFFFFF"/>
                </a:solidFill>
                <a:latin typeface="Arial"/>
                <a:ea typeface="Arial"/>
                <a:cs typeface="Arial"/>
                <a:sym typeface="Arial"/>
              </a:defRPr>
            </a:lvl5pPr>
          </a:lstStyle>
          <a:p>
            <a:r>
              <a:t>Subtitle</a:t>
            </a:r>
          </a:p>
          <a:p>
            <a:pPr lvl="1"/>
            <a:endParaRPr/>
          </a:p>
          <a:p>
            <a:pPr lvl="2"/>
            <a:endParaRPr/>
          </a:p>
          <a:p>
            <a:pPr lvl="3"/>
            <a:endParaRPr/>
          </a:p>
          <a:p>
            <a:pPr lvl="4"/>
            <a:endParaRPr/>
          </a:p>
        </p:txBody>
      </p:sp>
      <p:sp>
        <p:nvSpPr>
          <p:cNvPr id="17" name="Slide Number"/>
          <p:cNvSpPr txBox="1">
            <a:spLocks noGrp="1"/>
          </p:cNvSpPr>
          <p:nvPr>
            <p:ph type="sldNum" sz="quarter" idx="2"/>
          </p:nvPr>
        </p:nvSpPr>
        <p:spPr>
          <a:xfrm>
            <a:off x="11258560"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754193266"/>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x">
  <p:cSld name="2_Blank">
    <p:spTree>
      <p:nvGrpSpPr>
        <p:cNvPr id="1" name=""/>
        <p:cNvGrpSpPr/>
        <p:nvPr/>
      </p:nvGrpSpPr>
      <p:grpSpPr>
        <a:xfrm>
          <a:off x="0" y="0"/>
          <a:ext cx="0" cy="0"/>
          <a:chOff x="0" y="0"/>
          <a:chExt cx="0" cy="0"/>
        </a:xfrm>
      </p:grpSpPr>
      <p:pic>
        <p:nvPicPr>
          <p:cNvPr id="31" name="Picture 4" descr="Picture 4"/>
          <p:cNvPicPr>
            <a:picLocks noChangeAspect="1"/>
          </p:cNvPicPr>
          <p:nvPr/>
        </p:nvPicPr>
        <p:blipFill>
          <a:blip r:embed="rId2"/>
          <a:stretch>
            <a:fillRect/>
          </a:stretch>
        </p:blipFill>
        <p:spPr>
          <a:xfrm>
            <a:off x="808064" y="6284359"/>
            <a:ext cx="676467" cy="450979"/>
          </a:xfrm>
          <a:prstGeom prst="rect">
            <a:avLst/>
          </a:prstGeom>
          <a:ln w="12700">
            <a:miter lim="400000"/>
          </a:ln>
        </p:spPr>
      </p:pic>
      <p:sp>
        <p:nvSpPr>
          <p:cNvPr id="32" name="TextBox 10"/>
          <p:cNvSpPr txBox="1"/>
          <p:nvPr/>
        </p:nvSpPr>
        <p:spPr>
          <a:xfrm>
            <a:off x="1575620" y="6306351"/>
            <a:ext cx="6026209"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33" name="Slide Number"/>
          <p:cNvSpPr txBox="1">
            <a:spLocks noGrp="1"/>
          </p:cNvSpPr>
          <p:nvPr>
            <p:ph type="sldNum" sz="quarter" idx="2"/>
          </p:nvPr>
        </p:nvSpPr>
        <p:spPr>
          <a:xfrm>
            <a:off x="5892800" y="6172200"/>
            <a:ext cx="2844800" cy="368301"/>
          </a:xfrm>
          <a:prstGeom prst="rect">
            <a:avLst/>
          </a:prstGeom>
        </p:spPr>
        <p:txBody>
          <a:bodyPr/>
          <a:lstStyle>
            <a:lvl1pPr>
              <a:defRPr>
                <a:solidFill>
                  <a:srgbClr val="000000"/>
                </a:solidFill>
                <a:latin typeface="+mn-lt"/>
                <a:ea typeface="+mn-ea"/>
                <a:cs typeface="+mn-cs"/>
                <a:sym typeface="Calibri"/>
              </a:defRPr>
            </a:lvl1pPr>
          </a:lstStyle>
          <a:p>
            <a:fld id="{86CB4B4D-7CA3-9044-876B-883B54F8677D}" type="slidenum">
              <a:rPr/>
              <a:pPr/>
              <a:t>‹#›</a:t>
            </a:fld>
            <a:endParaRPr/>
          </a:p>
        </p:txBody>
      </p:sp>
    </p:spTree>
    <p:extLst>
      <p:ext uri="{BB962C8B-B14F-4D97-AF65-F5344CB8AC3E}">
        <p14:creationId xmlns:p14="http://schemas.microsoft.com/office/powerpoint/2010/main" val="116207215"/>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x">
  <p:cSld name="1_Blank">
    <p:spTree>
      <p:nvGrpSpPr>
        <p:cNvPr id="1" name=""/>
        <p:cNvGrpSpPr/>
        <p:nvPr/>
      </p:nvGrpSpPr>
      <p:grpSpPr>
        <a:xfrm>
          <a:off x="0" y="0"/>
          <a:ext cx="0" cy="0"/>
          <a:chOff x="0" y="0"/>
          <a:chExt cx="0" cy="0"/>
        </a:xfrm>
      </p:grpSpPr>
      <p:sp>
        <p:nvSpPr>
          <p:cNvPr id="40" name="Title Text"/>
          <p:cNvSpPr txBox="1">
            <a:spLocks noGrp="1"/>
          </p:cNvSpPr>
          <p:nvPr>
            <p:ph type="title"/>
          </p:nvPr>
        </p:nvSpPr>
        <p:spPr>
          <a:xfrm>
            <a:off x="838200" y="3081820"/>
            <a:ext cx="10515600" cy="1325564"/>
          </a:xfrm>
          <a:prstGeom prst="rect">
            <a:avLst/>
          </a:prstGeom>
        </p:spPr>
        <p:txBody>
          <a:bodyPr>
            <a:normAutofit/>
          </a:bodyPr>
          <a:lstStyle>
            <a:lvl1pPr>
              <a:defRPr b="0">
                <a:latin typeface="Arial"/>
                <a:ea typeface="Arial"/>
                <a:cs typeface="Arial"/>
                <a:sym typeface="Arial"/>
              </a:defRPr>
            </a:lvl1pPr>
          </a:lstStyle>
          <a:p>
            <a:r>
              <a:t>Title Text</a:t>
            </a:r>
          </a:p>
        </p:txBody>
      </p:sp>
      <p:sp>
        <p:nvSpPr>
          <p:cNvPr id="41" name="Body Level One…"/>
          <p:cNvSpPr txBox="1">
            <a:spLocks noGrp="1"/>
          </p:cNvSpPr>
          <p:nvPr>
            <p:ph type="body" sz="quarter" idx="1" hasCustomPrompt="1"/>
          </p:nvPr>
        </p:nvSpPr>
        <p:spPr>
          <a:xfrm>
            <a:off x="838200" y="4571863"/>
            <a:ext cx="9101139" cy="935039"/>
          </a:xfrm>
          <a:prstGeom prst="rect">
            <a:avLst/>
          </a:prstGeom>
        </p:spPr>
        <p:txBody>
          <a:bodyPr>
            <a:normAutofit/>
          </a:bodyPr>
          <a:lstStyle>
            <a:lvl1pPr marL="0" indent="0">
              <a:buSzTx/>
              <a:buFontTx/>
              <a:buNone/>
              <a:defRPr>
                <a:solidFill>
                  <a:srgbClr val="FFFFFF"/>
                </a:solidFill>
                <a:latin typeface="Arial"/>
                <a:ea typeface="Arial"/>
                <a:cs typeface="Arial"/>
                <a:sym typeface="Arial"/>
              </a:defRPr>
            </a:lvl1pPr>
            <a:lvl2pPr>
              <a:buFontTx/>
              <a:defRPr>
                <a:solidFill>
                  <a:srgbClr val="FFFFFF"/>
                </a:solidFill>
                <a:latin typeface="Arial"/>
                <a:ea typeface="Arial"/>
                <a:cs typeface="Arial"/>
                <a:sym typeface="Arial"/>
              </a:defRPr>
            </a:lvl2pPr>
            <a:lvl3pPr>
              <a:buFontTx/>
              <a:defRPr>
                <a:solidFill>
                  <a:srgbClr val="FFFFFF"/>
                </a:solidFill>
                <a:latin typeface="Arial"/>
                <a:ea typeface="Arial"/>
                <a:cs typeface="Arial"/>
                <a:sym typeface="Arial"/>
              </a:defRPr>
            </a:lvl3pPr>
            <a:lvl4pPr>
              <a:buFontTx/>
              <a:defRPr>
                <a:solidFill>
                  <a:srgbClr val="FFFFFF"/>
                </a:solidFill>
                <a:latin typeface="Arial"/>
                <a:ea typeface="Arial"/>
                <a:cs typeface="Arial"/>
                <a:sym typeface="Arial"/>
              </a:defRPr>
            </a:lvl4pPr>
            <a:lvl5pPr>
              <a:buFontTx/>
              <a:defRPr>
                <a:solidFill>
                  <a:srgbClr val="FFFFFF"/>
                </a:solidFill>
                <a:latin typeface="Arial"/>
                <a:ea typeface="Arial"/>
                <a:cs typeface="Arial"/>
                <a:sym typeface="Arial"/>
              </a:defRPr>
            </a:lvl5pPr>
          </a:lstStyle>
          <a:p>
            <a:r>
              <a:t>Subtitle</a:t>
            </a:r>
          </a:p>
          <a:p>
            <a:pPr lvl="1"/>
            <a:endParaRPr/>
          </a:p>
          <a:p>
            <a:pPr lvl="2"/>
            <a:endParaRPr/>
          </a:p>
          <a:p>
            <a:pPr lvl="3"/>
            <a:endParaRPr/>
          </a:p>
          <a:p>
            <a:pPr lvl="4"/>
            <a:endParaRPr/>
          </a:p>
        </p:txBody>
      </p:sp>
      <p:pic>
        <p:nvPicPr>
          <p:cNvPr id="42" name="Picture 6" descr="Picture 6"/>
          <p:cNvPicPr>
            <a:picLocks noChangeAspect="1"/>
          </p:cNvPicPr>
          <p:nvPr/>
        </p:nvPicPr>
        <p:blipFill>
          <a:blip r:embed="rId2"/>
          <a:stretch>
            <a:fillRect/>
          </a:stretch>
        </p:blipFill>
        <p:spPr>
          <a:xfrm>
            <a:off x="808064" y="6284359"/>
            <a:ext cx="676467" cy="450979"/>
          </a:xfrm>
          <a:prstGeom prst="rect">
            <a:avLst/>
          </a:prstGeom>
          <a:ln w="12700">
            <a:miter lim="400000"/>
          </a:ln>
        </p:spPr>
      </p:pic>
      <p:sp>
        <p:nvSpPr>
          <p:cNvPr id="43" name="TextBox 10"/>
          <p:cNvSpPr txBox="1"/>
          <p:nvPr/>
        </p:nvSpPr>
        <p:spPr>
          <a:xfrm>
            <a:off x="1575620" y="6306351"/>
            <a:ext cx="5961491"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44" name="Slide Number"/>
          <p:cNvSpPr txBox="1">
            <a:spLocks noGrp="1"/>
          </p:cNvSpPr>
          <p:nvPr>
            <p:ph type="sldNum" sz="quarter" idx="2"/>
          </p:nvPr>
        </p:nvSpPr>
        <p:spPr>
          <a:xfrm>
            <a:off x="5892800" y="6172200"/>
            <a:ext cx="2844800" cy="368301"/>
          </a:xfrm>
          <a:prstGeom prst="rect">
            <a:avLst/>
          </a:prstGeom>
        </p:spPr>
        <p:txBody>
          <a:bodyPr/>
          <a:lstStyle>
            <a:lvl1pPr>
              <a:defRPr>
                <a:solidFill>
                  <a:srgbClr val="000000"/>
                </a:solidFill>
                <a:latin typeface="+mn-lt"/>
                <a:ea typeface="+mn-ea"/>
                <a:cs typeface="+mn-cs"/>
                <a:sym typeface="Calibri"/>
              </a:defRPr>
            </a:lvl1pPr>
          </a:lstStyle>
          <a:p>
            <a:fld id="{86CB4B4D-7CA3-9044-876B-883B54F8677D}" type="slidenum">
              <a:rPr/>
              <a:pPr/>
              <a:t>‹#›</a:t>
            </a:fld>
            <a:endParaRPr/>
          </a:p>
        </p:txBody>
      </p:sp>
    </p:spTree>
    <p:extLst>
      <p:ext uri="{BB962C8B-B14F-4D97-AF65-F5344CB8AC3E}">
        <p14:creationId xmlns:p14="http://schemas.microsoft.com/office/powerpoint/2010/main" val="3334673399"/>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x">
  <p:cSld name="1_Title Slide">
    <p:bg>
      <p:bgPr>
        <a:solidFill>
          <a:srgbClr val="FFFFFF"/>
        </a:solidFill>
        <a:effectLst/>
      </p:bgPr>
    </p:bg>
    <p:spTree>
      <p:nvGrpSpPr>
        <p:cNvPr id="1" name=""/>
        <p:cNvGrpSpPr/>
        <p:nvPr/>
      </p:nvGrpSpPr>
      <p:grpSpPr>
        <a:xfrm>
          <a:off x="0" y="0"/>
          <a:ext cx="0" cy="0"/>
          <a:chOff x="0" y="0"/>
          <a:chExt cx="0" cy="0"/>
        </a:xfrm>
      </p:grpSpPr>
      <p:pic>
        <p:nvPicPr>
          <p:cNvPr id="51"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52"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53" name="Title Text"/>
          <p:cNvSpPr txBox="1">
            <a:spLocks noGrp="1"/>
          </p:cNvSpPr>
          <p:nvPr>
            <p:ph type="title"/>
          </p:nvPr>
        </p:nvSpPr>
        <p:spPr>
          <a:xfrm>
            <a:off x="1524000" y="1122362"/>
            <a:ext cx="9144000" cy="2387601"/>
          </a:xfrm>
          <a:prstGeom prst="rect">
            <a:avLst/>
          </a:prstGeom>
        </p:spPr>
        <p:txBody>
          <a:bodyPr anchor="b">
            <a:normAutofit/>
          </a:bodyPr>
          <a:lstStyle>
            <a:lvl1pPr algn="ctr">
              <a:defRPr sz="6000" b="0">
                <a:solidFill>
                  <a:srgbClr val="000000"/>
                </a:solidFill>
                <a:latin typeface="Arial"/>
                <a:ea typeface="Arial"/>
                <a:cs typeface="Arial"/>
                <a:sym typeface="Arial"/>
              </a:defRPr>
            </a:lvl1pPr>
          </a:lstStyle>
          <a:p>
            <a:r>
              <a:t>Title Text</a:t>
            </a:r>
          </a:p>
        </p:txBody>
      </p:sp>
      <p:sp>
        <p:nvSpPr>
          <p:cNvPr id="54" name="Body Level One…"/>
          <p:cNvSpPr txBox="1">
            <a:spLocks noGrp="1"/>
          </p:cNvSpPr>
          <p:nvPr>
            <p:ph type="body" sz="quarter" idx="1"/>
          </p:nvPr>
        </p:nvSpPr>
        <p:spPr>
          <a:xfrm>
            <a:off x="1524000" y="3685307"/>
            <a:ext cx="9144000" cy="1572493"/>
          </a:xfrm>
          <a:prstGeom prst="rect">
            <a:avLst/>
          </a:prstGeom>
        </p:spPr>
        <p:txBody>
          <a:bodyPr>
            <a:normAutofit/>
          </a:bodyPr>
          <a:lstStyle>
            <a:lvl1pPr marL="0" indent="0" algn="ctr">
              <a:buSzTx/>
              <a:buFontTx/>
              <a:buNone/>
              <a:defRPr sz="2400">
                <a:latin typeface="Arial"/>
                <a:ea typeface="Arial"/>
                <a:cs typeface="Arial"/>
                <a:sym typeface="Arial"/>
              </a:defRPr>
            </a:lvl1pPr>
            <a:lvl2pPr marL="0" indent="457200" algn="ctr">
              <a:buSzTx/>
              <a:buFontTx/>
              <a:buNone/>
              <a:defRPr sz="2400">
                <a:latin typeface="Arial"/>
                <a:ea typeface="Arial"/>
                <a:cs typeface="Arial"/>
                <a:sym typeface="Arial"/>
              </a:defRPr>
            </a:lvl2pPr>
            <a:lvl3pPr marL="0" indent="914400" algn="ctr">
              <a:buSzTx/>
              <a:buFontTx/>
              <a:buNone/>
              <a:defRPr sz="2400">
                <a:latin typeface="Arial"/>
                <a:ea typeface="Arial"/>
                <a:cs typeface="Arial"/>
                <a:sym typeface="Arial"/>
              </a:defRPr>
            </a:lvl3pPr>
            <a:lvl4pPr marL="0" indent="1371600" algn="ctr">
              <a:buSzTx/>
              <a:buFontTx/>
              <a:buNone/>
              <a:defRPr sz="2400">
                <a:latin typeface="Arial"/>
                <a:ea typeface="Arial"/>
                <a:cs typeface="Arial"/>
                <a:sym typeface="Arial"/>
              </a:defRPr>
            </a:lvl4pPr>
            <a:lvl5pPr marL="0" indent="1828800" algn="ctr">
              <a:buSzTx/>
              <a:buFontTx/>
              <a:buNone/>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55" name="Straight Connector 6"/>
          <p:cNvSpPr/>
          <p:nvPr/>
        </p:nvSpPr>
        <p:spPr>
          <a:xfrm>
            <a:off x="4998027" y="3590323"/>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56" name="TextBox 10"/>
          <p:cNvSpPr txBox="1"/>
          <p:nvPr/>
        </p:nvSpPr>
        <p:spPr>
          <a:xfrm>
            <a:off x="1575620" y="6306351"/>
            <a:ext cx="5917621"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57"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3847435543"/>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x">
  <p:cSld name="Title and Content">
    <p:bg>
      <p:bgPr>
        <a:solidFill>
          <a:srgbClr val="FFFFFF"/>
        </a:solidFill>
        <a:effectLst/>
      </p:bgPr>
    </p:bg>
    <p:spTree>
      <p:nvGrpSpPr>
        <p:cNvPr id="1" name=""/>
        <p:cNvGrpSpPr/>
        <p:nvPr/>
      </p:nvGrpSpPr>
      <p:grpSpPr>
        <a:xfrm>
          <a:off x="0" y="0"/>
          <a:ext cx="0" cy="0"/>
          <a:chOff x="0" y="0"/>
          <a:chExt cx="0" cy="0"/>
        </a:xfrm>
      </p:grpSpPr>
      <p:pic>
        <p:nvPicPr>
          <p:cNvPr id="64"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65"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66" name="Title Text"/>
          <p:cNvSpPr txBox="1">
            <a:spLocks noGrp="1"/>
          </p:cNvSpPr>
          <p:nvPr>
            <p:ph type="title"/>
          </p:nvPr>
        </p:nvSpPr>
        <p:spPr>
          <a:xfrm>
            <a:off x="838200" y="365125"/>
            <a:ext cx="10515600" cy="975996"/>
          </a:xfrm>
          <a:prstGeom prst="rect">
            <a:avLst/>
          </a:prstGeom>
        </p:spPr>
        <p:txBody>
          <a:bodyPr>
            <a:normAutofit/>
          </a:bodyPr>
          <a:lstStyle>
            <a:lvl1pPr>
              <a:defRPr b="0">
                <a:solidFill>
                  <a:srgbClr val="000000"/>
                </a:solidFill>
                <a:latin typeface="Arial"/>
                <a:ea typeface="Arial"/>
                <a:cs typeface="Arial"/>
                <a:sym typeface="Arial"/>
              </a:defRPr>
            </a:lvl1pPr>
          </a:lstStyle>
          <a:p>
            <a:r>
              <a:t>Title Text</a:t>
            </a:r>
          </a:p>
        </p:txBody>
      </p:sp>
      <p:sp>
        <p:nvSpPr>
          <p:cNvPr id="67" name="Body Level One…"/>
          <p:cNvSpPr txBox="1">
            <a:spLocks noGrp="1"/>
          </p:cNvSpPr>
          <p:nvPr>
            <p:ph type="body" idx="1"/>
          </p:nvPr>
        </p:nvSpPr>
        <p:spPr>
          <a:xfrm>
            <a:off x="838200" y="1717968"/>
            <a:ext cx="10515600" cy="4014980"/>
          </a:xfrm>
          <a:prstGeom prst="rect">
            <a:avLst/>
          </a:prstGeom>
        </p:spPr>
        <p:txBody>
          <a:bodyPr>
            <a:normAutofit/>
          </a:bodyPr>
          <a:lstStyle>
            <a:lvl1pPr>
              <a:defRPr>
                <a:latin typeface="Arial"/>
                <a:ea typeface="Arial"/>
                <a:cs typeface="Arial"/>
                <a:sym typeface="Arial"/>
              </a:defRPr>
            </a:lvl1pPr>
            <a:lvl2pPr>
              <a:defRPr>
                <a:latin typeface="Arial"/>
                <a:ea typeface="Arial"/>
                <a:cs typeface="Arial"/>
                <a:sym typeface="Arial"/>
              </a:defRPr>
            </a:lvl2pPr>
            <a:lvl3pPr>
              <a:defRPr>
                <a:latin typeface="Arial"/>
                <a:ea typeface="Arial"/>
                <a:cs typeface="Arial"/>
                <a:sym typeface="Arial"/>
              </a:defRPr>
            </a:lvl3pPr>
            <a:lvl4pPr>
              <a:defRPr>
                <a:latin typeface="Arial"/>
                <a:ea typeface="Arial"/>
                <a:cs typeface="Arial"/>
                <a:sym typeface="Arial"/>
              </a:defRPr>
            </a:lvl4pPr>
            <a:lvl5pPr>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8" name="Straight Connector 8"/>
          <p:cNvSpPr/>
          <p:nvPr/>
        </p:nvSpPr>
        <p:spPr>
          <a:xfrm>
            <a:off x="838200" y="136883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69" name="TextBox 10"/>
          <p:cNvSpPr txBox="1"/>
          <p:nvPr/>
        </p:nvSpPr>
        <p:spPr>
          <a:xfrm>
            <a:off x="1575620" y="6306351"/>
            <a:ext cx="5978626"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70"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934913667"/>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x">
  <p:cSld name="Section Header">
    <p:bg>
      <p:bgPr>
        <a:solidFill>
          <a:srgbClr val="FFFFFF"/>
        </a:solidFill>
        <a:effectLst/>
      </p:bgPr>
    </p:bg>
    <p:spTree>
      <p:nvGrpSpPr>
        <p:cNvPr id="1" name=""/>
        <p:cNvGrpSpPr/>
        <p:nvPr/>
      </p:nvGrpSpPr>
      <p:grpSpPr>
        <a:xfrm>
          <a:off x="0" y="0"/>
          <a:ext cx="0" cy="0"/>
          <a:chOff x="0" y="0"/>
          <a:chExt cx="0" cy="0"/>
        </a:xfrm>
      </p:grpSpPr>
      <p:pic>
        <p:nvPicPr>
          <p:cNvPr id="77"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78"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79" name="Title Text"/>
          <p:cNvSpPr txBox="1">
            <a:spLocks noGrp="1"/>
          </p:cNvSpPr>
          <p:nvPr>
            <p:ph type="title"/>
          </p:nvPr>
        </p:nvSpPr>
        <p:spPr>
          <a:xfrm>
            <a:off x="831273" y="2002632"/>
            <a:ext cx="10307781" cy="2852737"/>
          </a:xfrm>
          <a:prstGeom prst="rect">
            <a:avLst/>
          </a:prstGeom>
        </p:spPr>
        <p:txBody>
          <a:bodyPr>
            <a:normAutofit/>
          </a:bodyPr>
          <a:lstStyle>
            <a:lvl1pPr>
              <a:defRPr sz="6000" b="0">
                <a:solidFill>
                  <a:srgbClr val="1F3F75"/>
                </a:solidFill>
                <a:latin typeface="Arial"/>
                <a:ea typeface="Arial"/>
                <a:cs typeface="Arial"/>
                <a:sym typeface="Arial"/>
              </a:defRPr>
            </a:lvl1pPr>
          </a:lstStyle>
          <a:p>
            <a:r>
              <a:t>Title Text</a:t>
            </a:r>
          </a:p>
        </p:txBody>
      </p:sp>
      <p:sp>
        <p:nvSpPr>
          <p:cNvPr id="80" name="Straight Connector 9"/>
          <p:cNvSpPr/>
          <p:nvPr/>
        </p:nvSpPr>
        <p:spPr>
          <a:xfrm>
            <a:off x="0" y="124690"/>
            <a:ext cx="12192000" cy="1"/>
          </a:xfrm>
          <a:prstGeom prst="line">
            <a:avLst/>
          </a:prstGeom>
          <a:ln w="254000">
            <a:solidFill>
              <a:srgbClr val="39BBA6"/>
            </a:solidFill>
            <a:miter/>
          </a:ln>
        </p:spPr>
        <p:txBody>
          <a:bodyPr lIns="45719" rIns="45719"/>
          <a:lstStyle/>
          <a:p>
            <a:pPr hangingPunct="0"/>
            <a:endParaRPr kern="0">
              <a:solidFill>
                <a:srgbClr val="000000"/>
              </a:solidFill>
              <a:sym typeface="Calibri"/>
            </a:endParaRPr>
          </a:p>
        </p:txBody>
      </p:sp>
      <p:sp>
        <p:nvSpPr>
          <p:cNvPr id="81" name="TextBox 10"/>
          <p:cNvSpPr txBox="1"/>
          <p:nvPr/>
        </p:nvSpPr>
        <p:spPr>
          <a:xfrm>
            <a:off x="1575620" y="6306351"/>
            <a:ext cx="5938628"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82"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2647112420"/>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x">
  <p:cSld name="Two Content">
    <p:bg>
      <p:bgPr>
        <a:solidFill>
          <a:srgbClr val="FFFFFF"/>
        </a:solidFill>
        <a:effectLst/>
      </p:bgPr>
    </p:bg>
    <p:spTree>
      <p:nvGrpSpPr>
        <p:cNvPr id="1" name=""/>
        <p:cNvGrpSpPr/>
        <p:nvPr/>
      </p:nvGrpSpPr>
      <p:grpSpPr>
        <a:xfrm>
          <a:off x="0" y="0"/>
          <a:ext cx="0" cy="0"/>
          <a:chOff x="0" y="0"/>
          <a:chExt cx="0" cy="0"/>
        </a:xfrm>
      </p:grpSpPr>
      <p:pic>
        <p:nvPicPr>
          <p:cNvPr id="89"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90"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91" name="Title Text"/>
          <p:cNvSpPr txBox="1">
            <a:spLocks noGrp="1"/>
          </p:cNvSpPr>
          <p:nvPr>
            <p:ph type="title"/>
          </p:nvPr>
        </p:nvSpPr>
        <p:spPr>
          <a:xfrm>
            <a:off x="838200" y="365125"/>
            <a:ext cx="10515600" cy="975996"/>
          </a:xfrm>
          <a:prstGeom prst="rect">
            <a:avLst/>
          </a:prstGeom>
        </p:spPr>
        <p:txBody>
          <a:bodyPr anchor="t">
            <a:normAutofit/>
          </a:bodyPr>
          <a:lstStyle>
            <a:lvl1pPr>
              <a:defRPr b="0">
                <a:solidFill>
                  <a:srgbClr val="000000"/>
                </a:solidFill>
                <a:latin typeface="Arial"/>
                <a:ea typeface="Arial"/>
                <a:cs typeface="Arial"/>
                <a:sym typeface="Arial"/>
              </a:defRPr>
            </a:lvl1pPr>
          </a:lstStyle>
          <a:p>
            <a:r>
              <a:t>Title Text</a:t>
            </a:r>
          </a:p>
        </p:txBody>
      </p:sp>
      <p:sp>
        <p:nvSpPr>
          <p:cNvPr id="92" name="Body Level One…"/>
          <p:cNvSpPr txBox="1">
            <a:spLocks noGrp="1"/>
          </p:cNvSpPr>
          <p:nvPr>
            <p:ph type="body" sz="half" idx="1"/>
          </p:nvPr>
        </p:nvSpPr>
        <p:spPr>
          <a:xfrm>
            <a:off x="838200" y="1662557"/>
            <a:ext cx="5181600" cy="4322608"/>
          </a:xfrm>
          <a:prstGeom prst="rect">
            <a:avLst/>
          </a:prstGeom>
        </p:spPr>
        <p:txBody>
          <a:bodyPr>
            <a:normAutofit/>
          </a:bodyPr>
          <a:lstStyle>
            <a:lvl1pPr>
              <a:defRPr>
                <a:latin typeface="Arial"/>
                <a:ea typeface="Arial"/>
                <a:cs typeface="Arial"/>
                <a:sym typeface="Arial"/>
              </a:defRPr>
            </a:lvl1pPr>
            <a:lvl2pPr>
              <a:defRPr>
                <a:latin typeface="Arial"/>
                <a:ea typeface="Arial"/>
                <a:cs typeface="Arial"/>
                <a:sym typeface="Arial"/>
              </a:defRPr>
            </a:lvl2pPr>
            <a:lvl3pPr>
              <a:defRPr>
                <a:latin typeface="Arial"/>
                <a:ea typeface="Arial"/>
                <a:cs typeface="Arial"/>
                <a:sym typeface="Arial"/>
              </a:defRPr>
            </a:lvl3pPr>
            <a:lvl4pPr>
              <a:defRPr>
                <a:latin typeface="Arial"/>
                <a:ea typeface="Arial"/>
                <a:cs typeface="Arial"/>
                <a:sym typeface="Arial"/>
              </a:defRPr>
            </a:lvl4pPr>
            <a:lvl5pPr>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93" name="Straight Connector 9"/>
          <p:cNvSpPr/>
          <p:nvPr/>
        </p:nvSpPr>
        <p:spPr>
          <a:xfrm>
            <a:off x="838200" y="136883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94" name="TextBox 10"/>
          <p:cNvSpPr txBox="1"/>
          <p:nvPr/>
        </p:nvSpPr>
        <p:spPr>
          <a:xfrm>
            <a:off x="1575620" y="6306351"/>
            <a:ext cx="5983400"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95"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1253510783"/>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x">
  <p:cSld name="Comparison">
    <p:bg>
      <p:bgPr>
        <a:solidFill>
          <a:srgbClr val="FFFFFF"/>
        </a:solidFill>
        <a:effectLst/>
      </p:bgPr>
    </p:bg>
    <p:spTree>
      <p:nvGrpSpPr>
        <p:cNvPr id="1" name=""/>
        <p:cNvGrpSpPr/>
        <p:nvPr/>
      </p:nvGrpSpPr>
      <p:grpSpPr>
        <a:xfrm>
          <a:off x="0" y="0"/>
          <a:ext cx="0" cy="0"/>
          <a:chOff x="0" y="0"/>
          <a:chExt cx="0" cy="0"/>
        </a:xfrm>
      </p:grpSpPr>
      <p:pic>
        <p:nvPicPr>
          <p:cNvPr id="102"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03"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04" name="Title Text"/>
          <p:cNvSpPr txBox="1">
            <a:spLocks noGrp="1"/>
          </p:cNvSpPr>
          <p:nvPr>
            <p:ph type="title"/>
          </p:nvPr>
        </p:nvSpPr>
        <p:spPr>
          <a:xfrm>
            <a:off x="839787" y="365125"/>
            <a:ext cx="10515601" cy="1056930"/>
          </a:xfrm>
          <a:prstGeom prst="rect">
            <a:avLst/>
          </a:prstGeom>
        </p:spPr>
        <p:txBody>
          <a:bodyPr anchor="t">
            <a:normAutofit/>
          </a:bodyPr>
          <a:lstStyle>
            <a:lvl1pPr>
              <a:defRPr b="0">
                <a:solidFill>
                  <a:srgbClr val="000000"/>
                </a:solidFill>
                <a:latin typeface="Arial"/>
                <a:ea typeface="Arial"/>
                <a:cs typeface="Arial"/>
                <a:sym typeface="Arial"/>
              </a:defRPr>
            </a:lvl1pPr>
          </a:lstStyle>
          <a:p>
            <a:r>
              <a:t>Title Text</a:t>
            </a:r>
          </a:p>
        </p:txBody>
      </p:sp>
      <p:sp>
        <p:nvSpPr>
          <p:cNvPr id="105" name="Body Level One…"/>
          <p:cNvSpPr txBox="1">
            <a:spLocks noGrp="1"/>
          </p:cNvSpPr>
          <p:nvPr>
            <p:ph type="body" sz="quarter" idx="1"/>
          </p:nvPr>
        </p:nvSpPr>
        <p:spPr>
          <a:xfrm>
            <a:off x="839787" y="1648687"/>
            <a:ext cx="5157789" cy="512619"/>
          </a:xfrm>
          <a:prstGeom prst="rect">
            <a:avLst/>
          </a:prstGeom>
        </p:spPr>
        <p:txBody>
          <a:bodyPr anchor="b">
            <a:normAutofit/>
          </a:bodyPr>
          <a:lstStyle>
            <a:lvl1pPr marL="0" indent="0">
              <a:buSzTx/>
              <a:buFontTx/>
              <a:buNone/>
              <a:defRPr sz="2400">
                <a:latin typeface="Arial"/>
                <a:ea typeface="Arial"/>
                <a:cs typeface="Arial"/>
                <a:sym typeface="Arial"/>
              </a:defRPr>
            </a:lvl1pPr>
            <a:lvl2pPr marL="0" indent="457200">
              <a:buSzTx/>
              <a:buFontTx/>
              <a:buNone/>
              <a:defRPr sz="2400">
                <a:latin typeface="Arial"/>
                <a:ea typeface="Arial"/>
                <a:cs typeface="Arial"/>
                <a:sym typeface="Arial"/>
              </a:defRPr>
            </a:lvl2pPr>
            <a:lvl3pPr marL="0" indent="914400">
              <a:buSzTx/>
              <a:buFontTx/>
              <a:buNone/>
              <a:defRPr sz="2400">
                <a:latin typeface="Arial"/>
                <a:ea typeface="Arial"/>
                <a:cs typeface="Arial"/>
                <a:sym typeface="Arial"/>
              </a:defRPr>
            </a:lvl3pPr>
            <a:lvl4pPr marL="0" indent="1371600">
              <a:buSzTx/>
              <a:buFontTx/>
              <a:buNone/>
              <a:defRPr sz="2400">
                <a:latin typeface="Arial"/>
                <a:ea typeface="Arial"/>
                <a:cs typeface="Arial"/>
                <a:sym typeface="Arial"/>
              </a:defRPr>
            </a:lvl4pPr>
            <a:lvl5pPr marL="0" indent="1828800">
              <a:buSzTx/>
              <a:buFontTx/>
              <a:buNone/>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06" name="Text Placeholder 4"/>
          <p:cNvSpPr>
            <a:spLocks noGrp="1"/>
          </p:cNvSpPr>
          <p:nvPr>
            <p:ph type="body" sz="quarter" idx="21"/>
          </p:nvPr>
        </p:nvSpPr>
        <p:spPr>
          <a:xfrm>
            <a:off x="6172200" y="1648687"/>
            <a:ext cx="5183188" cy="512618"/>
          </a:xfrm>
          <a:prstGeom prst="rect">
            <a:avLst/>
          </a:prstGeom>
        </p:spPr>
        <p:txBody>
          <a:bodyPr anchor="b">
            <a:normAutofit/>
          </a:bodyPr>
          <a:lstStyle/>
          <a:p>
            <a:pPr marL="0" indent="0">
              <a:buSzTx/>
              <a:buFontTx/>
              <a:buNone/>
              <a:defRPr sz="2400">
                <a:latin typeface="Arial"/>
                <a:ea typeface="Arial"/>
                <a:cs typeface="Arial"/>
                <a:sym typeface="Arial"/>
              </a:defRPr>
            </a:pPr>
            <a:endParaRPr/>
          </a:p>
        </p:txBody>
      </p:sp>
      <p:sp>
        <p:nvSpPr>
          <p:cNvPr id="107" name="Straight Connector 14"/>
          <p:cNvSpPr/>
          <p:nvPr/>
        </p:nvSpPr>
        <p:spPr>
          <a:xfrm>
            <a:off x="838200" y="145196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08" name="TextBox 10"/>
          <p:cNvSpPr txBox="1"/>
          <p:nvPr/>
        </p:nvSpPr>
        <p:spPr>
          <a:xfrm>
            <a:off x="1575620" y="6306351"/>
            <a:ext cx="6018252"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09"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4030088788"/>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x">
  <p:cSld name="Title Only">
    <p:bg>
      <p:bgPr>
        <a:solidFill>
          <a:srgbClr val="FFFFFF"/>
        </a:solidFill>
        <a:effectLst/>
      </p:bgPr>
    </p:bg>
    <p:spTree>
      <p:nvGrpSpPr>
        <p:cNvPr id="1" name=""/>
        <p:cNvGrpSpPr/>
        <p:nvPr/>
      </p:nvGrpSpPr>
      <p:grpSpPr>
        <a:xfrm>
          <a:off x="0" y="0"/>
          <a:ext cx="0" cy="0"/>
          <a:chOff x="0" y="0"/>
          <a:chExt cx="0" cy="0"/>
        </a:xfrm>
      </p:grpSpPr>
      <p:pic>
        <p:nvPicPr>
          <p:cNvPr id="116"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17"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18" name="Title Text"/>
          <p:cNvSpPr txBox="1">
            <a:spLocks noGrp="1"/>
          </p:cNvSpPr>
          <p:nvPr>
            <p:ph type="title"/>
          </p:nvPr>
        </p:nvSpPr>
        <p:spPr>
          <a:xfrm>
            <a:off x="838200" y="365125"/>
            <a:ext cx="10515600" cy="975996"/>
          </a:xfrm>
          <a:prstGeom prst="rect">
            <a:avLst/>
          </a:prstGeom>
        </p:spPr>
        <p:txBody>
          <a:bodyPr anchor="t">
            <a:normAutofit/>
          </a:bodyPr>
          <a:lstStyle>
            <a:lvl1pPr>
              <a:defRPr b="0">
                <a:solidFill>
                  <a:srgbClr val="000000"/>
                </a:solidFill>
                <a:latin typeface="Arial"/>
                <a:ea typeface="Arial"/>
                <a:cs typeface="Arial"/>
                <a:sym typeface="Arial"/>
              </a:defRPr>
            </a:lvl1pPr>
          </a:lstStyle>
          <a:p>
            <a:r>
              <a:t>Title Text</a:t>
            </a:r>
          </a:p>
        </p:txBody>
      </p:sp>
      <p:sp>
        <p:nvSpPr>
          <p:cNvPr id="119" name="Straight Connector 5"/>
          <p:cNvSpPr/>
          <p:nvPr/>
        </p:nvSpPr>
        <p:spPr>
          <a:xfrm>
            <a:off x="838200" y="136883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20" name="TextBox 10"/>
          <p:cNvSpPr txBox="1"/>
          <p:nvPr/>
        </p:nvSpPr>
        <p:spPr>
          <a:xfrm>
            <a:off x="1575620" y="6306351"/>
            <a:ext cx="6106205"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21"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1074953405"/>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x">
  <p:cSld name="3_Blank">
    <p:bg>
      <p:bgPr>
        <a:solidFill>
          <a:srgbClr val="FFFFFF"/>
        </a:solidFill>
        <a:effectLst/>
      </p:bgPr>
    </p:bg>
    <p:spTree>
      <p:nvGrpSpPr>
        <p:cNvPr id="1" name=""/>
        <p:cNvGrpSpPr/>
        <p:nvPr/>
      </p:nvGrpSpPr>
      <p:grpSpPr>
        <a:xfrm>
          <a:off x="0" y="0"/>
          <a:ext cx="0" cy="0"/>
          <a:chOff x="0" y="0"/>
          <a:chExt cx="0" cy="0"/>
        </a:xfrm>
      </p:grpSpPr>
      <p:pic>
        <p:nvPicPr>
          <p:cNvPr id="128"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29"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30" name="TextBox 10"/>
          <p:cNvSpPr txBox="1"/>
          <p:nvPr/>
        </p:nvSpPr>
        <p:spPr>
          <a:xfrm>
            <a:off x="1575620" y="6306351"/>
            <a:ext cx="5940856"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31"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3896782651"/>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x">
  <p:cSld name="Content with Caption">
    <p:bg>
      <p:bgPr>
        <a:solidFill>
          <a:srgbClr val="FFFFFF"/>
        </a:solidFill>
        <a:effectLst/>
      </p:bgPr>
    </p:bg>
    <p:spTree>
      <p:nvGrpSpPr>
        <p:cNvPr id="1" name=""/>
        <p:cNvGrpSpPr/>
        <p:nvPr/>
      </p:nvGrpSpPr>
      <p:grpSpPr>
        <a:xfrm>
          <a:off x="0" y="0"/>
          <a:ext cx="0" cy="0"/>
          <a:chOff x="0" y="0"/>
          <a:chExt cx="0" cy="0"/>
        </a:xfrm>
      </p:grpSpPr>
      <p:pic>
        <p:nvPicPr>
          <p:cNvPr id="138"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39"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40" name="Title Text"/>
          <p:cNvSpPr txBox="1">
            <a:spLocks noGrp="1"/>
          </p:cNvSpPr>
          <p:nvPr>
            <p:ph type="title"/>
          </p:nvPr>
        </p:nvSpPr>
        <p:spPr>
          <a:xfrm>
            <a:off x="839787" y="457201"/>
            <a:ext cx="3932239" cy="1394605"/>
          </a:xfrm>
          <a:prstGeom prst="rect">
            <a:avLst/>
          </a:prstGeom>
        </p:spPr>
        <p:txBody>
          <a:bodyPr anchor="b">
            <a:normAutofit/>
          </a:bodyPr>
          <a:lstStyle>
            <a:lvl1pPr>
              <a:defRPr sz="3200" b="0">
                <a:solidFill>
                  <a:srgbClr val="000000"/>
                </a:solidFill>
                <a:latin typeface="Arial"/>
                <a:ea typeface="Arial"/>
                <a:cs typeface="Arial"/>
                <a:sym typeface="Arial"/>
              </a:defRPr>
            </a:lvl1pPr>
          </a:lstStyle>
          <a:p>
            <a:r>
              <a:t>Title Text</a:t>
            </a:r>
          </a:p>
        </p:txBody>
      </p:sp>
      <p:sp>
        <p:nvSpPr>
          <p:cNvPr id="141" name="Body Level One…"/>
          <p:cNvSpPr txBox="1">
            <a:spLocks noGrp="1"/>
          </p:cNvSpPr>
          <p:nvPr>
            <p:ph type="body" sz="half" idx="1"/>
          </p:nvPr>
        </p:nvSpPr>
        <p:spPr>
          <a:xfrm>
            <a:off x="4991725" y="457201"/>
            <a:ext cx="6363664" cy="5029199"/>
          </a:xfrm>
          <a:prstGeom prst="rect">
            <a:avLst/>
          </a:prstGeom>
        </p:spPr>
        <p:txBody>
          <a:bodyPr>
            <a:normAutofit/>
          </a:bodyPr>
          <a:lstStyle>
            <a:lvl1pPr>
              <a:defRPr sz="3200">
                <a:latin typeface="Arial"/>
                <a:ea typeface="Arial"/>
                <a:cs typeface="Arial"/>
                <a:sym typeface="Arial"/>
              </a:defRPr>
            </a:lvl1pPr>
            <a:lvl2pPr marL="718457" indent="-261257">
              <a:defRPr sz="3200">
                <a:latin typeface="Arial"/>
                <a:ea typeface="Arial"/>
                <a:cs typeface="Arial"/>
                <a:sym typeface="Arial"/>
              </a:defRPr>
            </a:lvl2pPr>
            <a:lvl3pPr marL="1219200" indent="-304800">
              <a:defRPr sz="3200">
                <a:latin typeface="Arial"/>
                <a:ea typeface="Arial"/>
                <a:cs typeface="Arial"/>
                <a:sym typeface="Arial"/>
              </a:defRPr>
            </a:lvl3pPr>
            <a:lvl4pPr marL="1737360" indent="-365760">
              <a:defRPr sz="3200">
                <a:latin typeface="Arial"/>
                <a:ea typeface="Arial"/>
                <a:cs typeface="Arial"/>
                <a:sym typeface="Arial"/>
              </a:defRPr>
            </a:lvl4pPr>
            <a:lvl5pPr marL="2194560" indent="-365760">
              <a:defRPr sz="32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42" name="Text Placeholder 3"/>
          <p:cNvSpPr>
            <a:spLocks noGrp="1"/>
          </p:cNvSpPr>
          <p:nvPr>
            <p:ph type="body" sz="quarter" idx="21"/>
          </p:nvPr>
        </p:nvSpPr>
        <p:spPr>
          <a:xfrm>
            <a:off x="839787" y="2057400"/>
            <a:ext cx="3932238" cy="3811588"/>
          </a:xfrm>
          <a:prstGeom prst="rect">
            <a:avLst/>
          </a:prstGeom>
        </p:spPr>
        <p:txBody>
          <a:bodyPr>
            <a:normAutofit/>
          </a:bodyPr>
          <a:lstStyle/>
          <a:p>
            <a:pPr marL="0" indent="0">
              <a:buSzTx/>
              <a:buFontTx/>
              <a:buNone/>
              <a:defRPr sz="1600">
                <a:latin typeface="Arial"/>
                <a:ea typeface="Arial"/>
                <a:cs typeface="Arial"/>
                <a:sym typeface="Arial"/>
              </a:defRPr>
            </a:pPr>
            <a:endParaRPr/>
          </a:p>
        </p:txBody>
      </p:sp>
      <p:sp>
        <p:nvSpPr>
          <p:cNvPr id="143" name="Straight Connector 9"/>
          <p:cNvSpPr/>
          <p:nvPr/>
        </p:nvSpPr>
        <p:spPr>
          <a:xfrm>
            <a:off x="838200" y="189530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44" name="TextBox 10"/>
          <p:cNvSpPr txBox="1"/>
          <p:nvPr/>
        </p:nvSpPr>
        <p:spPr>
          <a:xfrm>
            <a:off x="1575620" y="6306351"/>
            <a:ext cx="6001595"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45"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2438941671"/>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x">
  <p:cSld name="Picture with Caption">
    <p:bg>
      <p:bgPr>
        <a:solidFill>
          <a:srgbClr val="FFFFFF"/>
        </a:solidFill>
        <a:effectLst/>
      </p:bgPr>
    </p:bg>
    <p:spTree>
      <p:nvGrpSpPr>
        <p:cNvPr id="1" name=""/>
        <p:cNvGrpSpPr/>
        <p:nvPr/>
      </p:nvGrpSpPr>
      <p:grpSpPr>
        <a:xfrm>
          <a:off x="0" y="0"/>
          <a:ext cx="0" cy="0"/>
          <a:chOff x="0" y="0"/>
          <a:chExt cx="0" cy="0"/>
        </a:xfrm>
      </p:grpSpPr>
      <p:pic>
        <p:nvPicPr>
          <p:cNvPr id="152"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53"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54" name="Title Text"/>
          <p:cNvSpPr txBox="1">
            <a:spLocks noGrp="1"/>
          </p:cNvSpPr>
          <p:nvPr>
            <p:ph type="title"/>
          </p:nvPr>
        </p:nvSpPr>
        <p:spPr>
          <a:xfrm>
            <a:off x="839787" y="457200"/>
            <a:ext cx="3932239" cy="1386842"/>
          </a:xfrm>
          <a:prstGeom prst="rect">
            <a:avLst/>
          </a:prstGeom>
        </p:spPr>
        <p:txBody>
          <a:bodyPr anchor="b">
            <a:normAutofit/>
          </a:bodyPr>
          <a:lstStyle>
            <a:lvl1pPr>
              <a:defRPr sz="3200" b="0">
                <a:solidFill>
                  <a:srgbClr val="000000"/>
                </a:solidFill>
                <a:latin typeface="Arial"/>
                <a:ea typeface="Arial"/>
                <a:cs typeface="Arial"/>
                <a:sym typeface="Arial"/>
              </a:defRPr>
            </a:lvl1pPr>
          </a:lstStyle>
          <a:p>
            <a:r>
              <a:t>Title Text</a:t>
            </a:r>
          </a:p>
        </p:txBody>
      </p:sp>
      <p:sp>
        <p:nvSpPr>
          <p:cNvPr id="155" name="Picture Placeholder 2"/>
          <p:cNvSpPr>
            <a:spLocks noGrp="1"/>
          </p:cNvSpPr>
          <p:nvPr>
            <p:ph type="pic" sz="half" idx="21"/>
          </p:nvPr>
        </p:nvSpPr>
        <p:spPr>
          <a:xfrm>
            <a:off x="4987635" y="457201"/>
            <a:ext cx="6367753" cy="5043052"/>
          </a:xfrm>
          <a:prstGeom prst="rect">
            <a:avLst/>
          </a:prstGeom>
        </p:spPr>
        <p:txBody>
          <a:bodyPr lIns="91439" rIns="91439"/>
          <a:lstStyle/>
          <a:p>
            <a:endParaRPr/>
          </a:p>
        </p:txBody>
      </p:sp>
      <p:sp>
        <p:nvSpPr>
          <p:cNvPr id="156" name="Body Level One…"/>
          <p:cNvSpPr txBox="1">
            <a:spLocks noGrp="1"/>
          </p:cNvSpPr>
          <p:nvPr>
            <p:ph type="body" sz="quarter" idx="1"/>
          </p:nvPr>
        </p:nvSpPr>
        <p:spPr>
          <a:xfrm>
            <a:off x="839787" y="2057400"/>
            <a:ext cx="3932239" cy="3811588"/>
          </a:xfrm>
          <a:prstGeom prst="rect">
            <a:avLst/>
          </a:prstGeom>
        </p:spPr>
        <p:txBody>
          <a:bodyPr>
            <a:normAutofit/>
          </a:bodyPr>
          <a:lstStyle>
            <a:lvl1pPr marL="0" indent="0">
              <a:buSzTx/>
              <a:buFontTx/>
              <a:buNone/>
              <a:defRPr sz="1600">
                <a:latin typeface="Arial"/>
                <a:ea typeface="Arial"/>
                <a:cs typeface="Arial"/>
                <a:sym typeface="Arial"/>
              </a:defRPr>
            </a:lvl1pPr>
            <a:lvl2pPr marL="0" indent="457200">
              <a:buSzTx/>
              <a:buFontTx/>
              <a:buNone/>
              <a:defRPr sz="1600">
                <a:latin typeface="Arial"/>
                <a:ea typeface="Arial"/>
                <a:cs typeface="Arial"/>
                <a:sym typeface="Arial"/>
              </a:defRPr>
            </a:lvl2pPr>
            <a:lvl3pPr marL="0" indent="914400">
              <a:buSzTx/>
              <a:buFontTx/>
              <a:buNone/>
              <a:defRPr sz="1600">
                <a:latin typeface="Arial"/>
                <a:ea typeface="Arial"/>
                <a:cs typeface="Arial"/>
                <a:sym typeface="Arial"/>
              </a:defRPr>
            </a:lvl3pPr>
            <a:lvl4pPr marL="0" indent="1371600">
              <a:buSzTx/>
              <a:buFontTx/>
              <a:buNone/>
              <a:defRPr sz="1600">
                <a:latin typeface="Arial"/>
                <a:ea typeface="Arial"/>
                <a:cs typeface="Arial"/>
                <a:sym typeface="Arial"/>
              </a:defRPr>
            </a:lvl4pPr>
            <a:lvl5pPr marL="0" indent="1828800">
              <a:buSzTx/>
              <a:buFontTx/>
              <a:buNone/>
              <a:defRPr sz="16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57" name="Straight Connector 7"/>
          <p:cNvSpPr/>
          <p:nvPr/>
        </p:nvSpPr>
        <p:spPr>
          <a:xfrm>
            <a:off x="838200" y="189530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58" name="TextBox 10"/>
          <p:cNvSpPr txBox="1"/>
          <p:nvPr/>
        </p:nvSpPr>
        <p:spPr>
          <a:xfrm>
            <a:off x="1575620" y="6306351"/>
            <a:ext cx="5985309"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59"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2474779663"/>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x">
  <p:cSld name="1_Section Header">
    <p:bg>
      <p:bgPr>
        <a:solidFill>
          <a:srgbClr val="FFFFFF"/>
        </a:solidFill>
        <a:effectLst/>
      </p:bgPr>
    </p:bg>
    <p:spTree>
      <p:nvGrpSpPr>
        <p:cNvPr id="1" name=""/>
        <p:cNvGrpSpPr/>
        <p:nvPr/>
      </p:nvGrpSpPr>
      <p:grpSpPr>
        <a:xfrm>
          <a:off x="0" y="0"/>
          <a:ext cx="0" cy="0"/>
          <a:chOff x="0" y="0"/>
          <a:chExt cx="0" cy="0"/>
        </a:xfrm>
      </p:grpSpPr>
      <p:pic>
        <p:nvPicPr>
          <p:cNvPr id="166"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67"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168"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169" name="TextBox 10"/>
          <p:cNvSpPr txBox="1"/>
          <p:nvPr/>
        </p:nvSpPr>
        <p:spPr>
          <a:xfrm>
            <a:off x="978092" y="6202784"/>
            <a:ext cx="5963665"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70"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926760949"/>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x">
  <p:cSld name="1_Title Only">
    <p:bg>
      <p:bgPr>
        <a:solidFill>
          <a:srgbClr val="FFFFFF"/>
        </a:solidFill>
        <a:effectLst/>
      </p:bgPr>
    </p:bg>
    <p:spTree>
      <p:nvGrpSpPr>
        <p:cNvPr id="1" name=""/>
        <p:cNvGrpSpPr/>
        <p:nvPr/>
      </p:nvGrpSpPr>
      <p:grpSpPr>
        <a:xfrm>
          <a:off x="0" y="0"/>
          <a:ext cx="0" cy="0"/>
          <a:chOff x="0" y="0"/>
          <a:chExt cx="0" cy="0"/>
        </a:xfrm>
      </p:grpSpPr>
      <p:pic>
        <p:nvPicPr>
          <p:cNvPr id="177"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78"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179"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180" name="Title Text"/>
          <p:cNvSpPr txBox="1">
            <a:spLocks noGrp="1"/>
          </p:cNvSpPr>
          <p:nvPr>
            <p:ph type="title"/>
          </p:nvPr>
        </p:nvSpPr>
        <p:spPr>
          <a:xfrm>
            <a:off x="359762" y="365125"/>
            <a:ext cx="11467477" cy="975996"/>
          </a:xfrm>
          <a:prstGeom prst="rect">
            <a:avLst/>
          </a:prstGeom>
        </p:spPr>
        <p:txBody>
          <a:bodyPr anchor="t">
            <a:normAutofit/>
          </a:bodyPr>
          <a:lstStyle>
            <a:lvl1pPr algn="ctr">
              <a:defRPr b="0">
                <a:solidFill>
                  <a:srgbClr val="000000"/>
                </a:solidFill>
                <a:latin typeface="Arial"/>
                <a:ea typeface="Arial"/>
                <a:cs typeface="Arial"/>
                <a:sym typeface="Arial"/>
              </a:defRPr>
            </a:lvl1pPr>
          </a:lstStyle>
          <a:p>
            <a:r>
              <a:t>Title Text</a:t>
            </a:r>
          </a:p>
        </p:txBody>
      </p:sp>
      <p:sp>
        <p:nvSpPr>
          <p:cNvPr id="181" name="TextBox 10"/>
          <p:cNvSpPr txBox="1"/>
          <p:nvPr/>
        </p:nvSpPr>
        <p:spPr>
          <a:xfrm>
            <a:off x="978092" y="6202784"/>
            <a:ext cx="6158616"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82"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813056604"/>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x">
  <p:cSld name="1_Content with Caption">
    <p:bg>
      <p:bgPr>
        <a:solidFill>
          <a:srgbClr val="FFFFFF"/>
        </a:solidFill>
        <a:effectLst/>
      </p:bgPr>
    </p:bg>
    <p:spTree>
      <p:nvGrpSpPr>
        <p:cNvPr id="1" name=""/>
        <p:cNvGrpSpPr/>
        <p:nvPr/>
      </p:nvGrpSpPr>
      <p:grpSpPr>
        <a:xfrm>
          <a:off x="0" y="0"/>
          <a:ext cx="0" cy="0"/>
          <a:chOff x="0" y="0"/>
          <a:chExt cx="0" cy="0"/>
        </a:xfrm>
      </p:grpSpPr>
      <p:pic>
        <p:nvPicPr>
          <p:cNvPr id="189"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90"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191"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192" name="Body Level One…"/>
          <p:cNvSpPr txBox="1">
            <a:spLocks noGrp="1"/>
          </p:cNvSpPr>
          <p:nvPr>
            <p:ph type="body" idx="1"/>
          </p:nvPr>
        </p:nvSpPr>
        <p:spPr>
          <a:xfrm>
            <a:off x="479685" y="457201"/>
            <a:ext cx="11287594" cy="5299022"/>
          </a:xfrm>
          <a:prstGeom prst="rect">
            <a:avLst/>
          </a:prstGeom>
        </p:spPr>
        <p:txBody>
          <a:bodyPr>
            <a:normAutofit/>
          </a:bodyPr>
          <a:lstStyle>
            <a:lvl1pPr>
              <a:defRPr sz="3200">
                <a:latin typeface="Arial"/>
                <a:ea typeface="Arial"/>
                <a:cs typeface="Arial"/>
                <a:sym typeface="Arial"/>
              </a:defRPr>
            </a:lvl1pPr>
            <a:lvl2pPr marL="718457" indent="-261257">
              <a:defRPr sz="3200">
                <a:latin typeface="Arial"/>
                <a:ea typeface="Arial"/>
                <a:cs typeface="Arial"/>
                <a:sym typeface="Arial"/>
              </a:defRPr>
            </a:lvl2pPr>
            <a:lvl3pPr marL="1219200" indent="-304800">
              <a:defRPr sz="3200">
                <a:latin typeface="Arial"/>
                <a:ea typeface="Arial"/>
                <a:cs typeface="Arial"/>
                <a:sym typeface="Arial"/>
              </a:defRPr>
            </a:lvl3pPr>
            <a:lvl4pPr marL="1737360" indent="-365760">
              <a:defRPr sz="3200">
                <a:latin typeface="Arial"/>
                <a:ea typeface="Arial"/>
                <a:cs typeface="Arial"/>
                <a:sym typeface="Arial"/>
              </a:defRPr>
            </a:lvl4pPr>
            <a:lvl5pPr marL="2194560" indent="-365760">
              <a:defRPr sz="32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93" name="TextBox 10"/>
          <p:cNvSpPr txBox="1"/>
          <p:nvPr/>
        </p:nvSpPr>
        <p:spPr>
          <a:xfrm>
            <a:off x="978092" y="6202784"/>
            <a:ext cx="6096231"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94"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492031095"/>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x">
  <p:cSld name="1_Picture with Caption">
    <p:bg>
      <p:bgPr>
        <a:solidFill>
          <a:srgbClr val="FFFFFF"/>
        </a:solidFill>
        <a:effectLst/>
      </p:bgPr>
    </p:bg>
    <p:spTree>
      <p:nvGrpSpPr>
        <p:cNvPr id="1" name=""/>
        <p:cNvGrpSpPr/>
        <p:nvPr/>
      </p:nvGrpSpPr>
      <p:grpSpPr>
        <a:xfrm>
          <a:off x="0" y="0"/>
          <a:ext cx="0" cy="0"/>
          <a:chOff x="0" y="0"/>
          <a:chExt cx="0" cy="0"/>
        </a:xfrm>
      </p:grpSpPr>
      <p:pic>
        <p:nvPicPr>
          <p:cNvPr id="201"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02"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03"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04" name="Picture Placeholder 2"/>
          <p:cNvSpPr>
            <a:spLocks noGrp="1"/>
          </p:cNvSpPr>
          <p:nvPr>
            <p:ph type="pic" idx="21"/>
          </p:nvPr>
        </p:nvSpPr>
        <p:spPr>
          <a:xfrm>
            <a:off x="224851" y="230816"/>
            <a:ext cx="11744412" cy="5718647"/>
          </a:xfrm>
          <a:prstGeom prst="rect">
            <a:avLst/>
          </a:prstGeom>
        </p:spPr>
        <p:txBody>
          <a:bodyPr lIns="91439" rIns="91439"/>
          <a:lstStyle/>
          <a:p>
            <a:endParaRPr/>
          </a:p>
        </p:txBody>
      </p:sp>
      <p:sp>
        <p:nvSpPr>
          <p:cNvPr id="205" name="TextBox 10"/>
          <p:cNvSpPr txBox="1"/>
          <p:nvPr/>
        </p:nvSpPr>
        <p:spPr>
          <a:xfrm>
            <a:off x="978092" y="6202784"/>
            <a:ext cx="5987696"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06"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940965313"/>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x">
  <p:cSld name="2_Section Header">
    <p:bg>
      <p:bgPr>
        <a:solidFill>
          <a:srgbClr val="FFFFFF"/>
        </a:solidFill>
        <a:effectLst/>
      </p:bgPr>
    </p:bg>
    <p:spTree>
      <p:nvGrpSpPr>
        <p:cNvPr id="1" name=""/>
        <p:cNvGrpSpPr/>
        <p:nvPr/>
      </p:nvGrpSpPr>
      <p:grpSpPr>
        <a:xfrm>
          <a:off x="0" y="0"/>
          <a:ext cx="0" cy="0"/>
          <a:chOff x="0" y="0"/>
          <a:chExt cx="0" cy="0"/>
        </a:xfrm>
      </p:grpSpPr>
      <p:pic>
        <p:nvPicPr>
          <p:cNvPr id="213"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14"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15"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16" name="TextBox 10"/>
          <p:cNvSpPr txBox="1"/>
          <p:nvPr/>
        </p:nvSpPr>
        <p:spPr>
          <a:xfrm>
            <a:off x="978092" y="6202784"/>
            <a:ext cx="6099202"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17"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813294217"/>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x">
  <p:cSld name="2_Title Only">
    <p:bg>
      <p:bgPr>
        <a:solidFill>
          <a:srgbClr val="FFFFFF"/>
        </a:solidFill>
        <a:effectLst/>
      </p:bgPr>
    </p:bg>
    <p:spTree>
      <p:nvGrpSpPr>
        <p:cNvPr id="1" name=""/>
        <p:cNvGrpSpPr/>
        <p:nvPr/>
      </p:nvGrpSpPr>
      <p:grpSpPr>
        <a:xfrm>
          <a:off x="0" y="0"/>
          <a:ext cx="0" cy="0"/>
          <a:chOff x="0" y="0"/>
          <a:chExt cx="0" cy="0"/>
        </a:xfrm>
      </p:grpSpPr>
      <p:pic>
        <p:nvPicPr>
          <p:cNvPr id="224"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25"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26"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27" name="Title Text"/>
          <p:cNvSpPr txBox="1">
            <a:spLocks noGrp="1"/>
          </p:cNvSpPr>
          <p:nvPr>
            <p:ph type="title"/>
          </p:nvPr>
        </p:nvSpPr>
        <p:spPr>
          <a:xfrm>
            <a:off x="359762" y="365125"/>
            <a:ext cx="11467477" cy="975996"/>
          </a:xfrm>
          <a:prstGeom prst="rect">
            <a:avLst/>
          </a:prstGeom>
        </p:spPr>
        <p:txBody>
          <a:bodyPr anchor="t">
            <a:normAutofit/>
          </a:bodyPr>
          <a:lstStyle>
            <a:lvl1pPr algn="ctr">
              <a:defRPr b="0">
                <a:solidFill>
                  <a:srgbClr val="000000"/>
                </a:solidFill>
                <a:latin typeface="Arial"/>
                <a:ea typeface="Arial"/>
                <a:cs typeface="Arial"/>
                <a:sym typeface="Arial"/>
              </a:defRPr>
            </a:lvl1pPr>
          </a:lstStyle>
          <a:p>
            <a:r>
              <a:t>Title Text</a:t>
            </a:r>
          </a:p>
        </p:txBody>
      </p:sp>
      <p:sp>
        <p:nvSpPr>
          <p:cNvPr id="228" name="TextBox 10"/>
          <p:cNvSpPr txBox="1"/>
          <p:nvPr/>
        </p:nvSpPr>
        <p:spPr>
          <a:xfrm>
            <a:off x="978092" y="6202784"/>
            <a:ext cx="6132675"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29"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445628538"/>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x">
  <p:cSld name="2_Content with Caption">
    <p:bg>
      <p:bgPr>
        <a:solidFill>
          <a:srgbClr val="FFFFFF"/>
        </a:solidFill>
        <a:effectLst/>
      </p:bgPr>
    </p:bg>
    <p:spTree>
      <p:nvGrpSpPr>
        <p:cNvPr id="1" name=""/>
        <p:cNvGrpSpPr/>
        <p:nvPr/>
      </p:nvGrpSpPr>
      <p:grpSpPr>
        <a:xfrm>
          <a:off x="0" y="0"/>
          <a:ext cx="0" cy="0"/>
          <a:chOff x="0" y="0"/>
          <a:chExt cx="0" cy="0"/>
        </a:xfrm>
      </p:grpSpPr>
      <p:pic>
        <p:nvPicPr>
          <p:cNvPr id="236"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37"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38"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39" name="Body Level One…"/>
          <p:cNvSpPr txBox="1">
            <a:spLocks noGrp="1"/>
          </p:cNvSpPr>
          <p:nvPr>
            <p:ph type="body" idx="1"/>
          </p:nvPr>
        </p:nvSpPr>
        <p:spPr>
          <a:xfrm>
            <a:off x="479685" y="457201"/>
            <a:ext cx="11287594" cy="5299022"/>
          </a:xfrm>
          <a:prstGeom prst="rect">
            <a:avLst/>
          </a:prstGeom>
        </p:spPr>
        <p:txBody>
          <a:bodyPr>
            <a:normAutofit/>
          </a:bodyPr>
          <a:lstStyle>
            <a:lvl1pPr>
              <a:defRPr sz="3200">
                <a:latin typeface="Arial"/>
                <a:ea typeface="Arial"/>
                <a:cs typeface="Arial"/>
                <a:sym typeface="Arial"/>
              </a:defRPr>
            </a:lvl1pPr>
            <a:lvl2pPr marL="718457" indent="-261257">
              <a:defRPr sz="3200">
                <a:latin typeface="Arial"/>
                <a:ea typeface="Arial"/>
                <a:cs typeface="Arial"/>
                <a:sym typeface="Arial"/>
              </a:defRPr>
            </a:lvl2pPr>
            <a:lvl3pPr marL="1219200" indent="-304800">
              <a:defRPr sz="3200">
                <a:latin typeface="Arial"/>
                <a:ea typeface="Arial"/>
                <a:cs typeface="Arial"/>
                <a:sym typeface="Arial"/>
              </a:defRPr>
            </a:lvl3pPr>
            <a:lvl4pPr marL="1737360" indent="-365760">
              <a:defRPr sz="3200">
                <a:latin typeface="Arial"/>
                <a:ea typeface="Arial"/>
                <a:cs typeface="Arial"/>
                <a:sym typeface="Arial"/>
              </a:defRPr>
            </a:lvl4pPr>
            <a:lvl5pPr marL="2194560" indent="-365760">
              <a:defRPr sz="32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40" name="TextBox 10"/>
          <p:cNvSpPr txBox="1"/>
          <p:nvPr/>
        </p:nvSpPr>
        <p:spPr>
          <a:xfrm>
            <a:off x="978092" y="6202784"/>
            <a:ext cx="6236861"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41"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002361238"/>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x">
  <p:cSld name="2_Picture with Caption">
    <p:bg>
      <p:bgPr>
        <a:solidFill>
          <a:srgbClr val="FFFFFF"/>
        </a:solidFill>
        <a:effectLst/>
      </p:bgPr>
    </p:bg>
    <p:spTree>
      <p:nvGrpSpPr>
        <p:cNvPr id="1" name=""/>
        <p:cNvGrpSpPr/>
        <p:nvPr/>
      </p:nvGrpSpPr>
      <p:grpSpPr>
        <a:xfrm>
          <a:off x="0" y="0"/>
          <a:ext cx="0" cy="0"/>
          <a:chOff x="0" y="0"/>
          <a:chExt cx="0" cy="0"/>
        </a:xfrm>
      </p:grpSpPr>
      <p:pic>
        <p:nvPicPr>
          <p:cNvPr id="248"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49"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50"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51" name="Picture Placeholder 2"/>
          <p:cNvSpPr>
            <a:spLocks noGrp="1"/>
          </p:cNvSpPr>
          <p:nvPr>
            <p:ph type="pic" idx="21"/>
          </p:nvPr>
        </p:nvSpPr>
        <p:spPr>
          <a:xfrm>
            <a:off x="224851" y="230816"/>
            <a:ext cx="11744412" cy="5718647"/>
          </a:xfrm>
          <a:prstGeom prst="rect">
            <a:avLst/>
          </a:prstGeom>
        </p:spPr>
        <p:txBody>
          <a:bodyPr lIns="91439" rIns="91439"/>
          <a:lstStyle/>
          <a:p>
            <a:endParaRPr/>
          </a:p>
        </p:txBody>
      </p:sp>
      <p:sp>
        <p:nvSpPr>
          <p:cNvPr id="252" name="TextBox 10"/>
          <p:cNvSpPr txBox="1"/>
          <p:nvPr/>
        </p:nvSpPr>
        <p:spPr>
          <a:xfrm>
            <a:off x="978092" y="6202784"/>
            <a:ext cx="5842611"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53"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975443212"/>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x">
  <p:cSld name="3_Picture with Caption">
    <p:bg>
      <p:bgPr>
        <a:solidFill>
          <a:srgbClr val="FFFFFF"/>
        </a:solidFill>
        <a:effectLst/>
      </p:bgPr>
    </p:bg>
    <p:spTree>
      <p:nvGrpSpPr>
        <p:cNvPr id="1" name=""/>
        <p:cNvGrpSpPr/>
        <p:nvPr/>
      </p:nvGrpSpPr>
      <p:grpSpPr>
        <a:xfrm>
          <a:off x="0" y="0"/>
          <a:ext cx="0" cy="0"/>
          <a:chOff x="0" y="0"/>
          <a:chExt cx="0" cy="0"/>
        </a:xfrm>
      </p:grpSpPr>
      <p:pic>
        <p:nvPicPr>
          <p:cNvPr id="260" name="Picture 3" descr="Picture 3"/>
          <p:cNvPicPr>
            <a:picLocks noChangeAspect="1"/>
          </p:cNvPicPr>
          <p:nvPr/>
        </p:nvPicPr>
        <p:blipFill>
          <a:blip r:embed="rId2"/>
          <a:stretch>
            <a:fillRect/>
          </a:stretch>
        </p:blipFill>
        <p:spPr>
          <a:xfrm>
            <a:off x="11419003" y="6103344"/>
            <a:ext cx="539751" cy="590551"/>
          </a:xfrm>
          <a:prstGeom prst="rect">
            <a:avLst/>
          </a:prstGeom>
          <a:ln w="12700">
            <a:miter lim="400000"/>
          </a:ln>
          <a:effectLst>
            <a:outerShdw blurRad="127000" rotWithShape="0">
              <a:srgbClr val="000000">
                <a:alpha val="15000"/>
              </a:srgbClr>
            </a:outerShdw>
          </a:effectLst>
        </p:spPr>
      </p:pic>
      <p:sp>
        <p:nvSpPr>
          <p:cNvPr id="261" name="TextBox 6"/>
          <p:cNvSpPr txBox="1"/>
          <p:nvPr/>
        </p:nvSpPr>
        <p:spPr>
          <a:xfrm>
            <a:off x="995759" y="6094786"/>
            <a:ext cx="7388844" cy="5440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has received funding from the European Union's Horizon Europe research and innovation programme. Views and opinions expressed are however those of the author(s) only and do not necessarily reflect those of the European Union. Neither the European Union nor the granting authority can be held responsible for them.  </a:t>
            </a:r>
          </a:p>
        </p:txBody>
      </p:sp>
      <p:pic>
        <p:nvPicPr>
          <p:cNvPr id="262" name="Picture 7" descr="Picture 7"/>
          <p:cNvPicPr>
            <a:picLocks noChangeAspect="1"/>
          </p:cNvPicPr>
          <p:nvPr/>
        </p:nvPicPr>
        <p:blipFill>
          <a:blip r:embed="rId3"/>
          <a:stretch>
            <a:fillRect/>
          </a:stretch>
        </p:blipFill>
        <p:spPr>
          <a:xfrm>
            <a:off x="228203" y="6161694"/>
            <a:ext cx="676467" cy="450979"/>
          </a:xfrm>
          <a:prstGeom prst="rect">
            <a:avLst/>
          </a:prstGeom>
          <a:ln w="12700">
            <a:miter lim="400000"/>
          </a:ln>
        </p:spPr>
      </p:pic>
      <p:sp>
        <p:nvSpPr>
          <p:cNvPr id="263" name="Picture Placeholder 2"/>
          <p:cNvSpPr>
            <a:spLocks noGrp="1"/>
          </p:cNvSpPr>
          <p:nvPr>
            <p:ph type="pic" idx="21"/>
          </p:nvPr>
        </p:nvSpPr>
        <p:spPr>
          <a:xfrm>
            <a:off x="0" y="0"/>
            <a:ext cx="12192000" cy="6858000"/>
          </a:xfrm>
          <a:prstGeom prst="rect">
            <a:avLst/>
          </a:prstGeom>
        </p:spPr>
        <p:txBody>
          <a:bodyPr lIns="91439" rIns="91439"/>
          <a:lstStyle/>
          <a:p>
            <a:endParaRPr/>
          </a:p>
        </p:txBody>
      </p:sp>
      <p:sp>
        <p:nvSpPr>
          <p:cNvPr id="264" name="Slide Number"/>
          <p:cNvSpPr txBox="1">
            <a:spLocks noGrp="1"/>
          </p:cNvSpPr>
          <p:nvPr>
            <p:ph type="sldNum" sz="quarter" idx="2"/>
          </p:nvPr>
        </p:nvSpPr>
        <p:spPr>
          <a:xfrm>
            <a:off x="5892800" y="6172200"/>
            <a:ext cx="2844800" cy="368301"/>
          </a:xfrm>
          <a:prstGeom prst="rect">
            <a:avLst/>
          </a:prstGeom>
        </p:spPr>
        <p:txBody>
          <a:bodyPr/>
          <a:lstStyle>
            <a:lvl1pPr>
              <a:defRPr>
                <a:solidFill>
                  <a:srgbClr val="000000"/>
                </a:solidFill>
                <a:latin typeface="+mn-lt"/>
                <a:ea typeface="+mn-ea"/>
                <a:cs typeface="+mn-cs"/>
                <a:sym typeface="Calibri"/>
              </a:defRPr>
            </a:lvl1pPr>
          </a:lstStyle>
          <a:p>
            <a:fld id="{86CB4B4D-7CA3-9044-876B-883B54F8677D}" type="slidenum">
              <a:rPr/>
              <a:pPr/>
              <a:t>‹#›</a:t>
            </a:fld>
            <a:endParaRPr/>
          </a:p>
        </p:txBody>
      </p:sp>
    </p:spTree>
    <p:extLst>
      <p:ext uri="{BB962C8B-B14F-4D97-AF65-F5344CB8AC3E}">
        <p14:creationId xmlns:p14="http://schemas.microsoft.com/office/powerpoint/2010/main" val="2138499638"/>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977F388-402F-1C55-03EC-E909CFB528F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5C0593A-B63A-8ADA-EC41-2E403882494B}"/>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4901B25-88DE-866E-10CD-136A19D5340F}"/>
              </a:ext>
            </a:extLst>
          </p:cNvPr>
          <p:cNvSpPr>
            <a:spLocks noGrp="1"/>
          </p:cNvSpPr>
          <p:nvPr>
            <p:ph type="dt" sz="half" idx="10"/>
          </p:nvPr>
        </p:nvSpPr>
        <p:spPr/>
        <p:txBody>
          <a:bodyPr/>
          <a:lstStyle/>
          <a:p>
            <a:fld id="{40DEB69D-EAF0-4F73-9E22-4112693C3156}" type="datetimeFigureOut">
              <a:rPr lang="it-IT" smtClean="0"/>
              <a:t>20/05/25</a:t>
            </a:fld>
            <a:endParaRPr lang="it-IT"/>
          </a:p>
        </p:txBody>
      </p:sp>
      <p:sp>
        <p:nvSpPr>
          <p:cNvPr id="5" name="Segnaposto piè di pagina 4">
            <a:extLst>
              <a:ext uri="{FF2B5EF4-FFF2-40B4-BE49-F238E27FC236}">
                <a16:creationId xmlns:a16="http://schemas.microsoft.com/office/drawing/2014/main" id="{9A439000-8123-F910-DCB6-78BF409BB20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13D0145-E947-4768-7D1A-85C7659BACCB}"/>
              </a:ext>
            </a:extLst>
          </p:cNvPr>
          <p:cNvSpPr>
            <a:spLocks noGrp="1"/>
          </p:cNvSpPr>
          <p:nvPr>
            <p:ph type="sldNum" sz="quarter" idx="12"/>
          </p:nvPr>
        </p:nvSpPr>
        <p:spPr/>
        <p:txBody>
          <a:bodyPr/>
          <a:lstStyle/>
          <a:p>
            <a:fld id="{EBBAD364-AA31-4A2A-BC3A-FECAF30B8C29}" type="slidenum">
              <a:rPr lang="it-IT" smtClean="0"/>
              <a:t>‹#›</a:t>
            </a:fld>
            <a:endParaRPr lang="it-IT"/>
          </a:p>
        </p:txBody>
      </p:sp>
    </p:spTree>
    <p:extLst>
      <p:ext uri="{BB962C8B-B14F-4D97-AF65-F5344CB8AC3E}">
        <p14:creationId xmlns:p14="http://schemas.microsoft.com/office/powerpoint/2010/main" val="186079530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11073916" y="6294397"/>
            <a:ext cx="279883" cy="276999"/>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716020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3" name="Title Text"/>
          <p:cNvSpPr txBox="1">
            <a:spLocks noGrp="1"/>
          </p:cNvSpPr>
          <p:nvPr>
            <p:ph type="title"/>
          </p:nvPr>
        </p:nvSpPr>
        <p:spPr>
          <a:xfrm>
            <a:off x="838200" y="3081820"/>
            <a:ext cx="10515600" cy="1325564"/>
          </a:xfrm>
          <a:prstGeom prst="rect">
            <a:avLst/>
          </a:prstGeom>
        </p:spPr>
        <p:txBody>
          <a:bodyPr>
            <a:normAutofit/>
          </a:bodyPr>
          <a:lstStyle>
            <a:lvl1pPr>
              <a:defRPr b="0">
                <a:latin typeface="Arial"/>
                <a:ea typeface="Arial"/>
                <a:cs typeface="Arial"/>
                <a:sym typeface="Arial"/>
              </a:defRPr>
            </a:lvl1pPr>
          </a:lstStyle>
          <a:p>
            <a:r>
              <a:t>Title Text</a:t>
            </a:r>
          </a:p>
        </p:txBody>
      </p:sp>
      <p:sp>
        <p:nvSpPr>
          <p:cNvPr id="14" name="TextBox 10"/>
          <p:cNvSpPr txBox="1"/>
          <p:nvPr/>
        </p:nvSpPr>
        <p:spPr>
          <a:xfrm>
            <a:off x="1575620" y="6306351"/>
            <a:ext cx="6184504"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pic>
        <p:nvPicPr>
          <p:cNvPr id="15" name="Picture 11" descr="Picture 11"/>
          <p:cNvPicPr>
            <a:picLocks noChangeAspect="1"/>
          </p:cNvPicPr>
          <p:nvPr/>
        </p:nvPicPr>
        <p:blipFill>
          <a:blip r:embed="rId2"/>
          <a:stretch>
            <a:fillRect/>
          </a:stretch>
        </p:blipFill>
        <p:spPr>
          <a:xfrm>
            <a:off x="808064" y="6284359"/>
            <a:ext cx="676467" cy="450979"/>
          </a:xfrm>
          <a:prstGeom prst="rect">
            <a:avLst/>
          </a:prstGeom>
          <a:ln w="12700">
            <a:miter lim="400000"/>
          </a:ln>
        </p:spPr>
      </p:pic>
      <p:sp>
        <p:nvSpPr>
          <p:cNvPr id="16" name="Body Level One…"/>
          <p:cNvSpPr txBox="1">
            <a:spLocks noGrp="1"/>
          </p:cNvSpPr>
          <p:nvPr>
            <p:ph type="body" sz="quarter" idx="1" hasCustomPrompt="1"/>
          </p:nvPr>
        </p:nvSpPr>
        <p:spPr>
          <a:xfrm>
            <a:off x="838200" y="4571863"/>
            <a:ext cx="9101139" cy="935039"/>
          </a:xfrm>
          <a:prstGeom prst="rect">
            <a:avLst/>
          </a:prstGeom>
        </p:spPr>
        <p:txBody>
          <a:bodyPr>
            <a:normAutofit/>
          </a:bodyPr>
          <a:lstStyle>
            <a:lvl1pPr marL="0" indent="0">
              <a:buSzTx/>
              <a:buFontTx/>
              <a:buNone/>
              <a:defRPr>
                <a:solidFill>
                  <a:srgbClr val="FFFFFF"/>
                </a:solidFill>
                <a:latin typeface="Arial"/>
                <a:ea typeface="Arial"/>
                <a:cs typeface="Arial"/>
                <a:sym typeface="Arial"/>
              </a:defRPr>
            </a:lvl1pPr>
            <a:lvl2pPr>
              <a:buFontTx/>
              <a:defRPr>
                <a:solidFill>
                  <a:srgbClr val="FFFFFF"/>
                </a:solidFill>
                <a:latin typeface="Arial"/>
                <a:ea typeface="Arial"/>
                <a:cs typeface="Arial"/>
                <a:sym typeface="Arial"/>
              </a:defRPr>
            </a:lvl2pPr>
            <a:lvl3pPr>
              <a:buFontTx/>
              <a:defRPr>
                <a:solidFill>
                  <a:srgbClr val="FFFFFF"/>
                </a:solidFill>
                <a:latin typeface="Arial"/>
                <a:ea typeface="Arial"/>
                <a:cs typeface="Arial"/>
                <a:sym typeface="Arial"/>
              </a:defRPr>
            </a:lvl3pPr>
            <a:lvl4pPr>
              <a:buFontTx/>
              <a:defRPr>
                <a:solidFill>
                  <a:srgbClr val="FFFFFF"/>
                </a:solidFill>
                <a:latin typeface="Arial"/>
                <a:ea typeface="Arial"/>
                <a:cs typeface="Arial"/>
                <a:sym typeface="Arial"/>
              </a:defRPr>
            </a:lvl4pPr>
            <a:lvl5pPr>
              <a:buFontTx/>
              <a:defRPr>
                <a:solidFill>
                  <a:srgbClr val="FFFFFF"/>
                </a:solidFill>
                <a:latin typeface="Arial"/>
                <a:ea typeface="Arial"/>
                <a:cs typeface="Arial"/>
                <a:sym typeface="Arial"/>
              </a:defRPr>
            </a:lvl5pPr>
          </a:lstStyle>
          <a:p>
            <a:r>
              <a:t>Subtitle</a:t>
            </a:r>
          </a:p>
          <a:p>
            <a:pPr lvl="1"/>
            <a:endParaRPr/>
          </a:p>
          <a:p>
            <a:pPr lvl="2"/>
            <a:endParaRPr/>
          </a:p>
          <a:p>
            <a:pPr lvl="3"/>
            <a:endParaRPr/>
          </a:p>
          <a:p>
            <a:pPr lvl="4"/>
            <a:endParaRPr/>
          </a:p>
        </p:txBody>
      </p:sp>
      <p:sp>
        <p:nvSpPr>
          <p:cNvPr id="17" name="Slide Number"/>
          <p:cNvSpPr txBox="1">
            <a:spLocks noGrp="1"/>
          </p:cNvSpPr>
          <p:nvPr>
            <p:ph type="sldNum" sz="quarter" idx="2"/>
          </p:nvPr>
        </p:nvSpPr>
        <p:spPr>
          <a:xfrm>
            <a:off x="11258560"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243249698"/>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4"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628906532"/>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x">
  <p:cSld name="2_Blank">
    <p:spTree>
      <p:nvGrpSpPr>
        <p:cNvPr id="1" name=""/>
        <p:cNvGrpSpPr/>
        <p:nvPr/>
      </p:nvGrpSpPr>
      <p:grpSpPr>
        <a:xfrm>
          <a:off x="0" y="0"/>
          <a:ext cx="0" cy="0"/>
          <a:chOff x="0" y="0"/>
          <a:chExt cx="0" cy="0"/>
        </a:xfrm>
      </p:grpSpPr>
      <p:pic>
        <p:nvPicPr>
          <p:cNvPr id="31" name="Picture 4" descr="Picture 4"/>
          <p:cNvPicPr>
            <a:picLocks noChangeAspect="1"/>
          </p:cNvPicPr>
          <p:nvPr/>
        </p:nvPicPr>
        <p:blipFill>
          <a:blip r:embed="rId2"/>
          <a:stretch>
            <a:fillRect/>
          </a:stretch>
        </p:blipFill>
        <p:spPr>
          <a:xfrm>
            <a:off x="808064" y="6284359"/>
            <a:ext cx="676467" cy="450979"/>
          </a:xfrm>
          <a:prstGeom prst="rect">
            <a:avLst/>
          </a:prstGeom>
          <a:ln w="12700">
            <a:miter lim="400000"/>
          </a:ln>
        </p:spPr>
      </p:pic>
      <p:sp>
        <p:nvSpPr>
          <p:cNvPr id="32" name="TextBox 10"/>
          <p:cNvSpPr txBox="1"/>
          <p:nvPr/>
        </p:nvSpPr>
        <p:spPr>
          <a:xfrm>
            <a:off x="1575620" y="6306351"/>
            <a:ext cx="6026209"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33" name="Slide Number"/>
          <p:cNvSpPr txBox="1">
            <a:spLocks noGrp="1"/>
          </p:cNvSpPr>
          <p:nvPr>
            <p:ph type="sldNum" sz="quarter" idx="2"/>
          </p:nvPr>
        </p:nvSpPr>
        <p:spPr>
          <a:xfrm>
            <a:off x="5892800" y="6172200"/>
            <a:ext cx="2844800" cy="368301"/>
          </a:xfrm>
          <a:prstGeom prst="rect">
            <a:avLst/>
          </a:prstGeom>
        </p:spPr>
        <p:txBody>
          <a:bodyPr/>
          <a:lstStyle>
            <a:lvl1pPr>
              <a:defRPr>
                <a:solidFill>
                  <a:srgbClr val="000000"/>
                </a:solidFill>
                <a:latin typeface="+mn-lt"/>
                <a:ea typeface="+mn-ea"/>
                <a:cs typeface="+mn-cs"/>
                <a:sym typeface="Calibri"/>
              </a:defRPr>
            </a:lvl1pPr>
          </a:lstStyle>
          <a:p>
            <a:fld id="{86CB4B4D-7CA3-9044-876B-883B54F8677D}" type="slidenum">
              <a:rPr/>
              <a:pPr/>
              <a:t>‹#›</a:t>
            </a:fld>
            <a:endParaRPr/>
          </a:p>
        </p:txBody>
      </p:sp>
    </p:spTree>
    <p:extLst>
      <p:ext uri="{BB962C8B-B14F-4D97-AF65-F5344CB8AC3E}">
        <p14:creationId xmlns:p14="http://schemas.microsoft.com/office/powerpoint/2010/main" val="4167843819"/>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x">
  <p:cSld name="1_Blank">
    <p:spTree>
      <p:nvGrpSpPr>
        <p:cNvPr id="1" name=""/>
        <p:cNvGrpSpPr/>
        <p:nvPr/>
      </p:nvGrpSpPr>
      <p:grpSpPr>
        <a:xfrm>
          <a:off x="0" y="0"/>
          <a:ext cx="0" cy="0"/>
          <a:chOff x="0" y="0"/>
          <a:chExt cx="0" cy="0"/>
        </a:xfrm>
      </p:grpSpPr>
      <p:sp>
        <p:nvSpPr>
          <p:cNvPr id="40" name="Title Text"/>
          <p:cNvSpPr txBox="1">
            <a:spLocks noGrp="1"/>
          </p:cNvSpPr>
          <p:nvPr>
            <p:ph type="title"/>
          </p:nvPr>
        </p:nvSpPr>
        <p:spPr>
          <a:xfrm>
            <a:off x="838200" y="3081820"/>
            <a:ext cx="10515600" cy="1325564"/>
          </a:xfrm>
          <a:prstGeom prst="rect">
            <a:avLst/>
          </a:prstGeom>
        </p:spPr>
        <p:txBody>
          <a:bodyPr>
            <a:normAutofit/>
          </a:bodyPr>
          <a:lstStyle>
            <a:lvl1pPr>
              <a:defRPr b="0">
                <a:latin typeface="Arial"/>
                <a:ea typeface="Arial"/>
                <a:cs typeface="Arial"/>
                <a:sym typeface="Arial"/>
              </a:defRPr>
            </a:lvl1pPr>
          </a:lstStyle>
          <a:p>
            <a:r>
              <a:t>Title Text</a:t>
            </a:r>
          </a:p>
        </p:txBody>
      </p:sp>
      <p:sp>
        <p:nvSpPr>
          <p:cNvPr id="41" name="Body Level One…"/>
          <p:cNvSpPr txBox="1">
            <a:spLocks noGrp="1"/>
          </p:cNvSpPr>
          <p:nvPr>
            <p:ph type="body" sz="quarter" idx="1" hasCustomPrompt="1"/>
          </p:nvPr>
        </p:nvSpPr>
        <p:spPr>
          <a:xfrm>
            <a:off x="838200" y="4571863"/>
            <a:ext cx="9101139" cy="935039"/>
          </a:xfrm>
          <a:prstGeom prst="rect">
            <a:avLst/>
          </a:prstGeom>
        </p:spPr>
        <p:txBody>
          <a:bodyPr>
            <a:normAutofit/>
          </a:bodyPr>
          <a:lstStyle>
            <a:lvl1pPr marL="0" indent="0">
              <a:buSzTx/>
              <a:buFontTx/>
              <a:buNone/>
              <a:defRPr>
                <a:solidFill>
                  <a:srgbClr val="FFFFFF"/>
                </a:solidFill>
                <a:latin typeface="Arial"/>
                <a:ea typeface="Arial"/>
                <a:cs typeface="Arial"/>
                <a:sym typeface="Arial"/>
              </a:defRPr>
            </a:lvl1pPr>
            <a:lvl2pPr>
              <a:buFontTx/>
              <a:defRPr>
                <a:solidFill>
                  <a:srgbClr val="FFFFFF"/>
                </a:solidFill>
                <a:latin typeface="Arial"/>
                <a:ea typeface="Arial"/>
                <a:cs typeface="Arial"/>
                <a:sym typeface="Arial"/>
              </a:defRPr>
            </a:lvl2pPr>
            <a:lvl3pPr>
              <a:buFontTx/>
              <a:defRPr>
                <a:solidFill>
                  <a:srgbClr val="FFFFFF"/>
                </a:solidFill>
                <a:latin typeface="Arial"/>
                <a:ea typeface="Arial"/>
                <a:cs typeface="Arial"/>
                <a:sym typeface="Arial"/>
              </a:defRPr>
            </a:lvl3pPr>
            <a:lvl4pPr>
              <a:buFontTx/>
              <a:defRPr>
                <a:solidFill>
                  <a:srgbClr val="FFFFFF"/>
                </a:solidFill>
                <a:latin typeface="Arial"/>
                <a:ea typeface="Arial"/>
                <a:cs typeface="Arial"/>
                <a:sym typeface="Arial"/>
              </a:defRPr>
            </a:lvl4pPr>
            <a:lvl5pPr>
              <a:buFontTx/>
              <a:defRPr>
                <a:solidFill>
                  <a:srgbClr val="FFFFFF"/>
                </a:solidFill>
                <a:latin typeface="Arial"/>
                <a:ea typeface="Arial"/>
                <a:cs typeface="Arial"/>
                <a:sym typeface="Arial"/>
              </a:defRPr>
            </a:lvl5pPr>
          </a:lstStyle>
          <a:p>
            <a:r>
              <a:t>Subtitle</a:t>
            </a:r>
          </a:p>
          <a:p>
            <a:pPr lvl="1"/>
            <a:endParaRPr/>
          </a:p>
          <a:p>
            <a:pPr lvl="2"/>
            <a:endParaRPr/>
          </a:p>
          <a:p>
            <a:pPr lvl="3"/>
            <a:endParaRPr/>
          </a:p>
          <a:p>
            <a:pPr lvl="4"/>
            <a:endParaRPr/>
          </a:p>
        </p:txBody>
      </p:sp>
      <p:pic>
        <p:nvPicPr>
          <p:cNvPr id="42" name="Picture 6" descr="Picture 6"/>
          <p:cNvPicPr>
            <a:picLocks noChangeAspect="1"/>
          </p:cNvPicPr>
          <p:nvPr/>
        </p:nvPicPr>
        <p:blipFill>
          <a:blip r:embed="rId2"/>
          <a:stretch>
            <a:fillRect/>
          </a:stretch>
        </p:blipFill>
        <p:spPr>
          <a:xfrm>
            <a:off x="808064" y="6284359"/>
            <a:ext cx="676467" cy="450979"/>
          </a:xfrm>
          <a:prstGeom prst="rect">
            <a:avLst/>
          </a:prstGeom>
          <a:ln w="12700">
            <a:miter lim="400000"/>
          </a:ln>
        </p:spPr>
      </p:pic>
      <p:sp>
        <p:nvSpPr>
          <p:cNvPr id="43" name="TextBox 10"/>
          <p:cNvSpPr txBox="1"/>
          <p:nvPr/>
        </p:nvSpPr>
        <p:spPr>
          <a:xfrm>
            <a:off x="1575620" y="6306351"/>
            <a:ext cx="5961491"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44" name="Slide Number"/>
          <p:cNvSpPr txBox="1">
            <a:spLocks noGrp="1"/>
          </p:cNvSpPr>
          <p:nvPr>
            <p:ph type="sldNum" sz="quarter" idx="2"/>
          </p:nvPr>
        </p:nvSpPr>
        <p:spPr>
          <a:xfrm>
            <a:off x="5892800" y="6172200"/>
            <a:ext cx="2844800" cy="368301"/>
          </a:xfrm>
          <a:prstGeom prst="rect">
            <a:avLst/>
          </a:prstGeom>
        </p:spPr>
        <p:txBody>
          <a:bodyPr/>
          <a:lstStyle>
            <a:lvl1pPr>
              <a:defRPr>
                <a:solidFill>
                  <a:srgbClr val="000000"/>
                </a:solidFill>
                <a:latin typeface="+mn-lt"/>
                <a:ea typeface="+mn-ea"/>
                <a:cs typeface="+mn-cs"/>
                <a:sym typeface="Calibri"/>
              </a:defRPr>
            </a:lvl1pPr>
          </a:lstStyle>
          <a:p>
            <a:fld id="{86CB4B4D-7CA3-9044-876B-883B54F8677D}" type="slidenum">
              <a:rPr/>
              <a:pPr/>
              <a:t>‹#›</a:t>
            </a:fld>
            <a:endParaRPr/>
          </a:p>
        </p:txBody>
      </p:sp>
    </p:spTree>
    <p:extLst>
      <p:ext uri="{BB962C8B-B14F-4D97-AF65-F5344CB8AC3E}">
        <p14:creationId xmlns:p14="http://schemas.microsoft.com/office/powerpoint/2010/main" val="140473785"/>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x">
  <p:cSld name="1_Title Slide">
    <p:bg>
      <p:bgPr>
        <a:solidFill>
          <a:srgbClr val="FFFFFF"/>
        </a:solidFill>
        <a:effectLst/>
      </p:bgPr>
    </p:bg>
    <p:spTree>
      <p:nvGrpSpPr>
        <p:cNvPr id="1" name=""/>
        <p:cNvGrpSpPr/>
        <p:nvPr/>
      </p:nvGrpSpPr>
      <p:grpSpPr>
        <a:xfrm>
          <a:off x="0" y="0"/>
          <a:ext cx="0" cy="0"/>
          <a:chOff x="0" y="0"/>
          <a:chExt cx="0" cy="0"/>
        </a:xfrm>
      </p:grpSpPr>
      <p:pic>
        <p:nvPicPr>
          <p:cNvPr id="51"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52"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53" name="Title Text"/>
          <p:cNvSpPr txBox="1">
            <a:spLocks noGrp="1"/>
          </p:cNvSpPr>
          <p:nvPr>
            <p:ph type="title"/>
          </p:nvPr>
        </p:nvSpPr>
        <p:spPr>
          <a:xfrm>
            <a:off x="1524000" y="1122362"/>
            <a:ext cx="9144000" cy="2387601"/>
          </a:xfrm>
          <a:prstGeom prst="rect">
            <a:avLst/>
          </a:prstGeom>
        </p:spPr>
        <p:txBody>
          <a:bodyPr anchor="b">
            <a:normAutofit/>
          </a:bodyPr>
          <a:lstStyle>
            <a:lvl1pPr algn="ctr">
              <a:defRPr sz="6000" b="0">
                <a:solidFill>
                  <a:srgbClr val="000000"/>
                </a:solidFill>
                <a:latin typeface="Arial"/>
                <a:ea typeface="Arial"/>
                <a:cs typeface="Arial"/>
                <a:sym typeface="Arial"/>
              </a:defRPr>
            </a:lvl1pPr>
          </a:lstStyle>
          <a:p>
            <a:r>
              <a:t>Title Text</a:t>
            </a:r>
          </a:p>
        </p:txBody>
      </p:sp>
      <p:sp>
        <p:nvSpPr>
          <p:cNvPr id="54" name="Body Level One…"/>
          <p:cNvSpPr txBox="1">
            <a:spLocks noGrp="1"/>
          </p:cNvSpPr>
          <p:nvPr>
            <p:ph type="body" sz="quarter" idx="1"/>
          </p:nvPr>
        </p:nvSpPr>
        <p:spPr>
          <a:xfrm>
            <a:off x="1524000" y="3685307"/>
            <a:ext cx="9144000" cy="1572493"/>
          </a:xfrm>
          <a:prstGeom prst="rect">
            <a:avLst/>
          </a:prstGeom>
        </p:spPr>
        <p:txBody>
          <a:bodyPr>
            <a:normAutofit/>
          </a:bodyPr>
          <a:lstStyle>
            <a:lvl1pPr marL="0" indent="0" algn="ctr">
              <a:buSzTx/>
              <a:buFontTx/>
              <a:buNone/>
              <a:defRPr sz="2400">
                <a:latin typeface="Arial"/>
                <a:ea typeface="Arial"/>
                <a:cs typeface="Arial"/>
                <a:sym typeface="Arial"/>
              </a:defRPr>
            </a:lvl1pPr>
            <a:lvl2pPr marL="0" indent="457200" algn="ctr">
              <a:buSzTx/>
              <a:buFontTx/>
              <a:buNone/>
              <a:defRPr sz="2400">
                <a:latin typeface="Arial"/>
                <a:ea typeface="Arial"/>
                <a:cs typeface="Arial"/>
                <a:sym typeface="Arial"/>
              </a:defRPr>
            </a:lvl2pPr>
            <a:lvl3pPr marL="0" indent="914400" algn="ctr">
              <a:buSzTx/>
              <a:buFontTx/>
              <a:buNone/>
              <a:defRPr sz="2400">
                <a:latin typeface="Arial"/>
                <a:ea typeface="Arial"/>
                <a:cs typeface="Arial"/>
                <a:sym typeface="Arial"/>
              </a:defRPr>
            </a:lvl3pPr>
            <a:lvl4pPr marL="0" indent="1371600" algn="ctr">
              <a:buSzTx/>
              <a:buFontTx/>
              <a:buNone/>
              <a:defRPr sz="2400">
                <a:latin typeface="Arial"/>
                <a:ea typeface="Arial"/>
                <a:cs typeface="Arial"/>
                <a:sym typeface="Arial"/>
              </a:defRPr>
            </a:lvl4pPr>
            <a:lvl5pPr marL="0" indent="1828800" algn="ctr">
              <a:buSzTx/>
              <a:buFontTx/>
              <a:buNone/>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55" name="Straight Connector 6"/>
          <p:cNvSpPr/>
          <p:nvPr/>
        </p:nvSpPr>
        <p:spPr>
          <a:xfrm>
            <a:off x="4998027" y="3590323"/>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56" name="TextBox 10"/>
          <p:cNvSpPr txBox="1"/>
          <p:nvPr/>
        </p:nvSpPr>
        <p:spPr>
          <a:xfrm>
            <a:off x="1575620" y="6306351"/>
            <a:ext cx="5917621"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57"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3000571661"/>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x">
  <p:cSld name="Title and Content">
    <p:bg>
      <p:bgPr>
        <a:solidFill>
          <a:srgbClr val="FFFFFF"/>
        </a:solidFill>
        <a:effectLst/>
      </p:bgPr>
    </p:bg>
    <p:spTree>
      <p:nvGrpSpPr>
        <p:cNvPr id="1" name=""/>
        <p:cNvGrpSpPr/>
        <p:nvPr/>
      </p:nvGrpSpPr>
      <p:grpSpPr>
        <a:xfrm>
          <a:off x="0" y="0"/>
          <a:ext cx="0" cy="0"/>
          <a:chOff x="0" y="0"/>
          <a:chExt cx="0" cy="0"/>
        </a:xfrm>
      </p:grpSpPr>
      <p:pic>
        <p:nvPicPr>
          <p:cNvPr id="64"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65"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66" name="Title Text"/>
          <p:cNvSpPr txBox="1">
            <a:spLocks noGrp="1"/>
          </p:cNvSpPr>
          <p:nvPr>
            <p:ph type="title"/>
          </p:nvPr>
        </p:nvSpPr>
        <p:spPr>
          <a:xfrm>
            <a:off x="838200" y="365125"/>
            <a:ext cx="10515600" cy="975996"/>
          </a:xfrm>
          <a:prstGeom prst="rect">
            <a:avLst/>
          </a:prstGeom>
        </p:spPr>
        <p:txBody>
          <a:bodyPr>
            <a:normAutofit/>
          </a:bodyPr>
          <a:lstStyle>
            <a:lvl1pPr>
              <a:defRPr b="0">
                <a:solidFill>
                  <a:srgbClr val="000000"/>
                </a:solidFill>
                <a:latin typeface="Arial"/>
                <a:ea typeface="Arial"/>
                <a:cs typeface="Arial"/>
                <a:sym typeface="Arial"/>
              </a:defRPr>
            </a:lvl1pPr>
          </a:lstStyle>
          <a:p>
            <a:r>
              <a:t>Title Text</a:t>
            </a:r>
          </a:p>
        </p:txBody>
      </p:sp>
      <p:sp>
        <p:nvSpPr>
          <p:cNvPr id="67" name="Body Level One…"/>
          <p:cNvSpPr txBox="1">
            <a:spLocks noGrp="1"/>
          </p:cNvSpPr>
          <p:nvPr>
            <p:ph type="body" idx="1"/>
          </p:nvPr>
        </p:nvSpPr>
        <p:spPr>
          <a:xfrm>
            <a:off x="838200" y="1717968"/>
            <a:ext cx="10515600" cy="4014980"/>
          </a:xfrm>
          <a:prstGeom prst="rect">
            <a:avLst/>
          </a:prstGeom>
        </p:spPr>
        <p:txBody>
          <a:bodyPr>
            <a:normAutofit/>
          </a:bodyPr>
          <a:lstStyle>
            <a:lvl1pPr>
              <a:defRPr>
                <a:latin typeface="Arial"/>
                <a:ea typeface="Arial"/>
                <a:cs typeface="Arial"/>
                <a:sym typeface="Arial"/>
              </a:defRPr>
            </a:lvl1pPr>
            <a:lvl2pPr>
              <a:defRPr>
                <a:latin typeface="Arial"/>
                <a:ea typeface="Arial"/>
                <a:cs typeface="Arial"/>
                <a:sym typeface="Arial"/>
              </a:defRPr>
            </a:lvl2pPr>
            <a:lvl3pPr>
              <a:defRPr>
                <a:latin typeface="Arial"/>
                <a:ea typeface="Arial"/>
                <a:cs typeface="Arial"/>
                <a:sym typeface="Arial"/>
              </a:defRPr>
            </a:lvl3pPr>
            <a:lvl4pPr>
              <a:defRPr>
                <a:latin typeface="Arial"/>
                <a:ea typeface="Arial"/>
                <a:cs typeface="Arial"/>
                <a:sym typeface="Arial"/>
              </a:defRPr>
            </a:lvl4pPr>
            <a:lvl5pPr>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8" name="Straight Connector 8"/>
          <p:cNvSpPr/>
          <p:nvPr/>
        </p:nvSpPr>
        <p:spPr>
          <a:xfrm>
            <a:off x="838200" y="136883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69" name="TextBox 10"/>
          <p:cNvSpPr txBox="1"/>
          <p:nvPr/>
        </p:nvSpPr>
        <p:spPr>
          <a:xfrm>
            <a:off x="1575620" y="6306351"/>
            <a:ext cx="5978626"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70"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1564091627"/>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x">
  <p:cSld name="Section Header">
    <p:bg>
      <p:bgPr>
        <a:solidFill>
          <a:srgbClr val="FFFFFF"/>
        </a:solidFill>
        <a:effectLst/>
      </p:bgPr>
    </p:bg>
    <p:spTree>
      <p:nvGrpSpPr>
        <p:cNvPr id="1" name=""/>
        <p:cNvGrpSpPr/>
        <p:nvPr/>
      </p:nvGrpSpPr>
      <p:grpSpPr>
        <a:xfrm>
          <a:off x="0" y="0"/>
          <a:ext cx="0" cy="0"/>
          <a:chOff x="0" y="0"/>
          <a:chExt cx="0" cy="0"/>
        </a:xfrm>
      </p:grpSpPr>
      <p:pic>
        <p:nvPicPr>
          <p:cNvPr id="77"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78"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79" name="Title Text"/>
          <p:cNvSpPr txBox="1">
            <a:spLocks noGrp="1"/>
          </p:cNvSpPr>
          <p:nvPr>
            <p:ph type="title"/>
          </p:nvPr>
        </p:nvSpPr>
        <p:spPr>
          <a:xfrm>
            <a:off x="831273" y="2002632"/>
            <a:ext cx="10307781" cy="2852737"/>
          </a:xfrm>
          <a:prstGeom prst="rect">
            <a:avLst/>
          </a:prstGeom>
        </p:spPr>
        <p:txBody>
          <a:bodyPr>
            <a:normAutofit/>
          </a:bodyPr>
          <a:lstStyle>
            <a:lvl1pPr>
              <a:defRPr sz="6000" b="0">
                <a:solidFill>
                  <a:srgbClr val="1F3F75"/>
                </a:solidFill>
                <a:latin typeface="Arial"/>
                <a:ea typeface="Arial"/>
                <a:cs typeface="Arial"/>
                <a:sym typeface="Arial"/>
              </a:defRPr>
            </a:lvl1pPr>
          </a:lstStyle>
          <a:p>
            <a:r>
              <a:t>Title Text</a:t>
            </a:r>
          </a:p>
        </p:txBody>
      </p:sp>
      <p:sp>
        <p:nvSpPr>
          <p:cNvPr id="80" name="Straight Connector 9"/>
          <p:cNvSpPr/>
          <p:nvPr/>
        </p:nvSpPr>
        <p:spPr>
          <a:xfrm>
            <a:off x="0" y="124690"/>
            <a:ext cx="12192000" cy="1"/>
          </a:xfrm>
          <a:prstGeom prst="line">
            <a:avLst/>
          </a:prstGeom>
          <a:ln w="254000">
            <a:solidFill>
              <a:srgbClr val="39BBA6"/>
            </a:solidFill>
            <a:miter/>
          </a:ln>
        </p:spPr>
        <p:txBody>
          <a:bodyPr lIns="45719" rIns="45719"/>
          <a:lstStyle/>
          <a:p>
            <a:pPr hangingPunct="0"/>
            <a:endParaRPr kern="0">
              <a:solidFill>
                <a:srgbClr val="000000"/>
              </a:solidFill>
              <a:sym typeface="Calibri"/>
            </a:endParaRPr>
          </a:p>
        </p:txBody>
      </p:sp>
      <p:sp>
        <p:nvSpPr>
          <p:cNvPr id="81" name="TextBox 10"/>
          <p:cNvSpPr txBox="1"/>
          <p:nvPr/>
        </p:nvSpPr>
        <p:spPr>
          <a:xfrm>
            <a:off x="1575620" y="6306351"/>
            <a:ext cx="5938628"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82"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2856870389"/>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x">
  <p:cSld name="Two Content">
    <p:bg>
      <p:bgPr>
        <a:solidFill>
          <a:srgbClr val="FFFFFF"/>
        </a:solidFill>
        <a:effectLst/>
      </p:bgPr>
    </p:bg>
    <p:spTree>
      <p:nvGrpSpPr>
        <p:cNvPr id="1" name=""/>
        <p:cNvGrpSpPr/>
        <p:nvPr/>
      </p:nvGrpSpPr>
      <p:grpSpPr>
        <a:xfrm>
          <a:off x="0" y="0"/>
          <a:ext cx="0" cy="0"/>
          <a:chOff x="0" y="0"/>
          <a:chExt cx="0" cy="0"/>
        </a:xfrm>
      </p:grpSpPr>
      <p:pic>
        <p:nvPicPr>
          <p:cNvPr id="89"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90"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91" name="Title Text"/>
          <p:cNvSpPr txBox="1">
            <a:spLocks noGrp="1"/>
          </p:cNvSpPr>
          <p:nvPr>
            <p:ph type="title"/>
          </p:nvPr>
        </p:nvSpPr>
        <p:spPr>
          <a:xfrm>
            <a:off x="838200" y="365125"/>
            <a:ext cx="10515600" cy="975996"/>
          </a:xfrm>
          <a:prstGeom prst="rect">
            <a:avLst/>
          </a:prstGeom>
        </p:spPr>
        <p:txBody>
          <a:bodyPr anchor="t">
            <a:normAutofit/>
          </a:bodyPr>
          <a:lstStyle>
            <a:lvl1pPr>
              <a:defRPr b="0">
                <a:solidFill>
                  <a:srgbClr val="000000"/>
                </a:solidFill>
                <a:latin typeface="Arial"/>
                <a:ea typeface="Arial"/>
                <a:cs typeface="Arial"/>
                <a:sym typeface="Arial"/>
              </a:defRPr>
            </a:lvl1pPr>
          </a:lstStyle>
          <a:p>
            <a:r>
              <a:t>Title Text</a:t>
            </a:r>
          </a:p>
        </p:txBody>
      </p:sp>
      <p:sp>
        <p:nvSpPr>
          <p:cNvPr id="92" name="Body Level One…"/>
          <p:cNvSpPr txBox="1">
            <a:spLocks noGrp="1"/>
          </p:cNvSpPr>
          <p:nvPr>
            <p:ph type="body" sz="half" idx="1"/>
          </p:nvPr>
        </p:nvSpPr>
        <p:spPr>
          <a:xfrm>
            <a:off x="838200" y="1662557"/>
            <a:ext cx="5181600" cy="4322608"/>
          </a:xfrm>
          <a:prstGeom prst="rect">
            <a:avLst/>
          </a:prstGeom>
        </p:spPr>
        <p:txBody>
          <a:bodyPr>
            <a:normAutofit/>
          </a:bodyPr>
          <a:lstStyle>
            <a:lvl1pPr>
              <a:defRPr>
                <a:latin typeface="Arial"/>
                <a:ea typeface="Arial"/>
                <a:cs typeface="Arial"/>
                <a:sym typeface="Arial"/>
              </a:defRPr>
            </a:lvl1pPr>
            <a:lvl2pPr>
              <a:defRPr>
                <a:latin typeface="Arial"/>
                <a:ea typeface="Arial"/>
                <a:cs typeface="Arial"/>
                <a:sym typeface="Arial"/>
              </a:defRPr>
            </a:lvl2pPr>
            <a:lvl3pPr>
              <a:defRPr>
                <a:latin typeface="Arial"/>
                <a:ea typeface="Arial"/>
                <a:cs typeface="Arial"/>
                <a:sym typeface="Arial"/>
              </a:defRPr>
            </a:lvl3pPr>
            <a:lvl4pPr>
              <a:defRPr>
                <a:latin typeface="Arial"/>
                <a:ea typeface="Arial"/>
                <a:cs typeface="Arial"/>
                <a:sym typeface="Arial"/>
              </a:defRPr>
            </a:lvl4pPr>
            <a:lvl5pPr>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93" name="Straight Connector 9"/>
          <p:cNvSpPr/>
          <p:nvPr/>
        </p:nvSpPr>
        <p:spPr>
          <a:xfrm>
            <a:off x="838200" y="136883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94" name="TextBox 10"/>
          <p:cNvSpPr txBox="1"/>
          <p:nvPr/>
        </p:nvSpPr>
        <p:spPr>
          <a:xfrm>
            <a:off x="1575620" y="6306351"/>
            <a:ext cx="5983400"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95"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2063430015"/>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x">
  <p:cSld name="Comparison">
    <p:bg>
      <p:bgPr>
        <a:solidFill>
          <a:srgbClr val="FFFFFF"/>
        </a:solidFill>
        <a:effectLst/>
      </p:bgPr>
    </p:bg>
    <p:spTree>
      <p:nvGrpSpPr>
        <p:cNvPr id="1" name=""/>
        <p:cNvGrpSpPr/>
        <p:nvPr/>
      </p:nvGrpSpPr>
      <p:grpSpPr>
        <a:xfrm>
          <a:off x="0" y="0"/>
          <a:ext cx="0" cy="0"/>
          <a:chOff x="0" y="0"/>
          <a:chExt cx="0" cy="0"/>
        </a:xfrm>
      </p:grpSpPr>
      <p:pic>
        <p:nvPicPr>
          <p:cNvPr id="102"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03"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04" name="Title Text"/>
          <p:cNvSpPr txBox="1">
            <a:spLocks noGrp="1"/>
          </p:cNvSpPr>
          <p:nvPr>
            <p:ph type="title"/>
          </p:nvPr>
        </p:nvSpPr>
        <p:spPr>
          <a:xfrm>
            <a:off x="839787" y="365125"/>
            <a:ext cx="10515601" cy="1056930"/>
          </a:xfrm>
          <a:prstGeom prst="rect">
            <a:avLst/>
          </a:prstGeom>
        </p:spPr>
        <p:txBody>
          <a:bodyPr anchor="t">
            <a:normAutofit/>
          </a:bodyPr>
          <a:lstStyle>
            <a:lvl1pPr>
              <a:defRPr b="0">
                <a:solidFill>
                  <a:srgbClr val="000000"/>
                </a:solidFill>
                <a:latin typeface="Arial"/>
                <a:ea typeface="Arial"/>
                <a:cs typeface="Arial"/>
                <a:sym typeface="Arial"/>
              </a:defRPr>
            </a:lvl1pPr>
          </a:lstStyle>
          <a:p>
            <a:r>
              <a:t>Title Text</a:t>
            </a:r>
          </a:p>
        </p:txBody>
      </p:sp>
      <p:sp>
        <p:nvSpPr>
          <p:cNvPr id="105" name="Body Level One…"/>
          <p:cNvSpPr txBox="1">
            <a:spLocks noGrp="1"/>
          </p:cNvSpPr>
          <p:nvPr>
            <p:ph type="body" sz="quarter" idx="1"/>
          </p:nvPr>
        </p:nvSpPr>
        <p:spPr>
          <a:xfrm>
            <a:off x="839787" y="1648687"/>
            <a:ext cx="5157789" cy="512619"/>
          </a:xfrm>
          <a:prstGeom prst="rect">
            <a:avLst/>
          </a:prstGeom>
        </p:spPr>
        <p:txBody>
          <a:bodyPr anchor="b">
            <a:normAutofit/>
          </a:bodyPr>
          <a:lstStyle>
            <a:lvl1pPr marL="0" indent="0">
              <a:buSzTx/>
              <a:buFontTx/>
              <a:buNone/>
              <a:defRPr sz="2400">
                <a:latin typeface="Arial"/>
                <a:ea typeface="Arial"/>
                <a:cs typeface="Arial"/>
                <a:sym typeface="Arial"/>
              </a:defRPr>
            </a:lvl1pPr>
            <a:lvl2pPr marL="0" indent="457200">
              <a:buSzTx/>
              <a:buFontTx/>
              <a:buNone/>
              <a:defRPr sz="2400">
                <a:latin typeface="Arial"/>
                <a:ea typeface="Arial"/>
                <a:cs typeface="Arial"/>
                <a:sym typeface="Arial"/>
              </a:defRPr>
            </a:lvl2pPr>
            <a:lvl3pPr marL="0" indent="914400">
              <a:buSzTx/>
              <a:buFontTx/>
              <a:buNone/>
              <a:defRPr sz="2400">
                <a:latin typeface="Arial"/>
                <a:ea typeface="Arial"/>
                <a:cs typeface="Arial"/>
                <a:sym typeface="Arial"/>
              </a:defRPr>
            </a:lvl3pPr>
            <a:lvl4pPr marL="0" indent="1371600">
              <a:buSzTx/>
              <a:buFontTx/>
              <a:buNone/>
              <a:defRPr sz="2400">
                <a:latin typeface="Arial"/>
                <a:ea typeface="Arial"/>
                <a:cs typeface="Arial"/>
                <a:sym typeface="Arial"/>
              </a:defRPr>
            </a:lvl4pPr>
            <a:lvl5pPr marL="0" indent="1828800">
              <a:buSzTx/>
              <a:buFontTx/>
              <a:buNone/>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06" name="Text Placeholder 4"/>
          <p:cNvSpPr>
            <a:spLocks noGrp="1"/>
          </p:cNvSpPr>
          <p:nvPr>
            <p:ph type="body" sz="quarter" idx="21"/>
          </p:nvPr>
        </p:nvSpPr>
        <p:spPr>
          <a:xfrm>
            <a:off x="6172200" y="1648687"/>
            <a:ext cx="5183188" cy="512618"/>
          </a:xfrm>
          <a:prstGeom prst="rect">
            <a:avLst/>
          </a:prstGeom>
        </p:spPr>
        <p:txBody>
          <a:bodyPr anchor="b">
            <a:normAutofit/>
          </a:bodyPr>
          <a:lstStyle/>
          <a:p>
            <a:pPr marL="0" indent="0">
              <a:buSzTx/>
              <a:buFontTx/>
              <a:buNone/>
              <a:defRPr sz="2400">
                <a:latin typeface="Arial"/>
                <a:ea typeface="Arial"/>
                <a:cs typeface="Arial"/>
                <a:sym typeface="Arial"/>
              </a:defRPr>
            </a:pPr>
            <a:endParaRPr/>
          </a:p>
        </p:txBody>
      </p:sp>
      <p:sp>
        <p:nvSpPr>
          <p:cNvPr id="107" name="Straight Connector 14"/>
          <p:cNvSpPr/>
          <p:nvPr/>
        </p:nvSpPr>
        <p:spPr>
          <a:xfrm>
            <a:off x="838200" y="145196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08" name="TextBox 10"/>
          <p:cNvSpPr txBox="1"/>
          <p:nvPr/>
        </p:nvSpPr>
        <p:spPr>
          <a:xfrm>
            <a:off x="1575620" y="6306351"/>
            <a:ext cx="6018252"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09"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22890369"/>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x">
  <p:cSld name="Title Only">
    <p:bg>
      <p:bgPr>
        <a:solidFill>
          <a:srgbClr val="FFFFFF"/>
        </a:solidFill>
        <a:effectLst/>
      </p:bgPr>
    </p:bg>
    <p:spTree>
      <p:nvGrpSpPr>
        <p:cNvPr id="1" name=""/>
        <p:cNvGrpSpPr/>
        <p:nvPr/>
      </p:nvGrpSpPr>
      <p:grpSpPr>
        <a:xfrm>
          <a:off x="0" y="0"/>
          <a:ext cx="0" cy="0"/>
          <a:chOff x="0" y="0"/>
          <a:chExt cx="0" cy="0"/>
        </a:xfrm>
      </p:grpSpPr>
      <p:pic>
        <p:nvPicPr>
          <p:cNvPr id="116"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17"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18" name="Title Text"/>
          <p:cNvSpPr txBox="1">
            <a:spLocks noGrp="1"/>
          </p:cNvSpPr>
          <p:nvPr>
            <p:ph type="title"/>
          </p:nvPr>
        </p:nvSpPr>
        <p:spPr>
          <a:xfrm>
            <a:off x="838200" y="365125"/>
            <a:ext cx="10515600" cy="975996"/>
          </a:xfrm>
          <a:prstGeom prst="rect">
            <a:avLst/>
          </a:prstGeom>
        </p:spPr>
        <p:txBody>
          <a:bodyPr anchor="t">
            <a:normAutofit/>
          </a:bodyPr>
          <a:lstStyle>
            <a:lvl1pPr>
              <a:defRPr b="0">
                <a:solidFill>
                  <a:srgbClr val="000000"/>
                </a:solidFill>
                <a:latin typeface="Arial"/>
                <a:ea typeface="Arial"/>
                <a:cs typeface="Arial"/>
                <a:sym typeface="Arial"/>
              </a:defRPr>
            </a:lvl1pPr>
          </a:lstStyle>
          <a:p>
            <a:r>
              <a:t>Title Text</a:t>
            </a:r>
          </a:p>
        </p:txBody>
      </p:sp>
      <p:sp>
        <p:nvSpPr>
          <p:cNvPr id="119" name="Straight Connector 5"/>
          <p:cNvSpPr/>
          <p:nvPr/>
        </p:nvSpPr>
        <p:spPr>
          <a:xfrm>
            <a:off x="838200" y="136883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20" name="TextBox 10"/>
          <p:cNvSpPr txBox="1"/>
          <p:nvPr/>
        </p:nvSpPr>
        <p:spPr>
          <a:xfrm>
            <a:off x="1575620" y="6306351"/>
            <a:ext cx="6106205"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21"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651184676"/>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x">
  <p:cSld name="3_Blank">
    <p:bg>
      <p:bgPr>
        <a:solidFill>
          <a:srgbClr val="FFFFFF"/>
        </a:solidFill>
        <a:effectLst/>
      </p:bgPr>
    </p:bg>
    <p:spTree>
      <p:nvGrpSpPr>
        <p:cNvPr id="1" name=""/>
        <p:cNvGrpSpPr/>
        <p:nvPr/>
      </p:nvGrpSpPr>
      <p:grpSpPr>
        <a:xfrm>
          <a:off x="0" y="0"/>
          <a:ext cx="0" cy="0"/>
          <a:chOff x="0" y="0"/>
          <a:chExt cx="0" cy="0"/>
        </a:xfrm>
      </p:grpSpPr>
      <p:pic>
        <p:nvPicPr>
          <p:cNvPr id="128"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29"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30" name="TextBox 10"/>
          <p:cNvSpPr txBox="1"/>
          <p:nvPr/>
        </p:nvSpPr>
        <p:spPr>
          <a:xfrm>
            <a:off x="1575620" y="6306351"/>
            <a:ext cx="5940856"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31"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103461479"/>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x">
  <p:cSld name="Content with Caption">
    <p:bg>
      <p:bgPr>
        <a:solidFill>
          <a:srgbClr val="FFFFFF"/>
        </a:solidFill>
        <a:effectLst/>
      </p:bgPr>
    </p:bg>
    <p:spTree>
      <p:nvGrpSpPr>
        <p:cNvPr id="1" name=""/>
        <p:cNvGrpSpPr/>
        <p:nvPr/>
      </p:nvGrpSpPr>
      <p:grpSpPr>
        <a:xfrm>
          <a:off x="0" y="0"/>
          <a:ext cx="0" cy="0"/>
          <a:chOff x="0" y="0"/>
          <a:chExt cx="0" cy="0"/>
        </a:xfrm>
      </p:grpSpPr>
      <p:pic>
        <p:nvPicPr>
          <p:cNvPr id="138"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39"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40" name="Title Text"/>
          <p:cNvSpPr txBox="1">
            <a:spLocks noGrp="1"/>
          </p:cNvSpPr>
          <p:nvPr>
            <p:ph type="title"/>
          </p:nvPr>
        </p:nvSpPr>
        <p:spPr>
          <a:xfrm>
            <a:off x="839787" y="457201"/>
            <a:ext cx="3932239" cy="1394605"/>
          </a:xfrm>
          <a:prstGeom prst="rect">
            <a:avLst/>
          </a:prstGeom>
        </p:spPr>
        <p:txBody>
          <a:bodyPr anchor="b">
            <a:normAutofit/>
          </a:bodyPr>
          <a:lstStyle>
            <a:lvl1pPr>
              <a:defRPr sz="3200" b="0">
                <a:solidFill>
                  <a:srgbClr val="000000"/>
                </a:solidFill>
                <a:latin typeface="Arial"/>
                <a:ea typeface="Arial"/>
                <a:cs typeface="Arial"/>
                <a:sym typeface="Arial"/>
              </a:defRPr>
            </a:lvl1pPr>
          </a:lstStyle>
          <a:p>
            <a:r>
              <a:t>Title Text</a:t>
            </a:r>
          </a:p>
        </p:txBody>
      </p:sp>
      <p:sp>
        <p:nvSpPr>
          <p:cNvPr id="141" name="Body Level One…"/>
          <p:cNvSpPr txBox="1">
            <a:spLocks noGrp="1"/>
          </p:cNvSpPr>
          <p:nvPr>
            <p:ph type="body" sz="half" idx="1"/>
          </p:nvPr>
        </p:nvSpPr>
        <p:spPr>
          <a:xfrm>
            <a:off x="4991725" y="457201"/>
            <a:ext cx="6363664" cy="5029199"/>
          </a:xfrm>
          <a:prstGeom prst="rect">
            <a:avLst/>
          </a:prstGeom>
        </p:spPr>
        <p:txBody>
          <a:bodyPr>
            <a:normAutofit/>
          </a:bodyPr>
          <a:lstStyle>
            <a:lvl1pPr>
              <a:defRPr sz="3200">
                <a:latin typeface="Arial"/>
                <a:ea typeface="Arial"/>
                <a:cs typeface="Arial"/>
                <a:sym typeface="Arial"/>
              </a:defRPr>
            </a:lvl1pPr>
            <a:lvl2pPr marL="718457" indent="-261257">
              <a:defRPr sz="3200">
                <a:latin typeface="Arial"/>
                <a:ea typeface="Arial"/>
                <a:cs typeface="Arial"/>
                <a:sym typeface="Arial"/>
              </a:defRPr>
            </a:lvl2pPr>
            <a:lvl3pPr marL="1219200" indent="-304800">
              <a:defRPr sz="3200">
                <a:latin typeface="Arial"/>
                <a:ea typeface="Arial"/>
                <a:cs typeface="Arial"/>
                <a:sym typeface="Arial"/>
              </a:defRPr>
            </a:lvl3pPr>
            <a:lvl4pPr marL="1737360" indent="-365760">
              <a:defRPr sz="3200">
                <a:latin typeface="Arial"/>
                <a:ea typeface="Arial"/>
                <a:cs typeface="Arial"/>
                <a:sym typeface="Arial"/>
              </a:defRPr>
            </a:lvl4pPr>
            <a:lvl5pPr marL="2194560" indent="-365760">
              <a:defRPr sz="32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42" name="Text Placeholder 3"/>
          <p:cNvSpPr>
            <a:spLocks noGrp="1"/>
          </p:cNvSpPr>
          <p:nvPr>
            <p:ph type="body" sz="quarter" idx="21"/>
          </p:nvPr>
        </p:nvSpPr>
        <p:spPr>
          <a:xfrm>
            <a:off x="839787" y="2057400"/>
            <a:ext cx="3932238" cy="3811588"/>
          </a:xfrm>
          <a:prstGeom prst="rect">
            <a:avLst/>
          </a:prstGeom>
        </p:spPr>
        <p:txBody>
          <a:bodyPr>
            <a:normAutofit/>
          </a:bodyPr>
          <a:lstStyle/>
          <a:p>
            <a:pPr marL="0" indent="0">
              <a:buSzTx/>
              <a:buFontTx/>
              <a:buNone/>
              <a:defRPr sz="1600">
                <a:latin typeface="Arial"/>
                <a:ea typeface="Arial"/>
                <a:cs typeface="Arial"/>
                <a:sym typeface="Arial"/>
              </a:defRPr>
            </a:pPr>
            <a:endParaRPr/>
          </a:p>
        </p:txBody>
      </p:sp>
      <p:sp>
        <p:nvSpPr>
          <p:cNvPr id="143" name="Straight Connector 9"/>
          <p:cNvSpPr/>
          <p:nvPr/>
        </p:nvSpPr>
        <p:spPr>
          <a:xfrm>
            <a:off x="838200" y="189530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44" name="TextBox 10"/>
          <p:cNvSpPr txBox="1"/>
          <p:nvPr/>
        </p:nvSpPr>
        <p:spPr>
          <a:xfrm>
            <a:off x="1575620" y="6306351"/>
            <a:ext cx="6001595"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45"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4288733820"/>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x">
  <p:cSld name="Picture with Caption">
    <p:bg>
      <p:bgPr>
        <a:solidFill>
          <a:srgbClr val="FFFFFF"/>
        </a:solidFill>
        <a:effectLst/>
      </p:bgPr>
    </p:bg>
    <p:spTree>
      <p:nvGrpSpPr>
        <p:cNvPr id="1" name=""/>
        <p:cNvGrpSpPr/>
        <p:nvPr/>
      </p:nvGrpSpPr>
      <p:grpSpPr>
        <a:xfrm>
          <a:off x="0" y="0"/>
          <a:ext cx="0" cy="0"/>
          <a:chOff x="0" y="0"/>
          <a:chExt cx="0" cy="0"/>
        </a:xfrm>
      </p:grpSpPr>
      <p:pic>
        <p:nvPicPr>
          <p:cNvPr id="152"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53"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54" name="Title Text"/>
          <p:cNvSpPr txBox="1">
            <a:spLocks noGrp="1"/>
          </p:cNvSpPr>
          <p:nvPr>
            <p:ph type="title"/>
          </p:nvPr>
        </p:nvSpPr>
        <p:spPr>
          <a:xfrm>
            <a:off x="839787" y="457200"/>
            <a:ext cx="3932239" cy="1386842"/>
          </a:xfrm>
          <a:prstGeom prst="rect">
            <a:avLst/>
          </a:prstGeom>
        </p:spPr>
        <p:txBody>
          <a:bodyPr anchor="b">
            <a:normAutofit/>
          </a:bodyPr>
          <a:lstStyle>
            <a:lvl1pPr>
              <a:defRPr sz="3200" b="0">
                <a:solidFill>
                  <a:srgbClr val="000000"/>
                </a:solidFill>
                <a:latin typeface="Arial"/>
                <a:ea typeface="Arial"/>
                <a:cs typeface="Arial"/>
                <a:sym typeface="Arial"/>
              </a:defRPr>
            </a:lvl1pPr>
          </a:lstStyle>
          <a:p>
            <a:r>
              <a:t>Title Text</a:t>
            </a:r>
          </a:p>
        </p:txBody>
      </p:sp>
      <p:sp>
        <p:nvSpPr>
          <p:cNvPr id="155" name="Picture Placeholder 2"/>
          <p:cNvSpPr>
            <a:spLocks noGrp="1"/>
          </p:cNvSpPr>
          <p:nvPr>
            <p:ph type="pic" sz="half" idx="21"/>
          </p:nvPr>
        </p:nvSpPr>
        <p:spPr>
          <a:xfrm>
            <a:off x="4987635" y="457201"/>
            <a:ext cx="6367753" cy="5043052"/>
          </a:xfrm>
          <a:prstGeom prst="rect">
            <a:avLst/>
          </a:prstGeom>
        </p:spPr>
        <p:txBody>
          <a:bodyPr lIns="91439" rIns="91439"/>
          <a:lstStyle/>
          <a:p>
            <a:endParaRPr/>
          </a:p>
        </p:txBody>
      </p:sp>
      <p:sp>
        <p:nvSpPr>
          <p:cNvPr id="156" name="Body Level One…"/>
          <p:cNvSpPr txBox="1">
            <a:spLocks noGrp="1"/>
          </p:cNvSpPr>
          <p:nvPr>
            <p:ph type="body" sz="quarter" idx="1"/>
          </p:nvPr>
        </p:nvSpPr>
        <p:spPr>
          <a:xfrm>
            <a:off x="839787" y="2057400"/>
            <a:ext cx="3932239" cy="3811588"/>
          </a:xfrm>
          <a:prstGeom prst="rect">
            <a:avLst/>
          </a:prstGeom>
        </p:spPr>
        <p:txBody>
          <a:bodyPr>
            <a:normAutofit/>
          </a:bodyPr>
          <a:lstStyle>
            <a:lvl1pPr marL="0" indent="0">
              <a:buSzTx/>
              <a:buFontTx/>
              <a:buNone/>
              <a:defRPr sz="1600">
                <a:latin typeface="Arial"/>
                <a:ea typeface="Arial"/>
                <a:cs typeface="Arial"/>
                <a:sym typeface="Arial"/>
              </a:defRPr>
            </a:lvl1pPr>
            <a:lvl2pPr marL="0" indent="457200">
              <a:buSzTx/>
              <a:buFontTx/>
              <a:buNone/>
              <a:defRPr sz="1600">
                <a:latin typeface="Arial"/>
                <a:ea typeface="Arial"/>
                <a:cs typeface="Arial"/>
                <a:sym typeface="Arial"/>
              </a:defRPr>
            </a:lvl2pPr>
            <a:lvl3pPr marL="0" indent="914400">
              <a:buSzTx/>
              <a:buFontTx/>
              <a:buNone/>
              <a:defRPr sz="1600">
                <a:latin typeface="Arial"/>
                <a:ea typeface="Arial"/>
                <a:cs typeface="Arial"/>
                <a:sym typeface="Arial"/>
              </a:defRPr>
            </a:lvl3pPr>
            <a:lvl4pPr marL="0" indent="1371600">
              <a:buSzTx/>
              <a:buFontTx/>
              <a:buNone/>
              <a:defRPr sz="1600">
                <a:latin typeface="Arial"/>
                <a:ea typeface="Arial"/>
                <a:cs typeface="Arial"/>
                <a:sym typeface="Arial"/>
              </a:defRPr>
            </a:lvl4pPr>
            <a:lvl5pPr marL="0" indent="1828800">
              <a:buSzTx/>
              <a:buFontTx/>
              <a:buNone/>
              <a:defRPr sz="16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57" name="Straight Connector 7"/>
          <p:cNvSpPr/>
          <p:nvPr/>
        </p:nvSpPr>
        <p:spPr>
          <a:xfrm>
            <a:off x="838200" y="189530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58" name="TextBox 10"/>
          <p:cNvSpPr txBox="1"/>
          <p:nvPr/>
        </p:nvSpPr>
        <p:spPr>
          <a:xfrm>
            <a:off x="1575620" y="6306351"/>
            <a:ext cx="5985309"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59"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1777692185"/>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tx">
  <p:cSld name="1_Section Header">
    <p:bg>
      <p:bgPr>
        <a:solidFill>
          <a:srgbClr val="FFFFFF"/>
        </a:solidFill>
        <a:effectLst/>
      </p:bgPr>
    </p:bg>
    <p:spTree>
      <p:nvGrpSpPr>
        <p:cNvPr id="1" name=""/>
        <p:cNvGrpSpPr/>
        <p:nvPr/>
      </p:nvGrpSpPr>
      <p:grpSpPr>
        <a:xfrm>
          <a:off x="0" y="0"/>
          <a:ext cx="0" cy="0"/>
          <a:chOff x="0" y="0"/>
          <a:chExt cx="0" cy="0"/>
        </a:xfrm>
      </p:grpSpPr>
      <p:pic>
        <p:nvPicPr>
          <p:cNvPr id="166"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67"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168"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169" name="TextBox 10"/>
          <p:cNvSpPr txBox="1"/>
          <p:nvPr/>
        </p:nvSpPr>
        <p:spPr>
          <a:xfrm>
            <a:off x="978092" y="6202784"/>
            <a:ext cx="5963665"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70"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715305679"/>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x">
  <p:cSld name="1_Title Only">
    <p:bg>
      <p:bgPr>
        <a:solidFill>
          <a:srgbClr val="FFFFFF"/>
        </a:solidFill>
        <a:effectLst/>
      </p:bgPr>
    </p:bg>
    <p:spTree>
      <p:nvGrpSpPr>
        <p:cNvPr id="1" name=""/>
        <p:cNvGrpSpPr/>
        <p:nvPr/>
      </p:nvGrpSpPr>
      <p:grpSpPr>
        <a:xfrm>
          <a:off x="0" y="0"/>
          <a:ext cx="0" cy="0"/>
          <a:chOff x="0" y="0"/>
          <a:chExt cx="0" cy="0"/>
        </a:xfrm>
      </p:grpSpPr>
      <p:pic>
        <p:nvPicPr>
          <p:cNvPr id="177"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78"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179"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180" name="Title Text"/>
          <p:cNvSpPr txBox="1">
            <a:spLocks noGrp="1"/>
          </p:cNvSpPr>
          <p:nvPr>
            <p:ph type="title"/>
          </p:nvPr>
        </p:nvSpPr>
        <p:spPr>
          <a:xfrm>
            <a:off x="359762" y="365125"/>
            <a:ext cx="11467477" cy="975996"/>
          </a:xfrm>
          <a:prstGeom prst="rect">
            <a:avLst/>
          </a:prstGeom>
        </p:spPr>
        <p:txBody>
          <a:bodyPr anchor="t">
            <a:normAutofit/>
          </a:bodyPr>
          <a:lstStyle>
            <a:lvl1pPr algn="ctr">
              <a:defRPr b="0">
                <a:solidFill>
                  <a:srgbClr val="000000"/>
                </a:solidFill>
                <a:latin typeface="Arial"/>
                <a:ea typeface="Arial"/>
                <a:cs typeface="Arial"/>
                <a:sym typeface="Arial"/>
              </a:defRPr>
            </a:lvl1pPr>
          </a:lstStyle>
          <a:p>
            <a:r>
              <a:t>Title Text</a:t>
            </a:r>
          </a:p>
        </p:txBody>
      </p:sp>
      <p:sp>
        <p:nvSpPr>
          <p:cNvPr id="181" name="TextBox 10"/>
          <p:cNvSpPr txBox="1"/>
          <p:nvPr/>
        </p:nvSpPr>
        <p:spPr>
          <a:xfrm>
            <a:off x="978092" y="6202784"/>
            <a:ext cx="6158616"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82"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643933181"/>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x">
  <p:cSld name="1_Content with Caption">
    <p:bg>
      <p:bgPr>
        <a:solidFill>
          <a:srgbClr val="FFFFFF"/>
        </a:solidFill>
        <a:effectLst/>
      </p:bgPr>
    </p:bg>
    <p:spTree>
      <p:nvGrpSpPr>
        <p:cNvPr id="1" name=""/>
        <p:cNvGrpSpPr/>
        <p:nvPr/>
      </p:nvGrpSpPr>
      <p:grpSpPr>
        <a:xfrm>
          <a:off x="0" y="0"/>
          <a:ext cx="0" cy="0"/>
          <a:chOff x="0" y="0"/>
          <a:chExt cx="0" cy="0"/>
        </a:xfrm>
      </p:grpSpPr>
      <p:pic>
        <p:nvPicPr>
          <p:cNvPr id="189"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90"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191"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192" name="Body Level One…"/>
          <p:cNvSpPr txBox="1">
            <a:spLocks noGrp="1"/>
          </p:cNvSpPr>
          <p:nvPr>
            <p:ph type="body" idx="1"/>
          </p:nvPr>
        </p:nvSpPr>
        <p:spPr>
          <a:xfrm>
            <a:off x="479685" y="457201"/>
            <a:ext cx="11287594" cy="5299022"/>
          </a:xfrm>
          <a:prstGeom prst="rect">
            <a:avLst/>
          </a:prstGeom>
        </p:spPr>
        <p:txBody>
          <a:bodyPr>
            <a:normAutofit/>
          </a:bodyPr>
          <a:lstStyle>
            <a:lvl1pPr>
              <a:defRPr sz="3200">
                <a:latin typeface="Arial"/>
                <a:ea typeface="Arial"/>
                <a:cs typeface="Arial"/>
                <a:sym typeface="Arial"/>
              </a:defRPr>
            </a:lvl1pPr>
            <a:lvl2pPr marL="718457" indent="-261257">
              <a:defRPr sz="3200">
                <a:latin typeface="Arial"/>
                <a:ea typeface="Arial"/>
                <a:cs typeface="Arial"/>
                <a:sym typeface="Arial"/>
              </a:defRPr>
            </a:lvl2pPr>
            <a:lvl3pPr marL="1219200" indent="-304800">
              <a:defRPr sz="3200">
                <a:latin typeface="Arial"/>
                <a:ea typeface="Arial"/>
                <a:cs typeface="Arial"/>
                <a:sym typeface="Arial"/>
              </a:defRPr>
            </a:lvl3pPr>
            <a:lvl4pPr marL="1737360" indent="-365760">
              <a:defRPr sz="3200">
                <a:latin typeface="Arial"/>
                <a:ea typeface="Arial"/>
                <a:cs typeface="Arial"/>
                <a:sym typeface="Arial"/>
              </a:defRPr>
            </a:lvl4pPr>
            <a:lvl5pPr marL="2194560" indent="-365760">
              <a:defRPr sz="32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93" name="TextBox 10"/>
          <p:cNvSpPr txBox="1"/>
          <p:nvPr/>
        </p:nvSpPr>
        <p:spPr>
          <a:xfrm>
            <a:off x="978092" y="6202784"/>
            <a:ext cx="6096231"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94"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804021552"/>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x">
  <p:cSld name="1_Picture with Caption">
    <p:bg>
      <p:bgPr>
        <a:solidFill>
          <a:srgbClr val="FFFFFF"/>
        </a:solidFill>
        <a:effectLst/>
      </p:bgPr>
    </p:bg>
    <p:spTree>
      <p:nvGrpSpPr>
        <p:cNvPr id="1" name=""/>
        <p:cNvGrpSpPr/>
        <p:nvPr/>
      </p:nvGrpSpPr>
      <p:grpSpPr>
        <a:xfrm>
          <a:off x="0" y="0"/>
          <a:ext cx="0" cy="0"/>
          <a:chOff x="0" y="0"/>
          <a:chExt cx="0" cy="0"/>
        </a:xfrm>
      </p:grpSpPr>
      <p:pic>
        <p:nvPicPr>
          <p:cNvPr id="201"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02"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03"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04" name="Picture Placeholder 2"/>
          <p:cNvSpPr>
            <a:spLocks noGrp="1"/>
          </p:cNvSpPr>
          <p:nvPr>
            <p:ph type="pic" idx="21"/>
          </p:nvPr>
        </p:nvSpPr>
        <p:spPr>
          <a:xfrm>
            <a:off x="224851" y="230816"/>
            <a:ext cx="11744412" cy="5718647"/>
          </a:xfrm>
          <a:prstGeom prst="rect">
            <a:avLst/>
          </a:prstGeom>
        </p:spPr>
        <p:txBody>
          <a:bodyPr lIns="91439" rIns="91439"/>
          <a:lstStyle/>
          <a:p>
            <a:endParaRPr/>
          </a:p>
        </p:txBody>
      </p:sp>
      <p:sp>
        <p:nvSpPr>
          <p:cNvPr id="205" name="TextBox 10"/>
          <p:cNvSpPr txBox="1"/>
          <p:nvPr/>
        </p:nvSpPr>
        <p:spPr>
          <a:xfrm>
            <a:off x="978092" y="6202784"/>
            <a:ext cx="5987696"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06"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4123479591"/>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x">
  <p:cSld name="2_Section Header">
    <p:bg>
      <p:bgPr>
        <a:solidFill>
          <a:srgbClr val="FFFFFF"/>
        </a:solidFill>
        <a:effectLst/>
      </p:bgPr>
    </p:bg>
    <p:spTree>
      <p:nvGrpSpPr>
        <p:cNvPr id="1" name=""/>
        <p:cNvGrpSpPr/>
        <p:nvPr/>
      </p:nvGrpSpPr>
      <p:grpSpPr>
        <a:xfrm>
          <a:off x="0" y="0"/>
          <a:ext cx="0" cy="0"/>
          <a:chOff x="0" y="0"/>
          <a:chExt cx="0" cy="0"/>
        </a:xfrm>
      </p:grpSpPr>
      <p:pic>
        <p:nvPicPr>
          <p:cNvPr id="213"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14"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15"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16" name="TextBox 10"/>
          <p:cNvSpPr txBox="1"/>
          <p:nvPr/>
        </p:nvSpPr>
        <p:spPr>
          <a:xfrm>
            <a:off x="978092" y="6202784"/>
            <a:ext cx="6099202"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17"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4022964186"/>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x">
  <p:cSld name="2_Title Only">
    <p:bg>
      <p:bgPr>
        <a:solidFill>
          <a:srgbClr val="FFFFFF"/>
        </a:solidFill>
        <a:effectLst/>
      </p:bgPr>
    </p:bg>
    <p:spTree>
      <p:nvGrpSpPr>
        <p:cNvPr id="1" name=""/>
        <p:cNvGrpSpPr/>
        <p:nvPr/>
      </p:nvGrpSpPr>
      <p:grpSpPr>
        <a:xfrm>
          <a:off x="0" y="0"/>
          <a:ext cx="0" cy="0"/>
          <a:chOff x="0" y="0"/>
          <a:chExt cx="0" cy="0"/>
        </a:xfrm>
      </p:grpSpPr>
      <p:pic>
        <p:nvPicPr>
          <p:cNvPr id="224"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25"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26"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27" name="Title Text"/>
          <p:cNvSpPr txBox="1">
            <a:spLocks noGrp="1"/>
          </p:cNvSpPr>
          <p:nvPr>
            <p:ph type="title"/>
          </p:nvPr>
        </p:nvSpPr>
        <p:spPr>
          <a:xfrm>
            <a:off x="359762" y="365125"/>
            <a:ext cx="11467477" cy="975996"/>
          </a:xfrm>
          <a:prstGeom prst="rect">
            <a:avLst/>
          </a:prstGeom>
        </p:spPr>
        <p:txBody>
          <a:bodyPr anchor="t">
            <a:normAutofit/>
          </a:bodyPr>
          <a:lstStyle>
            <a:lvl1pPr algn="ctr">
              <a:defRPr b="0">
                <a:solidFill>
                  <a:srgbClr val="000000"/>
                </a:solidFill>
                <a:latin typeface="Arial"/>
                <a:ea typeface="Arial"/>
                <a:cs typeface="Arial"/>
                <a:sym typeface="Arial"/>
              </a:defRPr>
            </a:lvl1pPr>
          </a:lstStyle>
          <a:p>
            <a:r>
              <a:t>Title Text</a:t>
            </a:r>
          </a:p>
        </p:txBody>
      </p:sp>
      <p:sp>
        <p:nvSpPr>
          <p:cNvPr id="228" name="TextBox 10"/>
          <p:cNvSpPr txBox="1"/>
          <p:nvPr/>
        </p:nvSpPr>
        <p:spPr>
          <a:xfrm>
            <a:off x="978092" y="6202784"/>
            <a:ext cx="6132675"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29"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46124911"/>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x">
  <p:cSld name="2_Content with Caption">
    <p:bg>
      <p:bgPr>
        <a:solidFill>
          <a:srgbClr val="FFFFFF"/>
        </a:solidFill>
        <a:effectLst/>
      </p:bgPr>
    </p:bg>
    <p:spTree>
      <p:nvGrpSpPr>
        <p:cNvPr id="1" name=""/>
        <p:cNvGrpSpPr/>
        <p:nvPr/>
      </p:nvGrpSpPr>
      <p:grpSpPr>
        <a:xfrm>
          <a:off x="0" y="0"/>
          <a:ext cx="0" cy="0"/>
          <a:chOff x="0" y="0"/>
          <a:chExt cx="0" cy="0"/>
        </a:xfrm>
      </p:grpSpPr>
      <p:pic>
        <p:nvPicPr>
          <p:cNvPr id="236"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37"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38"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39" name="Body Level One…"/>
          <p:cNvSpPr txBox="1">
            <a:spLocks noGrp="1"/>
          </p:cNvSpPr>
          <p:nvPr>
            <p:ph type="body" idx="1"/>
          </p:nvPr>
        </p:nvSpPr>
        <p:spPr>
          <a:xfrm>
            <a:off x="479685" y="457201"/>
            <a:ext cx="11287594" cy="5299022"/>
          </a:xfrm>
          <a:prstGeom prst="rect">
            <a:avLst/>
          </a:prstGeom>
        </p:spPr>
        <p:txBody>
          <a:bodyPr>
            <a:normAutofit/>
          </a:bodyPr>
          <a:lstStyle>
            <a:lvl1pPr>
              <a:defRPr sz="3200">
                <a:latin typeface="Arial"/>
                <a:ea typeface="Arial"/>
                <a:cs typeface="Arial"/>
                <a:sym typeface="Arial"/>
              </a:defRPr>
            </a:lvl1pPr>
            <a:lvl2pPr marL="718457" indent="-261257">
              <a:defRPr sz="3200">
                <a:latin typeface="Arial"/>
                <a:ea typeface="Arial"/>
                <a:cs typeface="Arial"/>
                <a:sym typeface="Arial"/>
              </a:defRPr>
            </a:lvl2pPr>
            <a:lvl3pPr marL="1219200" indent="-304800">
              <a:defRPr sz="3200">
                <a:latin typeface="Arial"/>
                <a:ea typeface="Arial"/>
                <a:cs typeface="Arial"/>
                <a:sym typeface="Arial"/>
              </a:defRPr>
            </a:lvl3pPr>
            <a:lvl4pPr marL="1737360" indent="-365760">
              <a:defRPr sz="3200">
                <a:latin typeface="Arial"/>
                <a:ea typeface="Arial"/>
                <a:cs typeface="Arial"/>
                <a:sym typeface="Arial"/>
              </a:defRPr>
            </a:lvl4pPr>
            <a:lvl5pPr marL="2194560" indent="-365760">
              <a:defRPr sz="32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40" name="TextBox 10"/>
          <p:cNvSpPr txBox="1"/>
          <p:nvPr/>
        </p:nvSpPr>
        <p:spPr>
          <a:xfrm>
            <a:off x="978092" y="6202784"/>
            <a:ext cx="6236861"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41"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767609235"/>
      </p:ext>
    </p:extLst>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x">
  <p:cSld name="2_Picture with Caption">
    <p:bg>
      <p:bgPr>
        <a:solidFill>
          <a:srgbClr val="FFFFFF"/>
        </a:solidFill>
        <a:effectLst/>
      </p:bgPr>
    </p:bg>
    <p:spTree>
      <p:nvGrpSpPr>
        <p:cNvPr id="1" name=""/>
        <p:cNvGrpSpPr/>
        <p:nvPr/>
      </p:nvGrpSpPr>
      <p:grpSpPr>
        <a:xfrm>
          <a:off x="0" y="0"/>
          <a:ext cx="0" cy="0"/>
          <a:chOff x="0" y="0"/>
          <a:chExt cx="0" cy="0"/>
        </a:xfrm>
      </p:grpSpPr>
      <p:pic>
        <p:nvPicPr>
          <p:cNvPr id="248"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49"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50"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51" name="Picture Placeholder 2"/>
          <p:cNvSpPr>
            <a:spLocks noGrp="1"/>
          </p:cNvSpPr>
          <p:nvPr>
            <p:ph type="pic" idx="21"/>
          </p:nvPr>
        </p:nvSpPr>
        <p:spPr>
          <a:xfrm>
            <a:off x="224851" y="230816"/>
            <a:ext cx="11744412" cy="5718647"/>
          </a:xfrm>
          <a:prstGeom prst="rect">
            <a:avLst/>
          </a:prstGeom>
        </p:spPr>
        <p:txBody>
          <a:bodyPr lIns="91439" rIns="91439"/>
          <a:lstStyle/>
          <a:p>
            <a:endParaRPr/>
          </a:p>
        </p:txBody>
      </p:sp>
      <p:sp>
        <p:nvSpPr>
          <p:cNvPr id="252" name="TextBox 10"/>
          <p:cNvSpPr txBox="1"/>
          <p:nvPr/>
        </p:nvSpPr>
        <p:spPr>
          <a:xfrm>
            <a:off x="978092" y="6202784"/>
            <a:ext cx="5842611"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53"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931980361"/>
      </p:ext>
    </p:extLst>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x">
  <p:cSld name="3_Picture with Caption">
    <p:bg>
      <p:bgPr>
        <a:solidFill>
          <a:srgbClr val="FFFFFF"/>
        </a:solidFill>
        <a:effectLst/>
      </p:bgPr>
    </p:bg>
    <p:spTree>
      <p:nvGrpSpPr>
        <p:cNvPr id="1" name=""/>
        <p:cNvGrpSpPr/>
        <p:nvPr/>
      </p:nvGrpSpPr>
      <p:grpSpPr>
        <a:xfrm>
          <a:off x="0" y="0"/>
          <a:ext cx="0" cy="0"/>
          <a:chOff x="0" y="0"/>
          <a:chExt cx="0" cy="0"/>
        </a:xfrm>
      </p:grpSpPr>
      <p:pic>
        <p:nvPicPr>
          <p:cNvPr id="260" name="Picture 3" descr="Picture 3"/>
          <p:cNvPicPr>
            <a:picLocks noChangeAspect="1"/>
          </p:cNvPicPr>
          <p:nvPr/>
        </p:nvPicPr>
        <p:blipFill>
          <a:blip r:embed="rId2"/>
          <a:stretch>
            <a:fillRect/>
          </a:stretch>
        </p:blipFill>
        <p:spPr>
          <a:xfrm>
            <a:off x="11419003" y="6103344"/>
            <a:ext cx="539751" cy="590551"/>
          </a:xfrm>
          <a:prstGeom prst="rect">
            <a:avLst/>
          </a:prstGeom>
          <a:ln w="12700">
            <a:miter lim="400000"/>
          </a:ln>
          <a:effectLst>
            <a:outerShdw blurRad="127000" rotWithShape="0">
              <a:srgbClr val="000000">
                <a:alpha val="15000"/>
              </a:srgbClr>
            </a:outerShdw>
          </a:effectLst>
        </p:spPr>
      </p:pic>
      <p:sp>
        <p:nvSpPr>
          <p:cNvPr id="261" name="TextBox 6"/>
          <p:cNvSpPr txBox="1"/>
          <p:nvPr/>
        </p:nvSpPr>
        <p:spPr>
          <a:xfrm>
            <a:off x="995759" y="6094786"/>
            <a:ext cx="7388844" cy="5440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has received funding from the European Union's Horizon Europe research and innovation programme. Views and opinions expressed are however those of the author(s) only and do not necessarily reflect those of the European Union. Neither the European Union nor the granting authority can be held responsible for them.  </a:t>
            </a:r>
          </a:p>
        </p:txBody>
      </p:sp>
      <p:pic>
        <p:nvPicPr>
          <p:cNvPr id="262" name="Picture 7" descr="Picture 7"/>
          <p:cNvPicPr>
            <a:picLocks noChangeAspect="1"/>
          </p:cNvPicPr>
          <p:nvPr/>
        </p:nvPicPr>
        <p:blipFill>
          <a:blip r:embed="rId3"/>
          <a:stretch>
            <a:fillRect/>
          </a:stretch>
        </p:blipFill>
        <p:spPr>
          <a:xfrm>
            <a:off x="228203" y="6161694"/>
            <a:ext cx="676467" cy="450979"/>
          </a:xfrm>
          <a:prstGeom prst="rect">
            <a:avLst/>
          </a:prstGeom>
          <a:ln w="12700">
            <a:miter lim="400000"/>
          </a:ln>
        </p:spPr>
      </p:pic>
      <p:sp>
        <p:nvSpPr>
          <p:cNvPr id="263" name="Picture Placeholder 2"/>
          <p:cNvSpPr>
            <a:spLocks noGrp="1"/>
          </p:cNvSpPr>
          <p:nvPr>
            <p:ph type="pic" idx="21"/>
          </p:nvPr>
        </p:nvSpPr>
        <p:spPr>
          <a:xfrm>
            <a:off x="0" y="0"/>
            <a:ext cx="12192000" cy="6858000"/>
          </a:xfrm>
          <a:prstGeom prst="rect">
            <a:avLst/>
          </a:prstGeom>
        </p:spPr>
        <p:txBody>
          <a:bodyPr lIns="91439" rIns="91439"/>
          <a:lstStyle/>
          <a:p>
            <a:endParaRPr/>
          </a:p>
        </p:txBody>
      </p:sp>
      <p:sp>
        <p:nvSpPr>
          <p:cNvPr id="264" name="Slide Number"/>
          <p:cNvSpPr txBox="1">
            <a:spLocks noGrp="1"/>
          </p:cNvSpPr>
          <p:nvPr>
            <p:ph type="sldNum" sz="quarter" idx="2"/>
          </p:nvPr>
        </p:nvSpPr>
        <p:spPr>
          <a:xfrm>
            <a:off x="5892800" y="6172200"/>
            <a:ext cx="2844800" cy="368301"/>
          </a:xfrm>
          <a:prstGeom prst="rect">
            <a:avLst/>
          </a:prstGeom>
        </p:spPr>
        <p:txBody>
          <a:bodyPr/>
          <a:lstStyle>
            <a:lvl1pPr>
              <a:defRPr>
                <a:solidFill>
                  <a:srgbClr val="000000"/>
                </a:solidFill>
                <a:latin typeface="+mn-lt"/>
                <a:ea typeface="+mn-ea"/>
                <a:cs typeface="+mn-cs"/>
                <a:sym typeface="Calibri"/>
              </a:defRPr>
            </a:lvl1pPr>
          </a:lstStyle>
          <a:p>
            <a:fld id="{86CB4B4D-7CA3-9044-876B-883B54F8677D}" type="slidenum">
              <a:rPr/>
              <a:pPr/>
              <a:t>‹#›</a:t>
            </a:fld>
            <a:endParaRPr/>
          </a:p>
        </p:txBody>
      </p:sp>
    </p:spTree>
    <p:extLst>
      <p:ext uri="{BB962C8B-B14F-4D97-AF65-F5344CB8AC3E}">
        <p14:creationId xmlns:p14="http://schemas.microsoft.com/office/powerpoint/2010/main" val="407837928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slideLayout" Target="../slideLayouts/slideLayout12.xml"/><Relationship Id="rId7" Type="http://schemas.openxmlformats.org/officeDocument/2006/relationships/image" Target="../media/image4.emf"/><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3.emf"/><Relationship Id="rId5" Type="http://schemas.openxmlformats.org/officeDocument/2006/relationships/theme" Target="../theme/theme2.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slideLayout" Target="../slideLayouts/slideLayout16.xml"/><Relationship Id="rId7" Type="http://schemas.openxmlformats.org/officeDocument/2006/relationships/image" Target="../media/image4.emf"/><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6.emf"/><Relationship Id="rId5" Type="http://schemas.openxmlformats.org/officeDocument/2006/relationships/theme" Target="../theme/theme3.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theme" Target="../theme/theme4.xml"/><Relationship Id="rId1" Type="http://schemas.openxmlformats.org/officeDocument/2006/relationships/slideLayout" Target="../slideLayouts/slideLayout18.xml"/><Relationship Id="rId4" Type="http://schemas.openxmlformats.org/officeDocument/2006/relationships/image" Target="../media/image5.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theme" Target="../theme/theme5.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image" Target="../media/image8.png"/><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image" Target="../media/image8.png"/><Relationship Id="rId3" Type="http://schemas.openxmlformats.org/officeDocument/2006/relationships/slideLayout" Target="../slideLayouts/slideLayout41.xml"/><Relationship Id="rId21" Type="http://schemas.openxmlformats.org/officeDocument/2006/relationships/slideLayout" Target="../slideLayouts/slideLayout59.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image" Target="../media/image7.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theme" Target="../theme/theme6.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3" Type="http://schemas.openxmlformats.org/officeDocument/2006/relationships/slideLayout" Target="../slideLayouts/slideLayout64.xml"/><Relationship Id="rId21" Type="http://schemas.openxmlformats.org/officeDocument/2006/relationships/slideLayout" Target="../slideLayouts/slideLayout82.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5" Type="http://schemas.openxmlformats.org/officeDocument/2006/relationships/image" Target="../media/image8.png"/><Relationship Id="rId2" Type="http://schemas.openxmlformats.org/officeDocument/2006/relationships/slideLayout" Target="../slideLayouts/slideLayout63.xml"/><Relationship Id="rId16" Type="http://schemas.openxmlformats.org/officeDocument/2006/relationships/slideLayout" Target="../slideLayouts/slideLayout77.xml"/><Relationship Id="rId20" Type="http://schemas.openxmlformats.org/officeDocument/2006/relationships/slideLayout" Target="../slideLayouts/slideLayout81.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24" Type="http://schemas.openxmlformats.org/officeDocument/2006/relationships/image" Target="../media/image7.png"/><Relationship Id="rId5" Type="http://schemas.openxmlformats.org/officeDocument/2006/relationships/slideLayout" Target="../slideLayouts/slideLayout66.xml"/><Relationship Id="rId15" Type="http://schemas.openxmlformats.org/officeDocument/2006/relationships/slideLayout" Target="../slideLayouts/slideLayout76.xml"/><Relationship Id="rId23" Type="http://schemas.openxmlformats.org/officeDocument/2006/relationships/theme" Target="../theme/theme7.xml"/><Relationship Id="rId10" Type="http://schemas.openxmlformats.org/officeDocument/2006/relationships/slideLayout" Target="../slideLayouts/slideLayout71.xml"/><Relationship Id="rId19" Type="http://schemas.openxmlformats.org/officeDocument/2006/relationships/slideLayout" Target="../slideLayouts/slideLayout80.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 Id="rId22" Type="http://schemas.openxmlformats.org/officeDocument/2006/relationships/slideLayout" Target="../slideLayouts/slideLayout8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5BFF6EB6-1628-C993-D2F8-D08B8F644C4E}"/>
              </a:ext>
            </a:extLst>
          </p:cNvPr>
          <p:cNvPicPr>
            <a:picLocks noChangeAspect="1"/>
          </p:cNvPicPr>
          <p:nvPr userDrawn="1"/>
        </p:nvPicPr>
        <p:blipFill>
          <a:blip r:embed="rId11"/>
          <a:stretch>
            <a:fillRect/>
          </a:stretch>
        </p:blipFill>
        <p:spPr>
          <a:xfrm>
            <a:off x="838200" y="6284358"/>
            <a:ext cx="646331" cy="430887"/>
          </a:xfrm>
          <a:prstGeom prst="rect">
            <a:avLst/>
          </a:prstGeom>
        </p:spPr>
      </p:pic>
      <p:pic>
        <p:nvPicPr>
          <p:cNvPr id="21" name="Picture 20">
            <a:extLst>
              <a:ext uri="{FF2B5EF4-FFF2-40B4-BE49-F238E27FC236}">
                <a16:creationId xmlns:a16="http://schemas.microsoft.com/office/drawing/2014/main" id="{F9829A84-F9A9-CF1C-94EA-1BCE63507F40}"/>
              </a:ext>
            </a:extLst>
          </p:cNvPr>
          <p:cNvPicPr>
            <a:picLocks noChangeAspect="1"/>
          </p:cNvPicPr>
          <p:nvPr userDrawn="1"/>
        </p:nvPicPr>
        <p:blipFill>
          <a:blip r:embed="rId12"/>
          <a:stretch>
            <a:fillRect/>
          </a:stretch>
        </p:blipFill>
        <p:spPr>
          <a:xfrm>
            <a:off x="10371582" y="5732946"/>
            <a:ext cx="982218" cy="1128689"/>
          </a:xfrm>
          <a:prstGeom prst="rect">
            <a:avLst/>
          </a:prstGeom>
        </p:spPr>
      </p:pic>
      <p:sp>
        <p:nvSpPr>
          <p:cNvPr id="9" name="TextBox 8">
            <a:extLst>
              <a:ext uri="{FF2B5EF4-FFF2-40B4-BE49-F238E27FC236}">
                <a16:creationId xmlns:a16="http://schemas.microsoft.com/office/drawing/2014/main" id="{057A4B06-52FD-07A8-8559-85E19B2865DD}"/>
              </a:ext>
            </a:extLst>
          </p:cNvPr>
          <p:cNvSpPr txBox="1"/>
          <p:nvPr userDrawn="1"/>
        </p:nvSpPr>
        <p:spPr>
          <a:xfrm>
            <a:off x="1529901" y="6217452"/>
            <a:ext cx="7480284" cy="600164"/>
          </a:xfrm>
          <a:prstGeom prst="rect">
            <a:avLst/>
          </a:prstGeom>
          <a:noFill/>
        </p:spPr>
        <p:txBody>
          <a:bodyPr wrap="square">
            <a:spAutoFit/>
          </a:bodyPr>
          <a:lstStyle/>
          <a:p>
            <a:pPr marR="16510" algn="l">
              <a:tabLst>
                <a:tab pos="2971800" algn="ctr"/>
                <a:tab pos="5943600" algn="r"/>
                <a:tab pos="2857500" algn="ctr"/>
                <a:tab pos="2971800" algn="ctr"/>
                <a:tab pos="5943600" algn="r"/>
              </a:tabLst>
            </a:pPr>
            <a:r>
              <a:rPr lang="en-US" sz="1100">
                <a:solidFill>
                  <a:srgbClr val="1F3F75"/>
                </a:solidFill>
                <a:effectLst/>
                <a:latin typeface="Arial" panose="020B0604020202020204" pitchFamily="34" charset="0"/>
                <a:ea typeface="Calibri" panose="020F0502020204030204" pitchFamily="34" charset="0"/>
                <a:cs typeface="Arial" panose="020B0604020202020204" pitchFamily="34" charset="0"/>
              </a:rPr>
              <a:t>This project has received funding from the European Union's Horizon Europe research and innovation </a:t>
            </a:r>
            <a:r>
              <a:rPr lang="en-US" sz="1100" err="1">
                <a:solidFill>
                  <a:srgbClr val="1F3F75"/>
                </a:solidFill>
                <a:effectLst/>
                <a:latin typeface="Arial" panose="020B0604020202020204" pitchFamily="34" charset="0"/>
                <a:ea typeface="Calibri" panose="020F0502020204030204" pitchFamily="34" charset="0"/>
                <a:cs typeface="Arial" panose="020B0604020202020204" pitchFamily="34" charset="0"/>
              </a:rPr>
              <a:t>programme</a:t>
            </a:r>
            <a:r>
              <a:rPr lang="en-US" sz="1100">
                <a:solidFill>
                  <a:srgbClr val="1F3F75"/>
                </a:solidFill>
                <a:effectLst/>
                <a:latin typeface="Arial" panose="020B0604020202020204" pitchFamily="34" charset="0"/>
                <a:ea typeface="Calibri" panose="020F0502020204030204" pitchFamily="34" charset="0"/>
                <a:cs typeface="Arial" panose="020B0604020202020204" pitchFamily="34" charset="0"/>
              </a:rPr>
              <a:t>. </a:t>
            </a:r>
            <a:r>
              <a:rPr lang="en-US" sz="1100">
                <a:solidFill>
                  <a:srgbClr val="1F3F75"/>
                </a:solidFill>
                <a:effectLst/>
                <a:latin typeface="Arial" panose="020B0604020202020204" pitchFamily="34" charset="0"/>
                <a:ea typeface="Arial" panose="020B0604020202020204" pitchFamily="34" charset="0"/>
                <a:cs typeface="Arial" panose="020B0604020202020204" pitchFamily="34" charset="0"/>
              </a:rPr>
              <a:t>Views and opinions expressed are however those of the author(s) only and do not necessarily reflect those of the European Union. Neither the European Union nor the granting authority can be held responsible for them. </a:t>
            </a:r>
            <a:r>
              <a:rPr lang="en-US" sz="1100">
                <a:solidFill>
                  <a:srgbClr val="1F3F75"/>
                </a:solidFill>
                <a:effectLst/>
                <a:latin typeface="Arial" panose="020B0604020202020204" pitchFamily="34" charset="0"/>
                <a:ea typeface="Calibri" panose="020F0502020204030204" pitchFamily="34" charset="0"/>
                <a:cs typeface="Arial" panose="020B0604020202020204" pitchFamily="34" charset="0"/>
              </a:rPr>
              <a:t> </a:t>
            </a:r>
            <a:endParaRPr lang="en-GB" sz="1100">
              <a:solidFill>
                <a:srgbClr val="1F3F75"/>
              </a:solidFill>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7371170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Lst>
  <p:txStyles>
    <p:titleStyle>
      <a:lvl1pPr algn="l" defTabSz="914400" rtl="0" eaLnBrk="1" latinLnBrk="0" hangingPunct="1">
        <a:lnSpc>
          <a:spcPct val="90000"/>
        </a:lnSpc>
        <a:spcBef>
          <a:spcPct val="0"/>
        </a:spcBef>
        <a:buNone/>
        <a:defRPr sz="4400" b="1" i="0" kern="1200">
          <a:solidFill>
            <a:schemeClr val="tx1"/>
          </a:solidFill>
          <a:latin typeface="PF Handbook Pro" panose="02000506090000020004"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PF Handbook Pro" panose="0200050609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PF Handbook Pro" panose="0200050609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F Handbook Pro" panose="0200050609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F Handbook Pro" panose="0200050609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F Handbook Pro" panose="0200050609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910932-3E30-BF8C-17E3-6EE8D626AED1}"/>
              </a:ext>
            </a:extLst>
          </p:cNvPr>
          <p:cNvPicPr>
            <a:picLocks noChangeAspect="1"/>
          </p:cNvPicPr>
          <p:nvPr userDrawn="1"/>
        </p:nvPicPr>
        <p:blipFill>
          <a:blip r:embed="rId6"/>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BE9D4708-EF8F-EC9A-A20A-5B9051602451}"/>
              </a:ext>
            </a:extLst>
          </p:cNvPr>
          <p:cNvPicPr>
            <a:picLocks noChangeAspect="1"/>
          </p:cNvPicPr>
          <p:nvPr userDrawn="1"/>
        </p:nvPicPr>
        <p:blipFill>
          <a:blip r:embed="rId7"/>
          <a:stretch>
            <a:fillRect/>
          </a:stretch>
        </p:blipFill>
        <p:spPr>
          <a:xfrm>
            <a:off x="11419004" y="6103345"/>
            <a:ext cx="539750" cy="590550"/>
          </a:xfrm>
          <a:prstGeom prst="rect">
            <a:avLst/>
          </a:prstGeom>
        </p:spPr>
      </p:pic>
      <p:sp>
        <p:nvSpPr>
          <p:cNvPr id="6" name="TextBox 5">
            <a:extLst>
              <a:ext uri="{FF2B5EF4-FFF2-40B4-BE49-F238E27FC236}">
                <a16:creationId xmlns:a16="http://schemas.microsoft.com/office/drawing/2014/main" id="{4711D5B8-946E-7BB3-DF0E-AAA272BE38FE}"/>
              </a:ext>
            </a:extLst>
          </p:cNvPr>
          <p:cNvSpPr txBox="1"/>
          <p:nvPr userDrawn="1"/>
        </p:nvSpPr>
        <p:spPr>
          <a:xfrm>
            <a:off x="950040" y="6094787"/>
            <a:ext cx="7480284" cy="600164"/>
          </a:xfrm>
          <a:prstGeom prst="rect">
            <a:avLst/>
          </a:prstGeom>
          <a:noFill/>
        </p:spPr>
        <p:txBody>
          <a:bodyPr wrap="square">
            <a:spAutoFit/>
          </a:bodyPr>
          <a:lstStyle/>
          <a:p>
            <a:pPr marR="16510" algn="l">
              <a:tabLst>
                <a:tab pos="2971800" algn="ctr"/>
                <a:tab pos="5943600" algn="r"/>
                <a:tab pos="2857500" algn="ctr"/>
                <a:tab pos="2971800" algn="ctr"/>
                <a:tab pos="5943600" algn="r"/>
              </a:tabLst>
            </a:pPr>
            <a:r>
              <a:rPr lang="en-US" sz="1100">
                <a:solidFill>
                  <a:schemeClr val="bg1"/>
                </a:solidFill>
                <a:effectLst/>
                <a:latin typeface="Arial" panose="020B0604020202020204" pitchFamily="34" charset="0"/>
                <a:ea typeface="Calibri" panose="020F0502020204030204" pitchFamily="34" charset="0"/>
                <a:cs typeface="Arial" panose="020B0604020202020204" pitchFamily="34" charset="0"/>
              </a:rPr>
              <a:t>This project has received funding from the European Union's Horizon Europe research and innovation </a:t>
            </a:r>
            <a:r>
              <a:rPr lang="en-US" sz="1100" err="1">
                <a:solidFill>
                  <a:schemeClr val="bg1"/>
                </a:solidFill>
                <a:effectLst/>
                <a:latin typeface="Arial" panose="020B0604020202020204" pitchFamily="34" charset="0"/>
                <a:ea typeface="Calibri" panose="020F0502020204030204" pitchFamily="34" charset="0"/>
                <a:cs typeface="Arial" panose="020B0604020202020204" pitchFamily="34" charset="0"/>
              </a:rPr>
              <a:t>programme</a:t>
            </a:r>
            <a:r>
              <a:rPr lang="en-US" sz="110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US" sz="1100">
                <a:solidFill>
                  <a:schemeClr val="bg1"/>
                </a:solidFill>
                <a:effectLst/>
                <a:latin typeface="Arial" panose="020B0604020202020204" pitchFamily="34" charset="0"/>
                <a:ea typeface="Arial" panose="020B0604020202020204" pitchFamily="34" charset="0"/>
                <a:cs typeface="Arial" panose="020B0604020202020204" pitchFamily="34" charset="0"/>
              </a:rPr>
              <a:t>Views and opinions expressed are however those of the author(s) only and do not necessarily reflect those of the European Union. Neither the European Union nor the granting authority can be held responsible for them. </a:t>
            </a:r>
            <a:r>
              <a:rPr lang="en-US" sz="1100">
                <a:solidFill>
                  <a:schemeClr val="bg1"/>
                </a:solidFill>
                <a:effectLst/>
                <a:latin typeface="Arial" panose="020B0604020202020204" pitchFamily="34" charset="0"/>
                <a:ea typeface="Calibri" panose="020F0502020204030204" pitchFamily="34" charset="0"/>
                <a:cs typeface="Arial" panose="020B0604020202020204" pitchFamily="34" charset="0"/>
              </a:rPr>
              <a:t> </a:t>
            </a:r>
            <a:endParaRPr lang="en-GB" sz="11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3ECFAA08-D9BA-3684-085D-03276DA28C41}"/>
              </a:ext>
            </a:extLst>
          </p:cNvPr>
          <p:cNvPicPr>
            <a:picLocks noChangeAspect="1"/>
          </p:cNvPicPr>
          <p:nvPr userDrawn="1"/>
        </p:nvPicPr>
        <p:blipFill>
          <a:blip r:embed="rId8"/>
          <a:stretch>
            <a:fillRect/>
          </a:stretch>
        </p:blipFill>
        <p:spPr>
          <a:xfrm>
            <a:off x="228203" y="6161694"/>
            <a:ext cx="676467" cy="450978"/>
          </a:xfrm>
          <a:prstGeom prst="rect">
            <a:avLst/>
          </a:prstGeom>
        </p:spPr>
      </p:pic>
    </p:spTree>
    <p:extLst>
      <p:ext uri="{BB962C8B-B14F-4D97-AF65-F5344CB8AC3E}">
        <p14:creationId xmlns:p14="http://schemas.microsoft.com/office/powerpoint/2010/main" val="2165409925"/>
      </p:ext>
    </p:extLst>
  </p:cSld>
  <p:clrMap bg1="lt1" tx1="dk1" bg2="lt2" tx2="dk2" accent1="accent1" accent2="accent2" accent3="accent3" accent4="accent4" accent5="accent5" accent6="accent6" hlink="hlink" folHlink="folHlink"/>
  <p:sldLayoutIdLst>
    <p:sldLayoutId id="2147483674" r:id="rId1"/>
    <p:sldLayoutId id="2147483677" r:id="rId2"/>
    <p:sldLayoutId id="2147483679" r:id="rId3"/>
    <p:sldLayoutId id="2147483680" r:id="rId4"/>
  </p:sldLayoutIdLst>
  <p:txStyles>
    <p:titleStyle>
      <a:lvl1pPr algn="l" defTabSz="914400" rtl="0" eaLnBrk="1" latinLnBrk="0" hangingPunct="1">
        <a:lnSpc>
          <a:spcPct val="90000"/>
        </a:lnSpc>
        <a:spcBef>
          <a:spcPct val="0"/>
        </a:spcBef>
        <a:buNone/>
        <a:defRPr sz="4400" b="1" i="0" kern="1200">
          <a:solidFill>
            <a:schemeClr val="tx1"/>
          </a:solidFill>
          <a:latin typeface="PF Handbook Pro" panose="02000506090000020004"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PF Handbook Pro" panose="0200050609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PF Handbook Pro" panose="0200050609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F Handbook Pro" panose="0200050609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F Handbook Pro" panose="0200050609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F Handbook Pro" panose="0200050609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D723B31-E988-9504-9A10-25ECAE8FE3A3}"/>
              </a:ext>
            </a:extLst>
          </p:cNvPr>
          <p:cNvPicPr>
            <a:picLocks noChangeAspect="1"/>
          </p:cNvPicPr>
          <p:nvPr userDrawn="1"/>
        </p:nvPicPr>
        <p:blipFill>
          <a:blip r:embed="rId6"/>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BE9D4708-EF8F-EC9A-A20A-5B9051602451}"/>
              </a:ext>
            </a:extLst>
          </p:cNvPr>
          <p:cNvPicPr>
            <a:picLocks noChangeAspect="1"/>
          </p:cNvPicPr>
          <p:nvPr userDrawn="1"/>
        </p:nvPicPr>
        <p:blipFill>
          <a:blip r:embed="rId7"/>
          <a:stretch>
            <a:fillRect/>
          </a:stretch>
        </p:blipFill>
        <p:spPr>
          <a:xfrm>
            <a:off x="11419004" y="6103345"/>
            <a:ext cx="539750" cy="590550"/>
          </a:xfrm>
          <a:prstGeom prst="rect">
            <a:avLst/>
          </a:prstGeom>
        </p:spPr>
      </p:pic>
      <p:sp>
        <p:nvSpPr>
          <p:cNvPr id="6" name="TextBox 5">
            <a:extLst>
              <a:ext uri="{FF2B5EF4-FFF2-40B4-BE49-F238E27FC236}">
                <a16:creationId xmlns:a16="http://schemas.microsoft.com/office/drawing/2014/main" id="{1837CA7F-6CF1-9C00-1E92-9109062697F5}"/>
              </a:ext>
            </a:extLst>
          </p:cNvPr>
          <p:cNvSpPr txBox="1"/>
          <p:nvPr userDrawn="1"/>
        </p:nvSpPr>
        <p:spPr>
          <a:xfrm>
            <a:off x="950040" y="6094787"/>
            <a:ext cx="7480284" cy="600164"/>
          </a:xfrm>
          <a:prstGeom prst="rect">
            <a:avLst/>
          </a:prstGeom>
          <a:noFill/>
        </p:spPr>
        <p:txBody>
          <a:bodyPr wrap="square">
            <a:spAutoFit/>
          </a:bodyPr>
          <a:lstStyle/>
          <a:p>
            <a:pPr marR="16510" algn="l">
              <a:tabLst>
                <a:tab pos="2971800" algn="ctr"/>
                <a:tab pos="5943600" algn="r"/>
                <a:tab pos="2857500" algn="ctr"/>
                <a:tab pos="2971800" algn="ctr"/>
                <a:tab pos="5943600" algn="r"/>
              </a:tabLst>
            </a:pPr>
            <a:r>
              <a:rPr lang="en-US" sz="1100">
                <a:solidFill>
                  <a:schemeClr val="bg1"/>
                </a:solidFill>
                <a:effectLst/>
                <a:latin typeface="Arial" panose="020B0604020202020204" pitchFamily="34" charset="0"/>
                <a:ea typeface="Calibri" panose="020F0502020204030204" pitchFamily="34" charset="0"/>
                <a:cs typeface="Arial" panose="020B0604020202020204" pitchFamily="34" charset="0"/>
              </a:rPr>
              <a:t>This project has received funding from the European Union's Horizon Europe research and innovation </a:t>
            </a:r>
            <a:r>
              <a:rPr lang="en-US" sz="1100" err="1">
                <a:solidFill>
                  <a:schemeClr val="bg1"/>
                </a:solidFill>
                <a:effectLst/>
                <a:latin typeface="Arial" panose="020B0604020202020204" pitchFamily="34" charset="0"/>
                <a:ea typeface="Calibri" panose="020F0502020204030204" pitchFamily="34" charset="0"/>
                <a:cs typeface="Arial" panose="020B0604020202020204" pitchFamily="34" charset="0"/>
              </a:rPr>
              <a:t>programme</a:t>
            </a:r>
            <a:r>
              <a:rPr lang="en-US" sz="110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US" sz="1100">
                <a:solidFill>
                  <a:schemeClr val="bg1"/>
                </a:solidFill>
                <a:effectLst/>
                <a:latin typeface="Arial" panose="020B0604020202020204" pitchFamily="34" charset="0"/>
                <a:ea typeface="Arial" panose="020B0604020202020204" pitchFamily="34" charset="0"/>
                <a:cs typeface="Arial" panose="020B0604020202020204" pitchFamily="34" charset="0"/>
              </a:rPr>
              <a:t>Views and opinions expressed are however those of the author(s) only and do not necessarily reflect those of the European Union. Neither the European Union nor the granting authority can be held responsible for them. </a:t>
            </a:r>
            <a:r>
              <a:rPr lang="en-US" sz="1100">
                <a:solidFill>
                  <a:schemeClr val="bg1"/>
                </a:solidFill>
                <a:effectLst/>
                <a:latin typeface="Arial" panose="020B0604020202020204" pitchFamily="34" charset="0"/>
                <a:ea typeface="Calibri" panose="020F0502020204030204" pitchFamily="34" charset="0"/>
                <a:cs typeface="Arial" panose="020B0604020202020204" pitchFamily="34" charset="0"/>
              </a:rPr>
              <a:t> </a:t>
            </a:r>
            <a:endParaRPr lang="en-GB" sz="11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68D7E30C-DDFC-1256-3537-7D9A732D61D2}"/>
              </a:ext>
            </a:extLst>
          </p:cNvPr>
          <p:cNvPicPr>
            <a:picLocks noChangeAspect="1"/>
          </p:cNvPicPr>
          <p:nvPr userDrawn="1"/>
        </p:nvPicPr>
        <p:blipFill>
          <a:blip r:embed="rId8"/>
          <a:stretch>
            <a:fillRect/>
          </a:stretch>
        </p:blipFill>
        <p:spPr>
          <a:xfrm>
            <a:off x="228203" y="6161694"/>
            <a:ext cx="676467" cy="450978"/>
          </a:xfrm>
          <a:prstGeom prst="rect">
            <a:avLst/>
          </a:prstGeom>
        </p:spPr>
      </p:pic>
    </p:spTree>
    <p:extLst>
      <p:ext uri="{BB962C8B-B14F-4D97-AF65-F5344CB8AC3E}">
        <p14:creationId xmlns:p14="http://schemas.microsoft.com/office/powerpoint/2010/main" val="152914888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Lst>
  <p:txStyles>
    <p:titleStyle>
      <a:lvl1pPr algn="l" defTabSz="914400" rtl="0" eaLnBrk="1" latinLnBrk="0" hangingPunct="1">
        <a:lnSpc>
          <a:spcPct val="90000"/>
        </a:lnSpc>
        <a:spcBef>
          <a:spcPct val="0"/>
        </a:spcBef>
        <a:buNone/>
        <a:defRPr sz="4400" b="1" i="0" kern="1200">
          <a:solidFill>
            <a:schemeClr val="tx1"/>
          </a:solidFill>
          <a:latin typeface="PF Handbook Pro" panose="02000506090000020004"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PF Handbook Pro" panose="0200050609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PF Handbook Pro" panose="0200050609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F Handbook Pro" panose="0200050609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F Handbook Pro" panose="0200050609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F Handbook Pro" panose="0200050609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9D4708-EF8F-EC9A-A20A-5B9051602451}"/>
              </a:ext>
            </a:extLst>
          </p:cNvPr>
          <p:cNvPicPr>
            <a:picLocks noChangeAspect="1"/>
          </p:cNvPicPr>
          <p:nvPr userDrawn="1"/>
        </p:nvPicPr>
        <p:blipFill>
          <a:blip r:embed="rId3"/>
          <a:stretch>
            <a:fillRect/>
          </a:stretch>
        </p:blipFill>
        <p:spPr>
          <a:xfrm>
            <a:off x="11419004" y="6103345"/>
            <a:ext cx="539750" cy="590550"/>
          </a:xfrm>
          <a:prstGeom prst="rect">
            <a:avLst/>
          </a:prstGeom>
          <a:effectLst>
            <a:outerShdw blurRad="127000" sx="102000" sy="102000" algn="ctr" rotWithShape="0">
              <a:prstClr val="black">
                <a:alpha val="15000"/>
              </a:prstClr>
            </a:outerShdw>
          </a:effectLst>
        </p:spPr>
      </p:pic>
      <p:sp>
        <p:nvSpPr>
          <p:cNvPr id="7" name="TextBox 6">
            <a:extLst>
              <a:ext uri="{FF2B5EF4-FFF2-40B4-BE49-F238E27FC236}">
                <a16:creationId xmlns:a16="http://schemas.microsoft.com/office/drawing/2014/main" id="{16968815-ED37-4621-E6EB-C0925AED222A}"/>
              </a:ext>
            </a:extLst>
          </p:cNvPr>
          <p:cNvSpPr txBox="1"/>
          <p:nvPr userDrawn="1"/>
        </p:nvSpPr>
        <p:spPr>
          <a:xfrm>
            <a:off x="950040" y="6094787"/>
            <a:ext cx="7480284" cy="600164"/>
          </a:xfrm>
          <a:prstGeom prst="rect">
            <a:avLst/>
          </a:prstGeom>
          <a:noFill/>
        </p:spPr>
        <p:txBody>
          <a:bodyPr wrap="square">
            <a:spAutoFit/>
          </a:bodyPr>
          <a:lstStyle/>
          <a:p>
            <a:pPr marR="16510" algn="l">
              <a:tabLst>
                <a:tab pos="2971800" algn="ctr"/>
                <a:tab pos="5943600" algn="r"/>
                <a:tab pos="2857500" algn="ctr"/>
                <a:tab pos="2971800" algn="ctr"/>
                <a:tab pos="5943600" algn="r"/>
              </a:tabLst>
            </a:pPr>
            <a:r>
              <a:rPr lang="en-US" sz="1100">
                <a:solidFill>
                  <a:schemeClr val="bg1"/>
                </a:solidFill>
                <a:effectLst/>
                <a:latin typeface="Arial" panose="020B0604020202020204" pitchFamily="34" charset="0"/>
                <a:ea typeface="Calibri" panose="020F0502020204030204" pitchFamily="34" charset="0"/>
                <a:cs typeface="Arial" panose="020B0604020202020204" pitchFamily="34" charset="0"/>
              </a:rPr>
              <a:t>This project has received funding from the European Union's Horizon Europe research and innovation </a:t>
            </a:r>
            <a:r>
              <a:rPr lang="en-US" sz="1100" err="1">
                <a:solidFill>
                  <a:schemeClr val="bg1"/>
                </a:solidFill>
                <a:effectLst/>
                <a:latin typeface="Arial" panose="020B0604020202020204" pitchFamily="34" charset="0"/>
                <a:ea typeface="Calibri" panose="020F0502020204030204" pitchFamily="34" charset="0"/>
                <a:cs typeface="Arial" panose="020B0604020202020204" pitchFamily="34" charset="0"/>
              </a:rPr>
              <a:t>programme</a:t>
            </a:r>
            <a:r>
              <a:rPr lang="en-US" sz="110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US" sz="1100">
                <a:solidFill>
                  <a:schemeClr val="bg1"/>
                </a:solidFill>
                <a:effectLst/>
                <a:latin typeface="Arial" panose="020B0604020202020204" pitchFamily="34" charset="0"/>
                <a:ea typeface="Arial" panose="020B0604020202020204" pitchFamily="34" charset="0"/>
                <a:cs typeface="Arial" panose="020B0604020202020204" pitchFamily="34" charset="0"/>
              </a:rPr>
              <a:t>Views and opinions expressed are however those of the author(s) only and do not necessarily reflect those of the European Union. Neither the European Union nor the granting authority can be held responsible for them. </a:t>
            </a:r>
            <a:r>
              <a:rPr lang="en-US" sz="1100">
                <a:solidFill>
                  <a:schemeClr val="bg1"/>
                </a:solidFill>
                <a:effectLst/>
                <a:latin typeface="Arial" panose="020B0604020202020204" pitchFamily="34" charset="0"/>
                <a:ea typeface="Calibri" panose="020F0502020204030204" pitchFamily="34" charset="0"/>
                <a:cs typeface="Arial" panose="020B0604020202020204" pitchFamily="34" charset="0"/>
              </a:rPr>
              <a:t> </a:t>
            </a:r>
            <a:endParaRPr lang="en-GB" sz="11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5898AA7A-0D8E-D0F1-4F51-60969E2C2704}"/>
              </a:ext>
            </a:extLst>
          </p:cNvPr>
          <p:cNvPicPr>
            <a:picLocks noChangeAspect="1"/>
          </p:cNvPicPr>
          <p:nvPr userDrawn="1"/>
        </p:nvPicPr>
        <p:blipFill>
          <a:blip r:embed="rId4"/>
          <a:stretch>
            <a:fillRect/>
          </a:stretch>
        </p:blipFill>
        <p:spPr>
          <a:xfrm>
            <a:off x="228203" y="6161694"/>
            <a:ext cx="676467" cy="450978"/>
          </a:xfrm>
          <a:prstGeom prst="rect">
            <a:avLst/>
          </a:prstGeom>
        </p:spPr>
      </p:pic>
    </p:spTree>
    <p:extLst>
      <p:ext uri="{BB962C8B-B14F-4D97-AF65-F5344CB8AC3E}">
        <p14:creationId xmlns:p14="http://schemas.microsoft.com/office/powerpoint/2010/main" val="3004759923"/>
      </p:ext>
    </p:extLst>
  </p:cSld>
  <p:clrMap bg1="lt1" tx1="dk1" bg2="lt2" tx2="dk2" accent1="accent1" accent2="accent2" accent3="accent3" accent4="accent4" accent5="accent5" accent6="accent6" hlink="hlink" folHlink="folHlink"/>
  <p:sldLayoutIdLst>
    <p:sldLayoutId id="2147483690" r:id="rId1"/>
  </p:sldLayoutIdLst>
  <p:txStyles>
    <p:titleStyle>
      <a:lvl1pPr algn="l" defTabSz="914400" rtl="0" eaLnBrk="1" latinLnBrk="0" hangingPunct="1">
        <a:lnSpc>
          <a:spcPct val="90000"/>
        </a:lnSpc>
        <a:spcBef>
          <a:spcPct val="0"/>
        </a:spcBef>
        <a:buNone/>
        <a:defRPr sz="4400" b="1" i="0" kern="1200">
          <a:solidFill>
            <a:schemeClr val="tx1"/>
          </a:solidFill>
          <a:latin typeface="PF Handbook Pro" panose="02000506090000020004"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PF Handbook Pro" panose="0200050609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PF Handbook Pro" panose="0200050609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F Handbook Pro" panose="0200050609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F Handbook Pro" panose="0200050609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F Handbook Pro" panose="0200050609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1">
          <a:blip r:embed="rId22"/>
          <a:srcRect/>
          <a:stretch>
            <a:fillRect/>
          </a:stretch>
        </a:blipFill>
        <a:effectLst/>
      </p:bgPr>
    </p:bg>
    <p:spTree>
      <p:nvGrpSpPr>
        <p:cNvPr id="1" name=""/>
        <p:cNvGrpSpPr/>
        <p:nvPr/>
      </p:nvGrpSpPr>
      <p:grpSpPr>
        <a:xfrm>
          <a:off x="0" y="0"/>
          <a:ext cx="0" cy="0"/>
          <a:chOff x="0" y="0"/>
          <a:chExt cx="0" cy="0"/>
        </a:xfrm>
      </p:grpSpPr>
      <p:pic>
        <p:nvPicPr>
          <p:cNvPr id="2" name="Picture 6" descr="Picture 6"/>
          <p:cNvPicPr>
            <a:picLocks noChangeAspect="1"/>
          </p:cNvPicPr>
          <p:nvPr/>
        </p:nvPicPr>
        <p:blipFill>
          <a:blip r:embed="rId23"/>
          <a:stretch>
            <a:fillRect/>
          </a:stretch>
        </p:blipFill>
        <p:spPr>
          <a:xfrm>
            <a:off x="808064" y="6284359"/>
            <a:ext cx="676467" cy="450979"/>
          </a:xfrm>
          <a:prstGeom prst="rect">
            <a:avLst/>
          </a:prstGeom>
          <a:ln w="12700">
            <a:miter lim="400000"/>
          </a:ln>
        </p:spPr>
      </p:pic>
      <p:sp>
        <p:nvSpPr>
          <p:cNvPr id="3" name="TextBox 10"/>
          <p:cNvSpPr txBox="1"/>
          <p:nvPr/>
        </p:nvSpPr>
        <p:spPr>
          <a:xfrm>
            <a:off x="1575620" y="6306351"/>
            <a:ext cx="5970244" cy="3916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4" name="Title Text"/>
          <p:cNvSpPr txBox="1">
            <a:spLocks noGrp="1"/>
          </p:cNvSpPr>
          <p:nvPr>
            <p:ph type="title"/>
          </p:nvPr>
        </p:nvSpPr>
        <p:spPr>
          <a:xfrm>
            <a:off x="609600" y="92074"/>
            <a:ext cx="10972800" cy="150812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lstStyle/>
          <a:p>
            <a:r>
              <a:t>Title Text</a:t>
            </a:r>
          </a:p>
        </p:txBody>
      </p:sp>
      <p:sp>
        <p:nvSpPr>
          <p:cNvPr id="5"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11080143" y="6300769"/>
            <a:ext cx="273656" cy="264255"/>
          </a:xfrm>
          <a:prstGeom prst="rect">
            <a:avLst/>
          </a:prstGeom>
          <a:ln w="12700">
            <a:miter lim="400000"/>
          </a:ln>
        </p:spPr>
        <p:txBody>
          <a:bodyPr wrap="none" lIns="45719" rIns="45719" anchor="ctr">
            <a:spAutoFit/>
          </a:bodyPr>
          <a:lstStyle>
            <a:lvl1pPr algn="r">
              <a:defRPr sz="1200">
                <a:solidFill>
                  <a:srgbClr val="FFFFFF"/>
                </a:solidFill>
                <a:latin typeface="Arial"/>
                <a:ea typeface="Arial"/>
                <a:cs typeface="Arial"/>
                <a:sym typeface="Arial"/>
              </a:defRPr>
            </a:lvl1pPr>
          </a:lstStyle>
          <a:p>
            <a:pPr hangingPunct="0"/>
            <a:fld id="{86CB4B4D-7CA3-9044-876B-883B54F8677D}" type="slidenum">
              <a:rPr kern="0"/>
              <a:pPr hangingPunct="0"/>
              <a:t>‹#›</a:t>
            </a:fld>
            <a:endParaRPr kern="0"/>
          </a:p>
        </p:txBody>
      </p:sp>
    </p:spTree>
    <p:extLst>
      <p:ext uri="{BB962C8B-B14F-4D97-AF65-F5344CB8AC3E}">
        <p14:creationId xmlns:p14="http://schemas.microsoft.com/office/powerpoint/2010/main" val="63239722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 id="2147483733" r:id="rId19"/>
    <p:sldLayoutId id="2147483734" r:id="rId20"/>
  </p:sldLayoutIdLst>
  <p:transition spd="med"/>
  <p:txStyles>
    <p:titleStyle>
      <a:lvl1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1pPr>
      <a:lvl2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2pPr>
      <a:lvl3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3pPr>
      <a:lvl4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4pPr>
      <a:lvl5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5pPr>
      <a:lvl6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6pPr>
      <a:lvl7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7pPr>
      <a:lvl8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8pPr>
      <a:lvl9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1">
          <a:blip r:embed="rId25"/>
          <a:srcRect/>
          <a:stretch>
            <a:fillRect/>
          </a:stretch>
        </a:blipFill>
        <a:effectLst/>
      </p:bgPr>
    </p:bg>
    <p:spTree>
      <p:nvGrpSpPr>
        <p:cNvPr id="1" name=""/>
        <p:cNvGrpSpPr/>
        <p:nvPr/>
      </p:nvGrpSpPr>
      <p:grpSpPr>
        <a:xfrm>
          <a:off x="0" y="0"/>
          <a:ext cx="0" cy="0"/>
          <a:chOff x="0" y="0"/>
          <a:chExt cx="0" cy="0"/>
        </a:xfrm>
      </p:grpSpPr>
      <p:pic>
        <p:nvPicPr>
          <p:cNvPr id="2" name="Picture 6" descr="Picture 6"/>
          <p:cNvPicPr>
            <a:picLocks noChangeAspect="1"/>
          </p:cNvPicPr>
          <p:nvPr/>
        </p:nvPicPr>
        <p:blipFill>
          <a:blip r:embed="rId26"/>
          <a:stretch>
            <a:fillRect/>
          </a:stretch>
        </p:blipFill>
        <p:spPr>
          <a:xfrm>
            <a:off x="808064" y="6284359"/>
            <a:ext cx="676467" cy="450979"/>
          </a:xfrm>
          <a:prstGeom prst="rect">
            <a:avLst/>
          </a:prstGeom>
          <a:ln w="12700">
            <a:miter lim="400000"/>
          </a:ln>
        </p:spPr>
      </p:pic>
      <p:sp>
        <p:nvSpPr>
          <p:cNvPr id="3" name="TextBox 10"/>
          <p:cNvSpPr txBox="1"/>
          <p:nvPr/>
        </p:nvSpPr>
        <p:spPr>
          <a:xfrm>
            <a:off x="1575620" y="6306351"/>
            <a:ext cx="5970244"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4" name="Title Text"/>
          <p:cNvSpPr txBox="1">
            <a:spLocks noGrp="1"/>
          </p:cNvSpPr>
          <p:nvPr>
            <p:ph type="title"/>
          </p:nvPr>
        </p:nvSpPr>
        <p:spPr>
          <a:xfrm>
            <a:off x="609600" y="92074"/>
            <a:ext cx="10972800" cy="15081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r>
              <a:t>Title Text</a:t>
            </a:r>
          </a:p>
        </p:txBody>
      </p:sp>
      <p:sp>
        <p:nvSpPr>
          <p:cNvPr id="5"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11080143" y="6300769"/>
            <a:ext cx="273656" cy="264255"/>
          </a:xfrm>
          <a:prstGeom prst="rect">
            <a:avLst/>
          </a:prstGeom>
          <a:ln w="12700">
            <a:miter lim="400000"/>
          </a:ln>
        </p:spPr>
        <p:txBody>
          <a:bodyPr wrap="none" lIns="45719" rIns="45719" anchor="ctr">
            <a:spAutoFit/>
          </a:bodyPr>
          <a:lstStyle>
            <a:lvl1pPr algn="r">
              <a:defRPr sz="1200">
                <a:solidFill>
                  <a:srgbClr val="FFFFFF"/>
                </a:solidFill>
                <a:latin typeface="Arial"/>
                <a:ea typeface="Arial"/>
                <a:cs typeface="Arial"/>
                <a:sym typeface="Arial"/>
              </a:defRPr>
            </a:lvl1pPr>
          </a:lstStyle>
          <a:p>
            <a:pPr hangingPunct="0"/>
            <a:fld id="{86CB4B4D-7CA3-9044-876B-883B54F8677D}" type="slidenum">
              <a:rPr kern="0"/>
              <a:pPr hangingPunct="0"/>
              <a:t>‹#›</a:t>
            </a:fld>
            <a:endParaRPr kern="0"/>
          </a:p>
        </p:txBody>
      </p:sp>
    </p:spTree>
    <p:extLst>
      <p:ext uri="{BB962C8B-B14F-4D97-AF65-F5344CB8AC3E}">
        <p14:creationId xmlns:p14="http://schemas.microsoft.com/office/powerpoint/2010/main" val="1477462284"/>
      </p:ext>
    </p:extLst>
  </p:cSld>
  <p:clrMap bg1="lt1" tx1="dk1" bg2="lt2" tx2="dk2" accent1="accent1" accent2="accent2" accent3="accent3" accent4="accent4" accent5="accent5" accent6="accent6" hlink="hlink" folHlink="folHlink"/>
  <p:sldLayoutIdLst>
    <p:sldLayoutId id="2147483736"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802" r:id="rId23"/>
  </p:sldLayoutIdLst>
  <p:transition spd="med"/>
  <p:txStyles>
    <p:titleStyle>
      <a:lvl1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1pPr>
      <a:lvl2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2pPr>
      <a:lvl3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3pPr>
      <a:lvl4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4pPr>
      <a:lvl5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5pPr>
      <a:lvl6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6pPr>
      <a:lvl7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7pPr>
      <a:lvl8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8pPr>
      <a:lvl9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rotWithShape="1">
          <a:blip r:embed="rId24"/>
          <a:srcRect/>
          <a:stretch>
            <a:fillRect/>
          </a:stretch>
        </a:blipFill>
        <a:effectLst/>
      </p:bgPr>
    </p:bg>
    <p:spTree>
      <p:nvGrpSpPr>
        <p:cNvPr id="1" name=""/>
        <p:cNvGrpSpPr/>
        <p:nvPr/>
      </p:nvGrpSpPr>
      <p:grpSpPr>
        <a:xfrm>
          <a:off x="0" y="0"/>
          <a:ext cx="0" cy="0"/>
          <a:chOff x="0" y="0"/>
          <a:chExt cx="0" cy="0"/>
        </a:xfrm>
      </p:grpSpPr>
      <p:pic>
        <p:nvPicPr>
          <p:cNvPr id="2" name="Picture 6" descr="Picture 6"/>
          <p:cNvPicPr>
            <a:picLocks noChangeAspect="1"/>
          </p:cNvPicPr>
          <p:nvPr/>
        </p:nvPicPr>
        <p:blipFill>
          <a:blip r:embed="rId25"/>
          <a:stretch>
            <a:fillRect/>
          </a:stretch>
        </p:blipFill>
        <p:spPr>
          <a:xfrm>
            <a:off x="808064" y="6284359"/>
            <a:ext cx="676467" cy="450979"/>
          </a:xfrm>
          <a:prstGeom prst="rect">
            <a:avLst/>
          </a:prstGeom>
          <a:ln w="12700">
            <a:miter lim="400000"/>
          </a:ln>
        </p:spPr>
      </p:pic>
      <p:sp>
        <p:nvSpPr>
          <p:cNvPr id="3" name="TextBox 10"/>
          <p:cNvSpPr txBox="1"/>
          <p:nvPr/>
        </p:nvSpPr>
        <p:spPr>
          <a:xfrm>
            <a:off x="1575620" y="6306351"/>
            <a:ext cx="5970244" cy="391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4" name="Title Text"/>
          <p:cNvSpPr txBox="1">
            <a:spLocks noGrp="1"/>
          </p:cNvSpPr>
          <p:nvPr>
            <p:ph type="title"/>
          </p:nvPr>
        </p:nvSpPr>
        <p:spPr>
          <a:xfrm>
            <a:off x="609600" y="92074"/>
            <a:ext cx="10972800" cy="15081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r>
              <a:t>Title Text</a:t>
            </a:r>
          </a:p>
        </p:txBody>
      </p:sp>
      <p:sp>
        <p:nvSpPr>
          <p:cNvPr id="5"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11080143" y="6300769"/>
            <a:ext cx="273656" cy="264255"/>
          </a:xfrm>
          <a:prstGeom prst="rect">
            <a:avLst/>
          </a:prstGeom>
          <a:ln w="12700">
            <a:miter lim="400000"/>
          </a:ln>
        </p:spPr>
        <p:txBody>
          <a:bodyPr wrap="none" lIns="45719" rIns="45719" anchor="ctr">
            <a:spAutoFit/>
          </a:bodyPr>
          <a:lstStyle>
            <a:lvl1pPr algn="r">
              <a:defRPr sz="1200">
                <a:solidFill>
                  <a:srgbClr val="FFFFFF"/>
                </a:solidFill>
                <a:latin typeface="Arial"/>
                <a:ea typeface="Arial"/>
                <a:cs typeface="Arial"/>
                <a:sym typeface="Arial"/>
              </a:defRPr>
            </a:lvl1pPr>
          </a:lstStyle>
          <a:p>
            <a:pPr hangingPunct="0"/>
            <a:fld id="{86CB4B4D-7CA3-9044-876B-883B54F8677D}" type="slidenum">
              <a:rPr kern="0"/>
              <a:pPr hangingPunct="0"/>
              <a:t>‹#›</a:t>
            </a:fld>
            <a:endParaRPr kern="0"/>
          </a:p>
        </p:txBody>
      </p:sp>
    </p:spTree>
    <p:extLst>
      <p:ext uri="{BB962C8B-B14F-4D97-AF65-F5344CB8AC3E}">
        <p14:creationId xmlns:p14="http://schemas.microsoft.com/office/powerpoint/2010/main" val="494966644"/>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 id="2147483796" r:id="rId17"/>
    <p:sldLayoutId id="2147483797" r:id="rId18"/>
    <p:sldLayoutId id="2147483798" r:id="rId19"/>
    <p:sldLayoutId id="2147483799" r:id="rId20"/>
    <p:sldLayoutId id="2147483800" r:id="rId21"/>
    <p:sldLayoutId id="2147483801" r:id="rId22"/>
  </p:sldLayoutIdLst>
  <p:transition spd="med"/>
  <p:txStyles>
    <p:titleStyle>
      <a:lvl1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1pPr>
      <a:lvl2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2pPr>
      <a:lvl3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3pPr>
      <a:lvl4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4pPr>
      <a:lvl5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5pPr>
      <a:lvl6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6pPr>
      <a:lvl7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7pPr>
      <a:lvl8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8pPr>
      <a:lvl9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9.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3" Type="http://schemas.openxmlformats.org/officeDocument/2006/relationships/image" Target="../media/image22.svg"/><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image" Target="../media/image21.png"/><Relationship Id="rId16" Type="http://schemas.openxmlformats.org/officeDocument/2006/relationships/image" Target="../media/image34.svg"/><Relationship Id="rId1" Type="http://schemas.openxmlformats.org/officeDocument/2006/relationships/slideLayout" Target="../slideLayouts/slideLayout24.xml"/><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svg"/><Relationship Id="rId4" Type="http://schemas.openxmlformats.org/officeDocument/2006/relationships/hyperlink" Target="https://www.canva.com/design/DAFRePDqPtg/edit" TargetMode="External"/><Relationship Id="rId9" Type="http://schemas.openxmlformats.org/officeDocument/2006/relationships/image" Target="../media/image27.png"/><Relationship Id="rId14" Type="http://schemas.openxmlformats.org/officeDocument/2006/relationships/image" Target="../media/image32.svg"/></Relationships>
</file>

<file path=ppt/slides/_rels/slide7.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23.png"/><Relationship Id="rId7" Type="http://schemas.openxmlformats.org/officeDocument/2006/relationships/image" Target="../media/image37.png"/><Relationship Id="rId2" Type="http://schemas.openxmlformats.org/officeDocument/2006/relationships/hyperlink" Target="https://www.canva.com/design/DAFRePDqPtg/edit" TargetMode="External"/><Relationship Id="rId1" Type="http://schemas.openxmlformats.org/officeDocument/2006/relationships/slideLayout" Target="../slideLayouts/slideLayout24.xml"/><Relationship Id="rId6" Type="http://schemas.openxmlformats.org/officeDocument/2006/relationships/image" Target="../media/image36.svg"/><Relationship Id="rId11" Type="http://schemas.openxmlformats.org/officeDocument/2006/relationships/image" Target="../media/image41.sv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24.svg"/><Relationship Id="rId9"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24.xml"/><Relationship Id="rId4" Type="http://schemas.openxmlformats.org/officeDocument/2006/relationships/image" Target="../media/image42.png"/></Relationships>
</file>

<file path=ppt/slides/_rels/slide9.xml.rels><?xml version="1.0" encoding="UTF-8" standalone="yes"?>
<Relationships xmlns="http://schemas.openxmlformats.org/package/2006/relationships"><Relationship Id="rId3" Type="http://schemas.openxmlformats.org/officeDocument/2006/relationships/image" Target="../media/image44.svg"/><Relationship Id="rId7" Type="http://schemas.openxmlformats.org/officeDocument/2006/relationships/image" Target="../media/image48.svg"/><Relationship Id="rId2" Type="http://schemas.openxmlformats.org/officeDocument/2006/relationships/image" Target="../media/image43.png"/><Relationship Id="rId1" Type="http://schemas.openxmlformats.org/officeDocument/2006/relationships/slideLayout" Target="../slideLayouts/slideLayout24.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s>
</file>

<file path=ppt/slides/_rels/slide1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1.svg"/><Relationship Id="rId7" Type="http://schemas.openxmlformats.org/officeDocument/2006/relationships/image" Target="../media/image22.svg"/><Relationship Id="rId12" Type="http://schemas.openxmlformats.org/officeDocument/2006/relationships/image" Target="../media/image24.svg"/><Relationship Id="rId2" Type="http://schemas.openxmlformats.org/officeDocument/2006/relationships/image" Target="../media/image50.png"/><Relationship Id="rId1" Type="http://schemas.openxmlformats.org/officeDocument/2006/relationships/slideLayout" Target="../slideLayouts/slideLayout43.xml"/><Relationship Id="rId6" Type="http://schemas.openxmlformats.org/officeDocument/2006/relationships/image" Target="../media/image21.png"/><Relationship Id="rId11" Type="http://schemas.openxmlformats.org/officeDocument/2006/relationships/image" Target="../media/image23.png"/><Relationship Id="rId5" Type="http://schemas.openxmlformats.org/officeDocument/2006/relationships/image" Target="../media/image53.svg"/><Relationship Id="rId10" Type="http://schemas.openxmlformats.org/officeDocument/2006/relationships/hyperlink" Target="https://www.canva.com/design/DAFRePDqPtg/edit" TargetMode="External"/><Relationship Id="rId4" Type="http://schemas.openxmlformats.org/officeDocument/2006/relationships/image" Target="../media/image52.png"/><Relationship Id="rId9" Type="http://schemas.openxmlformats.org/officeDocument/2006/relationships/image" Target="../media/image55.svg"/></Relationships>
</file>

<file path=ppt/slides/_rels/slide1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xml"/><Relationship Id="rId1" Type="http://schemas.openxmlformats.org/officeDocument/2006/relationships/slideLayout" Target="../slideLayouts/slideLayout43.xml"/><Relationship Id="rId4" Type="http://schemas.openxmlformats.org/officeDocument/2006/relationships/hyperlink" Target="https://www.frontiersin.org/journals/marine-science/articles/10.3389/fmars.2024.1358950/ful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xml"/><Relationship Id="rId1" Type="http://schemas.openxmlformats.org/officeDocument/2006/relationships/slideLayout" Target="../slideLayouts/slideLayout43.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ese.tools4msp.eu/" TargetMode="External"/><Relationship Id="rId1" Type="http://schemas.openxmlformats.org/officeDocument/2006/relationships/slideLayout" Target="../slideLayouts/slideLayout43.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png"/><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59.xml"/></Relationships>
</file>

<file path=ppt/slides/_rels/slide2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eg"/><Relationship Id="rId1" Type="http://schemas.openxmlformats.org/officeDocument/2006/relationships/slideLayout" Target="../slideLayouts/slideLayout61.xml"/><Relationship Id="rId4" Type="http://schemas.openxmlformats.org/officeDocument/2006/relationships/hyperlink" Target="https://events.teams.microsoft.com/event/32292fe6-9dab-48cd-bb4d-d756ed1aefa2@4de94cef-db57-42ff-aab2-4b4652fcbae1"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jpeg"/><Relationship Id="rId18" Type="http://schemas.openxmlformats.org/officeDocument/2006/relationships/image" Target="../media/image91.jpeg"/><Relationship Id="rId3" Type="http://schemas.openxmlformats.org/officeDocument/2006/relationships/image" Target="../media/image76.png"/><Relationship Id="rId7" Type="http://schemas.openxmlformats.org/officeDocument/2006/relationships/image" Target="../media/image80.png"/><Relationship Id="rId12" Type="http://schemas.openxmlformats.org/officeDocument/2006/relationships/image" Target="../media/image85.jpeg"/><Relationship Id="rId17" Type="http://schemas.openxmlformats.org/officeDocument/2006/relationships/image" Target="../media/image90.jpeg"/><Relationship Id="rId2" Type="http://schemas.openxmlformats.org/officeDocument/2006/relationships/image" Target="../media/image75.jpeg"/><Relationship Id="rId16" Type="http://schemas.openxmlformats.org/officeDocument/2006/relationships/image" Target="../media/image89.jpeg"/><Relationship Id="rId1" Type="http://schemas.openxmlformats.org/officeDocument/2006/relationships/slideLayout" Target="../slideLayouts/slideLayout43.xml"/><Relationship Id="rId6" Type="http://schemas.openxmlformats.org/officeDocument/2006/relationships/image" Target="../media/image79.png"/><Relationship Id="rId11" Type="http://schemas.openxmlformats.org/officeDocument/2006/relationships/image" Target="../media/image84.jpeg"/><Relationship Id="rId5" Type="http://schemas.openxmlformats.org/officeDocument/2006/relationships/image" Target="../media/image78.png"/><Relationship Id="rId15" Type="http://schemas.openxmlformats.org/officeDocument/2006/relationships/image" Target="../media/image88.jpeg"/><Relationship Id="rId10" Type="http://schemas.openxmlformats.org/officeDocument/2006/relationships/image" Target="../media/image83.jpeg"/><Relationship Id="rId4" Type="http://schemas.openxmlformats.org/officeDocument/2006/relationships/image" Target="../media/image77.png"/><Relationship Id="rId9" Type="http://schemas.openxmlformats.org/officeDocument/2006/relationships/image" Target="../media/image82.png"/><Relationship Id="rId14" Type="http://schemas.openxmlformats.org/officeDocument/2006/relationships/image" Target="../media/image87.jpeg"/></Relationships>
</file>

<file path=ppt/slides/_rels/slide24.xml.rels><?xml version="1.0" encoding="UTF-8" standalone="yes"?>
<Relationships xmlns="http://schemas.openxmlformats.org/package/2006/relationships"><Relationship Id="rId3" Type="http://schemas.openxmlformats.org/officeDocument/2006/relationships/image" Target="../media/image93.svg"/><Relationship Id="rId7" Type="http://schemas.openxmlformats.org/officeDocument/2006/relationships/hyperlink" Target="https://msp4bio.eu/third-community-of-practice-cop-interaction-graciosa-case-study/" TargetMode="External"/><Relationship Id="rId2" Type="http://schemas.openxmlformats.org/officeDocument/2006/relationships/image" Target="../media/image92.png"/><Relationship Id="rId1" Type="http://schemas.openxmlformats.org/officeDocument/2006/relationships/slideLayout" Target="../slideLayouts/slideLayout43.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2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xml"/><Relationship Id="rId1" Type="http://schemas.openxmlformats.org/officeDocument/2006/relationships/slideLayout" Target="../slideLayouts/slideLayout44.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2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48.xml"/><Relationship Id="rId4" Type="http://schemas.openxmlformats.org/officeDocument/2006/relationships/image" Target="../media/image103.svg"/></Relationships>
</file>

<file path=ppt/slides/_rels/slide27.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109.svg"/><Relationship Id="rId2" Type="http://schemas.openxmlformats.org/officeDocument/2006/relationships/image" Target="../media/image104.png"/><Relationship Id="rId1" Type="http://schemas.openxmlformats.org/officeDocument/2006/relationships/slideLayout" Target="../slideLayouts/slideLayout48.xml"/><Relationship Id="rId6" Type="http://schemas.openxmlformats.org/officeDocument/2006/relationships/image" Target="../media/image108.png"/><Relationship Id="rId5" Type="http://schemas.openxmlformats.org/officeDocument/2006/relationships/image" Target="../media/image107.svg"/><Relationship Id="rId4" Type="http://schemas.openxmlformats.org/officeDocument/2006/relationships/image" Target="../media/image106.pn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12.svg"/><Relationship Id="rId2" Type="http://schemas.openxmlformats.org/officeDocument/2006/relationships/image" Target="../media/image110.jpeg"/><Relationship Id="rId1" Type="http://schemas.openxmlformats.org/officeDocument/2006/relationships/slideLayout" Target="../slideLayouts/slideLayout54.xml"/><Relationship Id="rId6" Type="http://schemas.openxmlformats.org/officeDocument/2006/relationships/image" Target="../media/image23.png"/><Relationship Id="rId5" Type="http://schemas.openxmlformats.org/officeDocument/2006/relationships/hyperlink" Target="https://www.canva.com/design/DAFRePDqPtg/edit" TargetMode="External"/><Relationship Id="rId4" Type="http://schemas.openxmlformats.org/officeDocument/2006/relationships/image" Target="../media/image111.sv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15.png"/><Relationship Id="rId2" Type="http://schemas.openxmlformats.org/officeDocument/2006/relationships/image" Target="../media/image18.png"/><Relationship Id="rId1" Type="http://schemas.openxmlformats.org/officeDocument/2006/relationships/slideLayout" Target="../slideLayouts/slideLayout65.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A9A62-B810-B0C1-74AC-33869576E555}"/>
            </a:ext>
          </a:extLst>
        </p:cNvPr>
        <p:cNvGrpSpPr/>
        <p:nvPr/>
      </p:nvGrpSpPr>
      <p:grpSpPr>
        <a:xfrm>
          <a:off x="0" y="0"/>
          <a:ext cx="0" cy="0"/>
          <a:chOff x="0" y="0"/>
          <a:chExt cx="0" cy="0"/>
        </a:xfrm>
      </p:grpSpPr>
      <p:pic>
        <p:nvPicPr>
          <p:cNvPr id="3" name="Picture 2" descr="A blue and white logo&#10;&#10;AI-generated content may be incorrect.">
            <a:extLst>
              <a:ext uri="{FF2B5EF4-FFF2-40B4-BE49-F238E27FC236}">
                <a16:creationId xmlns:a16="http://schemas.microsoft.com/office/drawing/2014/main" id="{27BACCDD-8792-3746-2412-42275569343A}"/>
              </a:ext>
            </a:extLst>
          </p:cNvPr>
          <p:cNvPicPr>
            <a:picLocks noChangeAspect="1"/>
          </p:cNvPicPr>
          <p:nvPr/>
        </p:nvPicPr>
        <p:blipFill>
          <a:blip r:embed="rId2"/>
          <a:srcRect l="1423" r="30291" b="-1"/>
          <a:stretch>
            <a:fillRect/>
          </a:stretch>
        </p:blipFill>
        <p:spPr>
          <a:xfrm>
            <a:off x="224851" y="230816"/>
            <a:ext cx="11744412" cy="5718647"/>
          </a:xfrm>
          <a:prstGeom prst="rect">
            <a:avLst/>
          </a:prstGeom>
          <a:noFill/>
        </p:spPr>
      </p:pic>
    </p:spTree>
    <p:extLst>
      <p:ext uri="{BB962C8B-B14F-4D97-AF65-F5344CB8AC3E}">
        <p14:creationId xmlns:p14="http://schemas.microsoft.com/office/powerpoint/2010/main" val="851217861"/>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13CC171-C88F-B62A-35C9-9024E995DA7A}"/>
            </a:ext>
          </a:extLst>
        </p:cNvPr>
        <p:cNvGrpSpPr/>
        <p:nvPr/>
      </p:nvGrpSpPr>
      <p:grpSpPr>
        <a:xfrm>
          <a:off x="0" y="0"/>
          <a:ext cx="0" cy="0"/>
          <a:chOff x="0" y="0"/>
          <a:chExt cx="0" cy="0"/>
        </a:xfrm>
      </p:grpSpPr>
      <p:pic>
        <p:nvPicPr>
          <p:cNvPr id="6" name="Picture 5" descr="A map of a sea turtle&#10;&#10;AI-generated content may be incorrect.">
            <a:extLst>
              <a:ext uri="{FF2B5EF4-FFF2-40B4-BE49-F238E27FC236}">
                <a16:creationId xmlns:a16="http://schemas.microsoft.com/office/drawing/2014/main" id="{A58A022A-4947-F53D-7776-45D7D5781F4C}"/>
              </a:ext>
            </a:extLst>
          </p:cNvPr>
          <p:cNvPicPr>
            <a:picLocks noChangeAspect="1"/>
          </p:cNvPicPr>
          <p:nvPr/>
        </p:nvPicPr>
        <p:blipFill>
          <a:blip r:embed="rId2"/>
          <a:stretch>
            <a:fillRect/>
          </a:stretch>
        </p:blipFill>
        <p:spPr>
          <a:xfrm>
            <a:off x="3447098" y="0"/>
            <a:ext cx="5297803" cy="6858000"/>
          </a:xfrm>
          <a:prstGeom prst="rect">
            <a:avLst/>
          </a:prstGeom>
          <a:noFill/>
        </p:spPr>
      </p:pic>
    </p:spTree>
    <p:extLst>
      <p:ext uri="{BB962C8B-B14F-4D97-AF65-F5344CB8AC3E}">
        <p14:creationId xmlns:p14="http://schemas.microsoft.com/office/powerpoint/2010/main" val="567295597"/>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55B09-B07F-59C0-8756-3FD83FD57C4F}"/>
            </a:ext>
          </a:extLst>
        </p:cNvPr>
        <p:cNvGrpSpPr/>
        <p:nvPr/>
      </p:nvGrpSpPr>
      <p:grpSpPr>
        <a:xfrm>
          <a:off x="0" y="0"/>
          <a:ext cx="0" cy="0"/>
          <a:chOff x="0" y="0"/>
          <a:chExt cx="0" cy="0"/>
        </a:xfrm>
      </p:grpSpPr>
      <p:pic>
        <p:nvPicPr>
          <p:cNvPr id="3" name="Picture 2" descr="A screen shot of a agenda&#10;&#10;AI-generated content may be incorrect.">
            <a:extLst>
              <a:ext uri="{FF2B5EF4-FFF2-40B4-BE49-F238E27FC236}">
                <a16:creationId xmlns:a16="http://schemas.microsoft.com/office/drawing/2014/main" id="{767A51AD-A1CB-1483-760F-8A53EA1A53D1}"/>
              </a:ext>
            </a:extLst>
          </p:cNvPr>
          <p:cNvPicPr>
            <a:picLocks noChangeAspect="1"/>
          </p:cNvPicPr>
          <p:nvPr/>
        </p:nvPicPr>
        <p:blipFill>
          <a:blip r:embed="rId2"/>
          <a:srcRect b="29417"/>
          <a:stretch/>
        </p:blipFill>
        <p:spPr>
          <a:xfrm>
            <a:off x="3112375" y="237832"/>
            <a:ext cx="6206911" cy="5671219"/>
          </a:xfrm>
          <a:prstGeom prst="rect">
            <a:avLst/>
          </a:prstGeom>
          <a:noFill/>
        </p:spPr>
      </p:pic>
    </p:spTree>
    <p:extLst>
      <p:ext uri="{BB962C8B-B14F-4D97-AF65-F5344CB8AC3E}">
        <p14:creationId xmlns:p14="http://schemas.microsoft.com/office/powerpoint/2010/main" val="125095843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529E3-A2D1-53BB-EE4E-4B4DB2551B83}"/>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333D78BC-5ABF-2373-19F8-75DBD3845D6C}"/>
              </a:ext>
            </a:extLst>
          </p:cNvPr>
          <p:cNvSpPr txBox="1">
            <a:spLocks/>
          </p:cNvSpPr>
          <p:nvPr/>
        </p:nvSpPr>
        <p:spPr>
          <a:xfrm>
            <a:off x="838200" y="1717969"/>
            <a:ext cx="10515600" cy="40149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a:lstStyle>
          <a:p>
            <a:pPr algn="l">
              <a:buFont typeface="Arial" panose="020B0604020202020204" pitchFamily="34" charset="0"/>
              <a:buChar char="•"/>
            </a:pPr>
            <a:r>
              <a:rPr lang="en-GB" sz="2400" b="1" i="0" u="none" strike="noStrike">
                <a:solidFill>
                  <a:srgbClr val="39BBA6"/>
                </a:solidFill>
                <a:effectLst/>
              </a:rPr>
              <a:t>Dynamic Mapping Tools: Visualizing map data and metadata with support for custom styles using vector and raster datasets.</a:t>
            </a:r>
            <a:endParaRPr lang="en-GB" sz="2400" b="0" i="0" u="none" strike="noStrike">
              <a:solidFill>
                <a:srgbClr val="39BBA6"/>
              </a:solidFill>
              <a:effectLst/>
            </a:endParaRPr>
          </a:p>
          <a:p>
            <a:pPr algn="l">
              <a:buFont typeface="Arial" panose="020B0604020202020204" pitchFamily="34" charset="0"/>
              <a:buChar char="•"/>
            </a:pPr>
            <a:r>
              <a:rPr lang="en-GB" sz="2400" b="1" i="0" u="none" strike="noStrike">
                <a:solidFill>
                  <a:srgbClr val="003875"/>
                </a:solidFill>
                <a:effectLst/>
              </a:rPr>
              <a:t>Collaborative Zoning &amp; Surveys: Interactive tools for sketching, evaluating MPAs, and collecting spatial data on ocean use from stakeholders.</a:t>
            </a:r>
            <a:endParaRPr lang="en-GB" sz="2400" b="0" i="0" u="none" strike="noStrike">
              <a:solidFill>
                <a:srgbClr val="000000"/>
              </a:solidFill>
              <a:effectLst/>
            </a:endParaRPr>
          </a:p>
          <a:p>
            <a:pPr algn="l">
              <a:buFont typeface="Arial" panose="020B0604020202020204" pitchFamily="34" charset="0"/>
              <a:buChar char="•"/>
            </a:pPr>
            <a:r>
              <a:rPr lang="en-GB" sz="2400" b="1" i="0" u="none" strike="noStrike">
                <a:solidFill>
                  <a:srgbClr val="39BBA6"/>
                </a:solidFill>
                <a:effectLst/>
              </a:rPr>
              <a:t>Understand how user-friendly tools, such as map-based surveys and zoning scenario evaluations can streamline decision-making.</a:t>
            </a:r>
            <a:endParaRPr lang="en-GB" sz="2400" b="0" i="0" u="none" strike="noStrike">
              <a:solidFill>
                <a:srgbClr val="39BBA6"/>
              </a:solidFill>
              <a:effectLst/>
            </a:endParaRPr>
          </a:p>
          <a:p>
            <a:pPr algn="l">
              <a:buFont typeface="Arial" panose="020B0604020202020204" pitchFamily="34" charset="0"/>
              <a:buChar char="•"/>
            </a:pPr>
            <a:r>
              <a:rPr lang="en-GB" sz="2400" b="1" i="0" u="none" strike="noStrike">
                <a:solidFill>
                  <a:srgbClr val="003875"/>
                </a:solidFill>
                <a:effectLst/>
              </a:rPr>
              <a:t>Gain insight into leveraging </a:t>
            </a:r>
            <a:r>
              <a:rPr lang="en-GB" sz="2400" b="1" i="0" u="none" strike="noStrike" err="1">
                <a:solidFill>
                  <a:srgbClr val="003875"/>
                </a:solidFill>
                <a:effectLst/>
              </a:rPr>
              <a:t>SeaSketch’s</a:t>
            </a:r>
            <a:r>
              <a:rPr lang="en-GB" sz="2400" b="1" i="0" u="none" strike="noStrike">
                <a:solidFill>
                  <a:srgbClr val="003875"/>
                </a:solidFill>
                <a:effectLst/>
              </a:rPr>
              <a:t> open API for custom geo-processing and reporting tools tailored to your project's needs.</a:t>
            </a:r>
            <a:endParaRPr kumimoji="0" lang="en-US" sz="2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a:p>
            <a:pPr marL="228600" marR="0" lvl="0" indent="-228600" algn="l" defTabSz="914400" rtl="0" eaLnBrk="1" fontAlgn="auto" latinLnBrk="0" hangingPunct="1">
              <a:lnSpc>
                <a:spcPct val="100000"/>
              </a:lnSpc>
              <a:spcBef>
                <a:spcPts val="1000"/>
              </a:spcBef>
              <a:spcAft>
                <a:spcPts val="0"/>
              </a:spcAft>
              <a:buClrTx/>
              <a:buSzPct val="100000"/>
              <a:buFont typeface="Arial"/>
              <a:buChar char="•"/>
              <a:tabLst/>
              <a:defRPr/>
            </a:pPr>
            <a:endParaRPr kumimoji="0" lang="sr-Latn-ME" sz="2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8" name="Title 1">
            <a:extLst>
              <a:ext uri="{FF2B5EF4-FFF2-40B4-BE49-F238E27FC236}">
                <a16:creationId xmlns:a16="http://schemas.microsoft.com/office/drawing/2014/main" id="{BC892381-55DD-3BB1-6F3F-E3E9D1A3CE66}"/>
              </a:ext>
            </a:extLst>
          </p:cNvPr>
          <p:cNvSpPr>
            <a:spLocks noGrp="1"/>
          </p:cNvSpPr>
          <p:nvPr>
            <p:ph type="title"/>
          </p:nvPr>
        </p:nvSpPr>
        <p:spPr>
          <a:xfrm>
            <a:off x="838200" y="365126"/>
            <a:ext cx="10515600" cy="975994"/>
          </a:xfrm>
        </p:spPr>
        <p:txBody>
          <a:bodyPr>
            <a:normAutofit/>
          </a:bodyPr>
          <a:lstStyle/>
          <a:p>
            <a:r>
              <a:rPr lang="sr-Latn-ME" sz="4800"/>
              <a:t>Webinar: Key takeaways</a:t>
            </a:r>
            <a:endParaRPr lang="en-US" sz="4800"/>
          </a:p>
        </p:txBody>
      </p:sp>
      <p:pic>
        <p:nvPicPr>
          <p:cNvPr id="2" name="Picture 1">
            <a:extLst>
              <a:ext uri="{FF2B5EF4-FFF2-40B4-BE49-F238E27FC236}">
                <a16:creationId xmlns:a16="http://schemas.microsoft.com/office/drawing/2014/main" id="{665A2F23-60D0-9B90-63A3-F8C4B312A221}"/>
              </a:ext>
            </a:extLst>
          </p:cNvPr>
          <p:cNvPicPr>
            <a:picLocks noChangeAspect="1"/>
          </p:cNvPicPr>
          <p:nvPr/>
        </p:nvPicPr>
        <p:blipFill>
          <a:blip r:embed="rId2"/>
          <a:srcRect l="14294" t="74472" r="15420" b="12101"/>
          <a:stretch/>
        </p:blipFill>
        <p:spPr>
          <a:xfrm>
            <a:off x="26461" y="5570806"/>
            <a:ext cx="10360771" cy="1287194"/>
          </a:xfrm>
          <a:prstGeom prst="rect">
            <a:avLst/>
          </a:prstGeom>
        </p:spPr>
      </p:pic>
      <p:sp>
        <p:nvSpPr>
          <p:cNvPr id="3" name="Rectangle 2">
            <a:extLst>
              <a:ext uri="{FF2B5EF4-FFF2-40B4-BE49-F238E27FC236}">
                <a16:creationId xmlns:a16="http://schemas.microsoft.com/office/drawing/2014/main" id="{B1B2DA0F-54CB-BACA-9D6B-2F0CB8D62821}"/>
              </a:ext>
            </a:extLst>
          </p:cNvPr>
          <p:cNvSpPr/>
          <p:nvPr/>
        </p:nvSpPr>
        <p:spPr>
          <a:xfrm>
            <a:off x="2658794" y="5416062"/>
            <a:ext cx="4754880" cy="436098"/>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DE" sz="1800" b="0" i="0" u="none" strike="noStrike" cap="none" spc="0" normalizeH="0" baseline="0">
              <a:ln>
                <a:noFill/>
              </a:ln>
              <a:solidFill>
                <a:srgbClr val="000000"/>
              </a:solidFill>
              <a:effectLst/>
              <a:uFillTx/>
              <a:latin typeface="+mn-lt"/>
              <a:ea typeface="+mn-ea"/>
              <a:cs typeface="+mn-cs"/>
              <a:sym typeface="Calibri"/>
            </a:endParaRPr>
          </a:p>
        </p:txBody>
      </p:sp>
      <p:sp>
        <p:nvSpPr>
          <p:cNvPr id="4" name="Rectangle 3">
            <a:extLst>
              <a:ext uri="{FF2B5EF4-FFF2-40B4-BE49-F238E27FC236}">
                <a16:creationId xmlns:a16="http://schemas.microsoft.com/office/drawing/2014/main" id="{CEB86C8D-EA56-6999-27BF-0F25C94E0363}"/>
              </a:ext>
            </a:extLst>
          </p:cNvPr>
          <p:cNvSpPr/>
          <p:nvPr/>
        </p:nvSpPr>
        <p:spPr>
          <a:xfrm>
            <a:off x="993029" y="5852160"/>
            <a:ext cx="4746589" cy="450166"/>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DE" sz="1800" b="0" i="0" u="none" strike="noStrike" cap="none" spc="0" normalizeH="0" baseline="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31067741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p:cNvCxnSpPr/>
          <p:nvPr/>
        </p:nvCxnSpPr>
        <p:spPr>
          <a:xfrm>
            <a:off x="2601798" y="3081820"/>
            <a:ext cx="0" cy="47879"/>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3" name="TextBox 12"/>
          <p:cNvSpPr txBox="1"/>
          <p:nvPr/>
        </p:nvSpPr>
        <p:spPr>
          <a:xfrm>
            <a:off x="8437890" y="5263847"/>
            <a:ext cx="3648174" cy="369332"/>
          </a:xfrm>
          <a:prstGeom prst="rect">
            <a:avLst/>
          </a:prstGeom>
          <a:noFill/>
        </p:spPr>
        <p:txBody>
          <a:bodyPr wrap="square" lIns="91440" tIns="45720" rIns="91440" bIns="45720" rtlCol="0" anchor="t">
            <a:spAutoFit/>
          </a:bodyPr>
          <a:lstStyle/>
          <a:p>
            <a:pPr hangingPunct="0"/>
            <a:r>
              <a:rPr lang="sr-Latn-ME" b="1">
                <a:solidFill>
                  <a:srgbClr val="FFFFFF"/>
                </a:solidFill>
                <a:latin typeface="Arial"/>
                <a:sym typeface="Calibri"/>
              </a:rPr>
              <a:t>www.msp4bio.eu</a:t>
            </a:r>
          </a:p>
        </p:txBody>
      </p:sp>
      <p:sp>
        <p:nvSpPr>
          <p:cNvPr id="2" name="TextBox 1">
            <a:extLst>
              <a:ext uri="{FF2B5EF4-FFF2-40B4-BE49-F238E27FC236}">
                <a16:creationId xmlns:a16="http://schemas.microsoft.com/office/drawing/2014/main" id="{6081B432-0EC9-FEC9-05C1-EFA915FCC647}"/>
              </a:ext>
            </a:extLst>
          </p:cNvPr>
          <p:cNvSpPr txBox="1"/>
          <p:nvPr/>
        </p:nvSpPr>
        <p:spPr>
          <a:xfrm>
            <a:off x="8477855" y="5752262"/>
            <a:ext cx="27432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indent="0" defTabSz="914400" fontAlgn="auto" latinLnBrk="0" hangingPunct="0">
              <a:lnSpc>
                <a:spcPct val="100000"/>
              </a:lnSpc>
              <a:spcBef>
                <a:spcPts val="0"/>
              </a:spcBef>
              <a:spcAft>
                <a:spcPts val="0"/>
              </a:spcAft>
              <a:buClrTx/>
              <a:buSzTx/>
              <a:buFontTx/>
              <a:buNone/>
              <a:tabLst/>
            </a:pPr>
            <a:r>
              <a:rPr lang="sr-Latn-ME" b="1">
                <a:solidFill>
                  <a:srgbClr val="FFFFFF"/>
                </a:solidFill>
                <a:latin typeface="Arial"/>
              </a:rPr>
              <a:t>@MSP4BIO_project</a:t>
            </a:r>
            <a:endParaRPr lang="en-US"/>
          </a:p>
        </p:txBody>
      </p:sp>
      <p:pic>
        <p:nvPicPr>
          <p:cNvPr id="4" name="Picture 4" descr="Logo&#10;&#10;Description automatically generated">
            <a:extLst>
              <a:ext uri="{FF2B5EF4-FFF2-40B4-BE49-F238E27FC236}">
                <a16:creationId xmlns:a16="http://schemas.microsoft.com/office/drawing/2014/main" id="{858A3224-A827-D1A5-C5B4-A55A30425447}"/>
              </a:ext>
            </a:extLst>
          </p:cNvPr>
          <p:cNvPicPr>
            <a:picLocks noChangeAspect="1"/>
          </p:cNvPicPr>
          <p:nvPr/>
        </p:nvPicPr>
        <p:blipFill>
          <a:blip r:embed="rId2"/>
          <a:stretch>
            <a:fillRect/>
          </a:stretch>
        </p:blipFill>
        <p:spPr>
          <a:xfrm>
            <a:off x="7961423" y="5264888"/>
            <a:ext cx="421759" cy="415852"/>
          </a:xfrm>
          <a:prstGeom prst="rect">
            <a:avLst/>
          </a:prstGeom>
        </p:spPr>
      </p:pic>
      <p:pic>
        <p:nvPicPr>
          <p:cNvPr id="5" name="Picture 5" descr="A picture containing silhouette, vector graphics&#10;&#10;Description automatically generated">
            <a:extLst>
              <a:ext uri="{FF2B5EF4-FFF2-40B4-BE49-F238E27FC236}">
                <a16:creationId xmlns:a16="http://schemas.microsoft.com/office/drawing/2014/main" id="{C0C44318-6C7D-9A85-AFEA-5FD9E846DE81}"/>
              </a:ext>
            </a:extLst>
          </p:cNvPr>
          <p:cNvPicPr>
            <a:picLocks noChangeAspect="1"/>
          </p:cNvPicPr>
          <p:nvPr/>
        </p:nvPicPr>
        <p:blipFill>
          <a:blip r:embed="rId3"/>
          <a:stretch>
            <a:fillRect/>
          </a:stretch>
        </p:blipFill>
        <p:spPr>
          <a:xfrm>
            <a:off x="7955516" y="5742425"/>
            <a:ext cx="427666" cy="421759"/>
          </a:xfrm>
          <a:prstGeom prst="rect">
            <a:avLst/>
          </a:prstGeom>
        </p:spPr>
      </p:pic>
      <p:pic>
        <p:nvPicPr>
          <p:cNvPr id="6" name="Picture 6" descr="Logo&#10;&#10;Description automatically generated">
            <a:extLst>
              <a:ext uri="{FF2B5EF4-FFF2-40B4-BE49-F238E27FC236}">
                <a16:creationId xmlns:a16="http://schemas.microsoft.com/office/drawing/2014/main" id="{41B7C2E2-2538-DF3D-893B-42639A53DBD0}"/>
              </a:ext>
            </a:extLst>
          </p:cNvPr>
          <p:cNvPicPr>
            <a:picLocks noChangeAspect="1"/>
          </p:cNvPicPr>
          <p:nvPr/>
        </p:nvPicPr>
        <p:blipFill>
          <a:blip r:embed="rId4"/>
          <a:stretch>
            <a:fillRect/>
          </a:stretch>
        </p:blipFill>
        <p:spPr>
          <a:xfrm>
            <a:off x="7955517" y="6240197"/>
            <a:ext cx="433572" cy="432256"/>
          </a:xfrm>
          <a:prstGeom prst="rect">
            <a:avLst/>
          </a:prstGeom>
        </p:spPr>
      </p:pic>
      <p:sp>
        <p:nvSpPr>
          <p:cNvPr id="7" name="TextBox 6">
            <a:extLst>
              <a:ext uri="{FF2B5EF4-FFF2-40B4-BE49-F238E27FC236}">
                <a16:creationId xmlns:a16="http://schemas.microsoft.com/office/drawing/2014/main" id="{A2A90012-358D-EC18-F4EC-7F42E3BA52C2}"/>
              </a:ext>
            </a:extLst>
          </p:cNvPr>
          <p:cNvSpPr txBox="1"/>
          <p:nvPr/>
        </p:nvSpPr>
        <p:spPr>
          <a:xfrm>
            <a:off x="8473331" y="6238498"/>
            <a:ext cx="3648174" cy="369332"/>
          </a:xfrm>
          <a:prstGeom prst="rect">
            <a:avLst/>
          </a:prstGeom>
          <a:noFill/>
        </p:spPr>
        <p:txBody>
          <a:bodyPr wrap="square" lIns="91440" tIns="45720" rIns="91440" bIns="45720" rtlCol="0" anchor="t">
            <a:spAutoFit/>
          </a:bodyPr>
          <a:lstStyle/>
          <a:p>
            <a:pPr hangingPunct="0"/>
            <a:r>
              <a:rPr lang="sr-Latn-ME" b="1">
                <a:solidFill>
                  <a:srgbClr val="FFFFFF"/>
                </a:solidFill>
                <a:latin typeface="Arial"/>
              </a:rPr>
              <a:t>MSP4BIO</a:t>
            </a:r>
          </a:p>
        </p:txBody>
      </p:sp>
      <p:sp>
        <p:nvSpPr>
          <p:cNvPr id="10" name="Title 3">
            <a:extLst>
              <a:ext uri="{FF2B5EF4-FFF2-40B4-BE49-F238E27FC236}">
                <a16:creationId xmlns:a16="http://schemas.microsoft.com/office/drawing/2014/main" id="{4E2C4706-6293-975F-67A0-BE2FB0D2C608}"/>
              </a:ext>
            </a:extLst>
          </p:cNvPr>
          <p:cNvSpPr>
            <a:spLocks noGrp="1"/>
          </p:cNvSpPr>
          <p:nvPr>
            <p:ph type="title"/>
          </p:nvPr>
        </p:nvSpPr>
        <p:spPr>
          <a:xfrm>
            <a:off x="838200" y="2902707"/>
            <a:ext cx="8213459" cy="1325563"/>
          </a:xfrm>
        </p:spPr>
        <p:txBody>
          <a:bodyPr lIns="45719" tIns="45720" rIns="45719" bIns="45720" anchor="ctr">
            <a:noAutofit/>
          </a:bodyPr>
          <a:lstStyle/>
          <a:p>
            <a:pPr>
              <a:lnSpc>
                <a:spcPct val="100000"/>
              </a:lnSpc>
            </a:pPr>
            <a:r>
              <a:rPr lang="sr-Latn-ME" sz="4800"/>
              <a:t>MSP4BIO</a:t>
            </a:r>
            <a:br>
              <a:rPr lang="sr-Latn-ME" sz="3200"/>
            </a:br>
            <a:r>
              <a:rPr lang="en-US" sz="3000"/>
              <a:t>Improved Science-Based Maritime Spatial Planning to Safeguard and Restore Biodiversity in a coherent European MPA network</a:t>
            </a:r>
          </a:p>
        </p:txBody>
      </p:sp>
      <p:sp>
        <p:nvSpPr>
          <p:cNvPr id="8" name="Text Placeholder 4">
            <a:extLst>
              <a:ext uri="{FF2B5EF4-FFF2-40B4-BE49-F238E27FC236}">
                <a16:creationId xmlns:a16="http://schemas.microsoft.com/office/drawing/2014/main" id="{F818FA4F-9860-F81E-DCCE-B82A701F7C8C}"/>
              </a:ext>
            </a:extLst>
          </p:cNvPr>
          <p:cNvSpPr txBox="1">
            <a:spLocks/>
          </p:cNvSpPr>
          <p:nvPr/>
        </p:nvSpPr>
        <p:spPr>
          <a:xfrm>
            <a:off x="838200" y="4986848"/>
            <a:ext cx="6951562" cy="93503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tIns="45720" rIns="45719" bIns="45720" anchor="t"/>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a:lstStyle>
          <a:p>
            <a:pPr marL="0" indent="0">
              <a:lnSpc>
                <a:spcPct val="100000"/>
              </a:lnSpc>
              <a:buFont typeface="Arial"/>
              <a:buNone/>
            </a:pPr>
            <a:r>
              <a:rPr lang="fr-FR" sz="1800" i="1" kern="0">
                <a:solidFill>
                  <a:schemeClr val="bg1"/>
                </a:solidFill>
                <a:latin typeface="Arial"/>
                <a:cs typeface="Arial"/>
              </a:rPr>
              <a:t>Webinar: </a:t>
            </a:r>
            <a:r>
              <a:rPr lang="fr-FR" sz="1800" i="1" kern="0" err="1">
                <a:solidFill>
                  <a:schemeClr val="bg1"/>
                </a:solidFill>
                <a:latin typeface="Arial"/>
                <a:cs typeface="Arial"/>
              </a:rPr>
              <a:t>Empowering</a:t>
            </a:r>
            <a:r>
              <a:rPr lang="fr-FR" sz="1800" i="1" kern="0">
                <a:solidFill>
                  <a:schemeClr val="bg1"/>
                </a:solidFill>
                <a:latin typeface="Arial"/>
                <a:cs typeface="Arial"/>
              </a:rPr>
              <a:t> Marine Spatial Planning </a:t>
            </a:r>
            <a:r>
              <a:rPr lang="fr-FR" sz="1800" i="1" kern="0" err="1">
                <a:solidFill>
                  <a:schemeClr val="bg1"/>
                </a:solidFill>
                <a:latin typeface="Arial"/>
                <a:cs typeface="Arial"/>
              </a:rPr>
              <a:t>with</a:t>
            </a:r>
            <a:r>
              <a:rPr lang="fr-FR" sz="1800" i="1" kern="0">
                <a:solidFill>
                  <a:schemeClr val="bg1"/>
                </a:solidFill>
                <a:latin typeface="Arial"/>
                <a:cs typeface="Arial"/>
              </a:rPr>
              <a:t> </a:t>
            </a:r>
            <a:r>
              <a:rPr lang="fr-FR" sz="1800" i="1" kern="0" err="1">
                <a:solidFill>
                  <a:schemeClr val="bg1"/>
                </a:solidFill>
                <a:latin typeface="Arial"/>
                <a:cs typeface="Arial"/>
              </a:rPr>
              <a:t>SeaSketch</a:t>
            </a:r>
            <a:endParaRPr lang="fr-FR" sz="1800" i="1" kern="0">
              <a:solidFill>
                <a:schemeClr val="bg1"/>
              </a:solidFill>
              <a:latin typeface="Arial"/>
              <a:cs typeface="Arial"/>
            </a:endParaRPr>
          </a:p>
          <a:p>
            <a:pPr marL="0" indent="0">
              <a:lnSpc>
                <a:spcPct val="100000"/>
              </a:lnSpc>
              <a:buFont typeface="Arial"/>
              <a:buNone/>
            </a:pPr>
            <a:r>
              <a:rPr lang="fr-FR" sz="1800" i="1" kern="0">
                <a:solidFill>
                  <a:schemeClr val="bg1"/>
                </a:solidFill>
                <a:latin typeface="Arial"/>
                <a:cs typeface="Arial"/>
              </a:rPr>
              <a:t>15 May 2025, online</a:t>
            </a:r>
            <a:endParaRPr lang="fr-FR" sz="1800" i="1" kern="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38205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93A6BB-518B-C6DB-636F-2E19C5E6CE18}"/>
              </a:ext>
            </a:extLst>
          </p:cNvPr>
          <p:cNvSpPr>
            <a:spLocks noGrp="1"/>
          </p:cNvSpPr>
          <p:nvPr>
            <p:ph type="title"/>
          </p:nvPr>
        </p:nvSpPr>
        <p:spPr>
          <a:xfrm>
            <a:off x="838200" y="365126"/>
            <a:ext cx="10515600" cy="975994"/>
          </a:xfrm>
        </p:spPr>
        <p:txBody>
          <a:bodyPr>
            <a:normAutofit/>
          </a:bodyPr>
          <a:lstStyle/>
          <a:p>
            <a:r>
              <a:rPr lang="sr-Latn-ME" sz="4800"/>
              <a:t>MSP4BIO: KEY FACTS</a:t>
            </a:r>
            <a:endParaRPr lang="en-US" sz="4800"/>
          </a:p>
        </p:txBody>
      </p:sp>
      <p:sp>
        <p:nvSpPr>
          <p:cNvPr id="7" name="Content Placeholder 2">
            <a:extLst>
              <a:ext uri="{FF2B5EF4-FFF2-40B4-BE49-F238E27FC236}">
                <a16:creationId xmlns:a16="http://schemas.microsoft.com/office/drawing/2014/main" id="{9B1BD4C7-D692-6D1D-62D9-D7660E6D49D9}"/>
              </a:ext>
            </a:extLst>
          </p:cNvPr>
          <p:cNvSpPr txBox="1">
            <a:spLocks/>
          </p:cNvSpPr>
          <p:nvPr/>
        </p:nvSpPr>
        <p:spPr>
          <a:xfrm>
            <a:off x="838200" y="1242074"/>
            <a:ext cx="10515600" cy="40149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20" rIns="45719" bIns="45720" anchor="t">
            <a:norm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a:lstStyle>
          <a:p>
            <a:pPr marL="0" indent="0">
              <a:lnSpc>
                <a:spcPct val="100000"/>
              </a:lnSpc>
              <a:buNone/>
            </a:pPr>
            <a:r>
              <a:rPr lang="en-US" sz="1800" kern="0">
                <a:solidFill>
                  <a:schemeClr val="tx1"/>
                </a:solidFill>
              </a:rPr>
              <a:t> </a:t>
            </a:r>
            <a:endParaRPr lang="en-US" sz="1800">
              <a:solidFill>
                <a:schemeClr val="tx1"/>
              </a:solidFill>
            </a:endParaRPr>
          </a:p>
          <a:p>
            <a:pPr marL="0" indent="0">
              <a:lnSpc>
                <a:spcPct val="100000"/>
              </a:lnSpc>
              <a:buNone/>
            </a:pPr>
            <a:endParaRPr lang="en-US" sz="1800" kern="0">
              <a:solidFill>
                <a:schemeClr val="tx1"/>
              </a:solidFill>
            </a:endParaRPr>
          </a:p>
          <a:p>
            <a:pPr marL="0" indent="0">
              <a:lnSpc>
                <a:spcPct val="100000"/>
              </a:lnSpc>
              <a:buNone/>
            </a:pPr>
            <a:endParaRPr lang="en-US" sz="1800" kern="0">
              <a:solidFill>
                <a:schemeClr val="tx1"/>
              </a:solidFill>
            </a:endParaRPr>
          </a:p>
          <a:p>
            <a:pPr marL="0" indent="0">
              <a:lnSpc>
                <a:spcPct val="100000"/>
              </a:lnSpc>
              <a:buNone/>
            </a:pPr>
            <a:endParaRPr lang="en-US" sz="1800" kern="0">
              <a:solidFill>
                <a:schemeClr val="tx1"/>
              </a:solidFill>
            </a:endParaRPr>
          </a:p>
          <a:p>
            <a:pPr marL="0" indent="0">
              <a:lnSpc>
                <a:spcPct val="100000"/>
              </a:lnSpc>
              <a:buNone/>
            </a:pPr>
            <a:endParaRPr lang="en-US" sz="1800" kern="0">
              <a:solidFill>
                <a:schemeClr val="tx1"/>
              </a:solidFill>
            </a:endParaRPr>
          </a:p>
          <a:p>
            <a:pPr marL="0" indent="0">
              <a:lnSpc>
                <a:spcPct val="100000"/>
              </a:lnSpc>
              <a:buNone/>
            </a:pPr>
            <a:endParaRPr lang="sr-Latn-ME" sz="1800" b="1" kern="0">
              <a:solidFill>
                <a:schemeClr val="tx1"/>
              </a:solidFill>
            </a:endParaRPr>
          </a:p>
          <a:p>
            <a:pPr>
              <a:lnSpc>
                <a:spcPct val="100000"/>
              </a:lnSpc>
            </a:pPr>
            <a:endParaRPr lang="sr-Latn-ME" sz="1800" kern="0">
              <a:solidFill>
                <a:schemeClr val="tx1"/>
              </a:solidFill>
            </a:endParaRPr>
          </a:p>
          <a:p>
            <a:pPr>
              <a:lnSpc>
                <a:spcPct val="100000"/>
              </a:lnSpc>
            </a:pPr>
            <a:endParaRPr lang="sr-Latn-ME" sz="1800" kern="0">
              <a:solidFill>
                <a:schemeClr val="tx1"/>
              </a:solidFill>
            </a:endParaRPr>
          </a:p>
          <a:p>
            <a:pPr>
              <a:lnSpc>
                <a:spcPct val="100000"/>
              </a:lnSpc>
            </a:pPr>
            <a:endParaRPr lang="sr-Latn-ME" sz="1800" kern="0">
              <a:solidFill>
                <a:schemeClr val="tx1"/>
              </a:solidFill>
            </a:endParaRPr>
          </a:p>
        </p:txBody>
      </p:sp>
      <p:pic>
        <p:nvPicPr>
          <p:cNvPr id="50" name="Picture 11"/>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9977106">
            <a:off x="9330189" y="883895"/>
            <a:ext cx="3732715" cy="3583406"/>
          </a:xfrm>
          <a:prstGeom prst="rect">
            <a:avLst/>
          </a:prstGeom>
        </p:spPr>
      </p:pic>
      <p:pic>
        <p:nvPicPr>
          <p:cNvPr id="51" name="Picture 12">
            <a:hlinkClick r:id="rId4" tooltip="https://www.canva.com/design/DAFRePDqPtg/edi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361781">
            <a:off x="9710198" y="2948910"/>
            <a:ext cx="2617615" cy="2974562"/>
          </a:xfrm>
          <a:prstGeom prst="rect">
            <a:avLst/>
          </a:prstGeom>
        </p:spPr>
      </p:pic>
      <p:pic>
        <p:nvPicPr>
          <p:cNvPr id="68" name="Picture 1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392882" y="2038958"/>
            <a:ext cx="2154057" cy="1762410"/>
          </a:xfrm>
          <a:prstGeom prst="rect">
            <a:avLst/>
          </a:prstGeom>
        </p:spPr>
      </p:pic>
      <p:pic>
        <p:nvPicPr>
          <p:cNvPr id="69" name="Picture 14"/>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3662464" y="2100113"/>
            <a:ext cx="2156309" cy="1764253"/>
          </a:xfrm>
          <a:prstGeom prst="rect">
            <a:avLst/>
          </a:prstGeom>
        </p:spPr>
      </p:pic>
      <p:pic>
        <p:nvPicPr>
          <p:cNvPr id="70" name="Picture 1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045420" y="2121859"/>
            <a:ext cx="2155048" cy="1763221"/>
          </a:xfrm>
          <a:prstGeom prst="rect">
            <a:avLst/>
          </a:prstGeom>
        </p:spPr>
      </p:pic>
      <p:pic>
        <p:nvPicPr>
          <p:cNvPr id="71" name="Picture 1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359021" y="3842897"/>
            <a:ext cx="2220046" cy="1816401"/>
          </a:xfrm>
          <a:prstGeom prst="rect">
            <a:avLst/>
          </a:prstGeom>
        </p:spPr>
      </p:pic>
      <p:pic>
        <p:nvPicPr>
          <p:cNvPr id="72" name="Picture 1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005501" y="3878420"/>
            <a:ext cx="2295700" cy="1878300"/>
          </a:xfrm>
          <a:prstGeom prst="rect">
            <a:avLst/>
          </a:prstGeom>
        </p:spPr>
      </p:pic>
      <p:pic>
        <p:nvPicPr>
          <p:cNvPr id="73"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671790" y="3906215"/>
            <a:ext cx="2310116" cy="1890095"/>
          </a:xfrm>
          <a:prstGeom prst="rect">
            <a:avLst/>
          </a:prstGeom>
        </p:spPr>
      </p:pic>
      <p:sp>
        <p:nvSpPr>
          <p:cNvPr id="74" name="TextBox 19"/>
          <p:cNvSpPr txBox="1"/>
          <p:nvPr/>
        </p:nvSpPr>
        <p:spPr>
          <a:xfrm>
            <a:off x="6218702" y="4493996"/>
            <a:ext cx="1941175" cy="410369"/>
          </a:xfrm>
          <a:prstGeom prst="rect">
            <a:avLst/>
          </a:prstGeom>
        </p:spPr>
        <p:txBody>
          <a:bodyPr wrap="square" lIns="0" tIns="0" rIns="0" bIns="0" rtlCol="0" anchor="ctr">
            <a:spAutoFit/>
          </a:bodyPr>
          <a:lstStyle/>
          <a:p>
            <a:pPr algn="ctr">
              <a:lnSpc>
                <a:spcPts val="3240"/>
              </a:lnSpc>
              <a:spcBef>
                <a:spcPct val="0"/>
              </a:spcBef>
            </a:pPr>
            <a:r>
              <a:rPr lang="en-US" spc="39">
                <a:solidFill>
                  <a:srgbClr val="FFFFFF"/>
                </a:solidFill>
                <a:latin typeface="Arial" panose="020B0604020202020204" pitchFamily="34" charset="0"/>
                <a:cs typeface="Arial" panose="020B0604020202020204" pitchFamily="34" charset="0"/>
              </a:rPr>
              <a:t>18 PARTNERS</a:t>
            </a:r>
          </a:p>
        </p:txBody>
      </p:sp>
      <p:sp>
        <p:nvSpPr>
          <p:cNvPr id="76" name="TextBox 21"/>
          <p:cNvSpPr txBox="1"/>
          <p:nvPr/>
        </p:nvSpPr>
        <p:spPr>
          <a:xfrm>
            <a:off x="1478961" y="4283681"/>
            <a:ext cx="1941175" cy="830997"/>
          </a:xfrm>
          <a:prstGeom prst="rect">
            <a:avLst/>
          </a:prstGeom>
        </p:spPr>
        <p:txBody>
          <a:bodyPr wrap="square" lIns="0" tIns="0" rIns="0" bIns="0" rtlCol="0" anchor="t">
            <a:spAutoFit/>
          </a:bodyPr>
          <a:lstStyle/>
          <a:p>
            <a:pPr algn="ctr">
              <a:spcBef>
                <a:spcPct val="0"/>
              </a:spcBef>
            </a:pPr>
            <a:r>
              <a:rPr lang="en-US" spc="39">
                <a:solidFill>
                  <a:srgbClr val="FFFFFF"/>
                </a:solidFill>
                <a:latin typeface="Arial" panose="020B0604020202020204" pitchFamily="34" charset="0"/>
                <a:cs typeface="Arial" panose="020B0604020202020204" pitchFamily="34" charset="0"/>
              </a:rPr>
              <a:t>DURATION</a:t>
            </a:r>
          </a:p>
          <a:p>
            <a:pPr algn="ctr">
              <a:spcBef>
                <a:spcPct val="0"/>
              </a:spcBef>
            </a:pPr>
            <a:r>
              <a:rPr lang="en-US" spc="39">
                <a:solidFill>
                  <a:srgbClr val="FFFFFF"/>
                </a:solidFill>
                <a:latin typeface="Arial" panose="020B0604020202020204" pitchFamily="34" charset="0"/>
                <a:cs typeface="Arial" panose="020B0604020202020204" pitchFamily="34" charset="0"/>
              </a:rPr>
              <a:t>August 2022-July 2025</a:t>
            </a:r>
          </a:p>
        </p:txBody>
      </p:sp>
      <p:sp>
        <p:nvSpPr>
          <p:cNvPr id="77" name="TextBox 22"/>
          <p:cNvSpPr txBox="1"/>
          <p:nvPr/>
        </p:nvSpPr>
        <p:spPr>
          <a:xfrm>
            <a:off x="1494642" y="2699220"/>
            <a:ext cx="1941175" cy="360355"/>
          </a:xfrm>
          <a:prstGeom prst="rect">
            <a:avLst/>
          </a:prstGeom>
        </p:spPr>
        <p:txBody>
          <a:bodyPr wrap="square" lIns="0" tIns="0" rIns="0" bIns="0" rtlCol="0" anchor="t">
            <a:spAutoFit/>
          </a:bodyPr>
          <a:lstStyle/>
          <a:p>
            <a:pPr algn="ctr">
              <a:lnSpc>
                <a:spcPts val="3240"/>
              </a:lnSpc>
              <a:spcBef>
                <a:spcPct val="0"/>
              </a:spcBef>
            </a:pPr>
            <a:r>
              <a:rPr lang="en-US" spc="39">
                <a:solidFill>
                  <a:srgbClr val="FFFFFF"/>
                </a:solidFill>
                <a:latin typeface="Arial" panose="020B0604020202020204" pitchFamily="34" charset="0"/>
                <a:cs typeface="Arial" panose="020B0604020202020204" pitchFamily="34" charset="0"/>
              </a:rPr>
              <a:t>6 TEST SITES</a:t>
            </a:r>
          </a:p>
        </p:txBody>
      </p:sp>
      <p:sp>
        <p:nvSpPr>
          <p:cNvPr id="78" name="TextBox 23"/>
          <p:cNvSpPr txBox="1"/>
          <p:nvPr/>
        </p:nvSpPr>
        <p:spPr>
          <a:xfrm>
            <a:off x="3762073" y="2674214"/>
            <a:ext cx="1941175" cy="410369"/>
          </a:xfrm>
          <a:prstGeom prst="rect">
            <a:avLst/>
          </a:prstGeom>
        </p:spPr>
        <p:txBody>
          <a:bodyPr wrap="square" lIns="0" tIns="0" rIns="0" bIns="0" rtlCol="0" anchor="t">
            <a:spAutoFit/>
          </a:bodyPr>
          <a:lstStyle/>
          <a:p>
            <a:pPr algn="ctr">
              <a:lnSpc>
                <a:spcPts val="3240"/>
              </a:lnSpc>
              <a:spcBef>
                <a:spcPct val="0"/>
              </a:spcBef>
            </a:pPr>
            <a:r>
              <a:rPr lang="en-US" spc="39">
                <a:solidFill>
                  <a:srgbClr val="FFFFFF"/>
                </a:solidFill>
                <a:latin typeface="Arial" panose="020B0604020202020204" pitchFamily="34" charset="0"/>
                <a:cs typeface="Arial" panose="020B0604020202020204" pitchFamily="34" charset="0"/>
              </a:rPr>
              <a:t>4 PILLARS</a:t>
            </a:r>
          </a:p>
        </p:txBody>
      </p:sp>
      <p:sp>
        <p:nvSpPr>
          <p:cNvPr id="79" name="TextBox 24"/>
          <p:cNvSpPr txBox="1"/>
          <p:nvPr/>
        </p:nvSpPr>
        <p:spPr>
          <a:xfrm>
            <a:off x="6231957" y="2602400"/>
            <a:ext cx="1842788" cy="553998"/>
          </a:xfrm>
          <a:prstGeom prst="rect">
            <a:avLst/>
          </a:prstGeom>
        </p:spPr>
        <p:txBody>
          <a:bodyPr wrap="square" lIns="0" tIns="0" rIns="0" bIns="0" rtlCol="0" anchor="t">
            <a:spAutoFit/>
          </a:bodyPr>
          <a:lstStyle/>
          <a:p>
            <a:pPr algn="ctr">
              <a:spcBef>
                <a:spcPct val="0"/>
              </a:spcBef>
            </a:pPr>
            <a:r>
              <a:rPr lang="en-US" spc="39">
                <a:solidFill>
                  <a:srgbClr val="FFFFFF"/>
                </a:solidFill>
                <a:latin typeface="Arial" panose="020B0604020202020204" pitchFamily="34" charset="0"/>
                <a:cs typeface="Arial" panose="020B0604020202020204" pitchFamily="34" charset="0"/>
              </a:rPr>
              <a:t>3 SISTER PROJECTS</a:t>
            </a:r>
          </a:p>
        </p:txBody>
      </p:sp>
      <p:pic>
        <p:nvPicPr>
          <p:cNvPr id="80" name="Picture 25"/>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5101205" y="1283265"/>
            <a:ext cx="707360" cy="713849"/>
          </a:xfrm>
          <a:prstGeom prst="rect">
            <a:avLst/>
          </a:prstGeom>
        </p:spPr>
      </p:pic>
      <p:pic>
        <p:nvPicPr>
          <p:cNvPr id="81" name="Picture 26"/>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8245852" y="5147062"/>
            <a:ext cx="817977" cy="704948"/>
          </a:xfrm>
          <a:prstGeom prst="rect">
            <a:avLst/>
          </a:prstGeom>
        </p:spPr>
      </p:pic>
      <p:sp>
        <p:nvSpPr>
          <p:cNvPr id="82" name="TextBox 20"/>
          <p:cNvSpPr txBox="1"/>
          <p:nvPr/>
        </p:nvSpPr>
        <p:spPr>
          <a:xfrm>
            <a:off x="3867389" y="4464315"/>
            <a:ext cx="1941176" cy="553998"/>
          </a:xfrm>
          <a:prstGeom prst="rect">
            <a:avLst/>
          </a:prstGeom>
        </p:spPr>
        <p:txBody>
          <a:bodyPr wrap="square" lIns="0" tIns="0" rIns="0" bIns="0" rtlCol="0" anchor="ctr">
            <a:spAutoFit/>
          </a:bodyPr>
          <a:lstStyle/>
          <a:p>
            <a:pPr algn="ctr">
              <a:spcBef>
                <a:spcPct val="0"/>
              </a:spcBef>
            </a:pPr>
            <a:r>
              <a:rPr lang="en-US" spc="39">
                <a:solidFill>
                  <a:srgbClr val="FFFFFF"/>
                </a:solidFill>
                <a:latin typeface="Arial" panose="020B0604020202020204" pitchFamily="34" charset="0"/>
                <a:cs typeface="Arial" panose="020B0604020202020204" pitchFamily="34" charset="0"/>
              </a:rPr>
              <a:t>BUDGET</a:t>
            </a:r>
          </a:p>
          <a:p>
            <a:pPr algn="ctr">
              <a:spcBef>
                <a:spcPct val="0"/>
              </a:spcBef>
            </a:pPr>
            <a:r>
              <a:rPr lang="en-US" spc="39">
                <a:solidFill>
                  <a:srgbClr val="FFFFFF"/>
                </a:solidFill>
                <a:latin typeface="Arial" panose="020B0604020202020204" pitchFamily="34" charset="0"/>
                <a:cs typeface="Arial" panose="020B0604020202020204" pitchFamily="34" charset="0"/>
              </a:rPr>
              <a:t>3,490,500 EUR</a:t>
            </a:r>
          </a:p>
        </p:txBody>
      </p:sp>
      <p:pic>
        <p:nvPicPr>
          <p:cNvPr id="83" name="Picture 27"/>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2823180" y="4918364"/>
            <a:ext cx="905260" cy="934133"/>
          </a:xfrm>
          <a:prstGeom prst="rect">
            <a:avLst/>
          </a:prstGeom>
        </p:spPr>
      </p:pic>
    </p:spTree>
    <p:extLst>
      <p:ext uri="{BB962C8B-B14F-4D97-AF65-F5344CB8AC3E}">
        <p14:creationId xmlns:p14="http://schemas.microsoft.com/office/powerpoint/2010/main" val="299945255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C93A6BB-518B-C6DB-636F-2E19C5E6CE18}"/>
              </a:ext>
            </a:extLst>
          </p:cNvPr>
          <p:cNvSpPr>
            <a:spLocks noGrp="1"/>
          </p:cNvSpPr>
          <p:nvPr>
            <p:ph type="title"/>
          </p:nvPr>
        </p:nvSpPr>
        <p:spPr>
          <a:xfrm>
            <a:off x="838200" y="365126"/>
            <a:ext cx="10515600" cy="975994"/>
          </a:xfrm>
        </p:spPr>
        <p:txBody>
          <a:bodyPr>
            <a:normAutofit/>
          </a:bodyPr>
          <a:lstStyle/>
          <a:p>
            <a:r>
              <a:rPr lang="sr-Latn-ME" sz="4800"/>
              <a:t>MSP4BIO: MAIN GOAL</a:t>
            </a:r>
            <a:endParaRPr lang="en-US" sz="4800"/>
          </a:p>
        </p:txBody>
      </p:sp>
      <p:pic>
        <p:nvPicPr>
          <p:cNvPr id="23" name="Picture 12">
            <a:hlinkClick r:id="rId2" tooltip="https://www.canva.com/design/DAFRePDqPtg/edi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61993">
            <a:off x="-128837" y="2359851"/>
            <a:ext cx="2899020" cy="3294340"/>
          </a:xfrm>
          <a:prstGeom prst="rect">
            <a:avLst/>
          </a:prstGeom>
        </p:spPr>
      </p:pic>
      <p:pic>
        <p:nvPicPr>
          <p:cNvPr id="24"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047491" y="1581973"/>
            <a:ext cx="4616501" cy="1373546"/>
          </a:xfrm>
          <a:prstGeom prst="rect">
            <a:avLst/>
          </a:prstGeom>
        </p:spPr>
      </p:pic>
      <p:sp>
        <p:nvSpPr>
          <p:cNvPr id="25" name="TextBox 14"/>
          <p:cNvSpPr txBox="1"/>
          <p:nvPr/>
        </p:nvSpPr>
        <p:spPr>
          <a:xfrm>
            <a:off x="3190741" y="1991747"/>
            <a:ext cx="4609940" cy="553998"/>
          </a:xfrm>
          <a:prstGeom prst="rect">
            <a:avLst/>
          </a:prstGeom>
        </p:spPr>
        <p:txBody>
          <a:bodyPr wrap="square" lIns="0" tIns="0" rIns="0" bIns="0" rtlCol="0" anchor="t">
            <a:spAutoFit/>
          </a:bodyPr>
          <a:lstStyle/>
          <a:p>
            <a:pPr>
              <a:spcBef>
                <a:spcPct val="0"/>
              </a:spcBef>
            </a:pPr>
            <a:r>
              <a:rPr lang="en-US" spc="39">
                <a:solidFill>
                  <a:srgbClr val="FFFFFF"/>
                </a:solidFill>
                <a:latin typeface="Arial" panose="020B0604020202020204" pitchFamily="34" charset="0"/>
                <a:cs typeface="Arial" panose="020B0604020202020204" pitchFamily="34" charset="0"/>
              </a:rPr>
              <a:t>Convention on Biological Diversity (CBD) Post-2020 Global Biodiversity Framework</a:t>
            </a:r>
          </a:p>
        </p:txBody>
      </p:sp>
      <p:pic>
        <p:nvPicPr>
          <p:cNvPr id="26" name="Picture 1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047491" y="2978499"/>
            <a:ext cx="4616501" cy="1373546"/>
          </a:xfrm>
          <a:prstGeom prst="rect">
            <a:avLst/>
          </a:prstGeom>
        </p:spPr>
      </p:pic>
      <p:sp>
        <p:nvSpPr>
          <p:cNvPr id="27" name="TextBox 16"/>
          <p:cNvSpPr txBox="1"/>
          <p:nvPr/>
        </p:nvSpPr>
        <p:spPr>
          <a:xfrm>
            <a:off x="3176602" y="3493723"/>
            <a:ext cx="4487390" cy="276999"/>
          </a:xfrm>
          <a:prstGeom prst="rect">
            <a:avLst/>
          </a:prstGeom>
        </p:spPr>
        <p:txBody>
          <a:bodyPr wrap="square" lIns="0" tIns="0" rIns="0" bIns="0" rtlCol="0" anchor="t">
            <a:spAutoFit/>
          </a:bodyPr>
          <a:lstStyle/>
          <a:p>
            <a:pPr>
              <a:spcBef>
                <a:spcPct val="0"/>
              </a:spcBef>
            </a:pPr>
            <a:r>
              <a:rPr lang="en-US" spc="39">
                <a:solidFill>
                  <a:srgbClr val="FFFFFF"/>
                </a:solidFill>
                <a:latin typeface="Arial" panose="020B0604020202020204" pitchFamily="34" charset="0"/>
                <a:cs typeface="Arial" panose="020B0604020202020204" pitchFamily="34" charset="0"/>
              </a:rPr>
              <a:t>EU Biodiversity Strategy (EUBS) 2030</a:t>
            </a:r>
          </a:p>
        </p:txBody>
      </p:sp>
      <p:pic>
        <p:nvPicPr>
          <p:cNvPr id="28"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047490" y="4367811"/>
            <a:ext cx="4616501" cy="1373546"/>
          </a:xfrm>
          <a:prstGeom prst="rect">
            <a:avLst/>
          </a:prstGeom>
        </p:spPr>
      </p:pic>
      <p:sp>
        <p:nvSpPr>
          <p:cNvPr id="29" name="TextBox 18"/>
          <p:cNvSpPr txBox="1"/>
          <p:nvPr/>
        </p:nvSpPr>
        <p:spPr>
          <a:xfrm>
            <a:off x="3252016" y="4849691"/>
            <a:ext cx="3675298" cy="360355"/>
          </a:xfrm>
          <a:prstGeom prst="rect">
            <a:avLst/>
          </a:prstGeom>
        </p:spPr>
        <p:txBody>
          <a:bodyPr wrap="square" lIns="0" tIns="0" rIns="0" bIns="0" rtlCol="0" anchor="t">
            <a:spAutoFit/>
          </a:bodyPr>
          <a:lstStyle/>
          <a:p>
            <a:pPr>
              <a:lnSpc>
                <a:spcPts val="3240"/>
              </a:lnSpc>
              <a:spcBef>
                <a:spcPct val="0"/>
              </a:spcBef>
            </a:pPr>
            <a:r>
              <a:rPr lang="en-US" spc="39">
                <a:solidFill>
                  <a:srgbClr val="FFFFFF"/>
                </a:solidFill>
                <a:latin typeface="Arial" panose="020B0604020202020204" pitchFamily="34" charset="0"/>
                <a:cs typeface="Arial" panose="020B0604020202020204" pitchFamily="34" charset="0"/>
              </a:rPr>
              <a:t>EU Green Deal</a:t>
            </a:r>
          </a:p>
        </p:txBody>
      </p:sp>
      <p:pic>
        <p:nvPicPr>
          <p:cNvPr id="6" name="Picture 5" descr="A blue and white icon with text&#10;&#10;AI-generated content may be incorrect.">
            <a:extLst>
              <a:ext uri="{FF2B5EF4-FFF2-40B4-BE49-F238E27FC236}">
                <a16:creationId xmlns:a16="http://schemas.microsoft.com/office/drawing/2014/main" id="{655CCA2E-593C-AA93-D630-C946F4F97F2B}"/>
              </a:ext>
            </a:extLst>
          </p:cNvPr>
          <p:cNvPicPr>
            <a:picLocks noChangeAspect="1"/>
          </p:cNvPicPr>
          <p:nvPr/>
        </p:nvPicPr>
        <p:blipFill>
          <a:blip r:embed="rId9"/>
          <a:stretch>
            <a:fillRect/>
          </a:stretch>
        </p:blipFill>
        <p:spPr>
          <a:xfrm>
            <a:off x="4087259" y="463345"/>
            <a:ext cx="11368276" cy="6394655"/>
          </a:xfrm>
          <a:prstGeom prst="rect">
            <a:avLst/>
          </a:prstGeom>
        </p:spPr>
      </p:pic>
      <p:pic>
        <p:nvPicPr>
          <p:cNvPr id="31" name="Picture 19"/>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9324332">
            <a:off x="9450689" y="46504"/>
            <a:ext cx="740276" cy="1990277"/>
          </a:xfrm>
          <a:prstGeom prst="rect">
            <a:avLst/>
          </a:prstGeom>
        </p:spPr>
      </p:pic>
    </p:spTree>
    <p:extLst>
      <p:ext uri="{BB962C8B-B14F-4D97-AF65-F5344CB8AC3E}">
        <p14:creationId xmlns:p14="http://schemas.microsoft.com/office/powerpoint/2010/main" val="1541971193"/>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4553"/>
            <a:ext cx="10515600" cy="975994"/>
          </a:xfrm>
        </p:spPr>
        <p:txBody>
          <a:bodyPr>
            <a:normAutofit/>
          </a:bodyPr>
          <a:lstStyle/>
          <a:p>
            <a:r>
              <a:rPr lang="sr-Latn-ME" sz="4800"/>
              <a:t>MSP4BIO: PILLARS</a:t>
            </a:r>
          </a:p>
        </p:txBody>
      </p:sp>
      <p:sp>
        <p:nvSpPr>
          <p:cNvPr id="4" name="TextBox 3"/>
          <p:cNvSpPr txBox="1"/>
          <p:nvPr/>
        </p:nvSpPr>
        <p:spPr>
          <a:xfrm>
            <a:off x="762786" y="1498862"/>
            <a:ext cx="5911391" cy="5078313"/>
          </a:xfrm>
          <a:prstGeom prst="rect">
            <a:avLst/>
          </a:prstGeom>
          <a:noFill/>
        </p:spPr>
        <p:txBody>
          <a:bodyPr wrap="square" rtlCol="0">
            <a:spAutoFit/>
          </a:bodyPr>
          <a:lstStyle/>
          <a:p>
            <a:pPr algn="just"/>
            <a:r>
              <a:rPr lang="en-GB" b="1">
                <a:latin typeface="Arial" panose="020B0604020202020204" pitchFamily="34" charset="0"/>
                <a:cs typeface="Arial" panose="020B0604020202020204" pitchFamily="34" charset="0"/>
              </a:rPr>
              <a:t>Pillar 1 - Environment</a:t>
            </a:r>
            <a:r>
              <a:rPr lang="en-GB">
                <a:latin typeface="Arial" panose="020B0604020202020204" pitchFamily="34" charset="0"/>
                <a:cs typeface="Arial" panose="020B0604020202020204" pitchFamily="34" charset="0"/>
              </a:rPr>
              <a:t>: MSP4BIO will improve the knowledge base and criteria for better prioritization of areas for biodiversity restoration and conservation.</a:t>
            </a:r>
            <a:endParaRPr lang="sr-Latn-ME">
              <a:latin typeface="Arial" panose="020B0604020202020204" pitchFamily="34" charset="0"/>
              <a:cs typeface="Arial" panose="020B0604020202020204" pitchFamily="34" charset="0"/>
            </a:endParaRPr>
          </a:p>
          <a:p>
            <a:pPr algn="just"/>
            <a:endParaRPr lang="sr-Latn-ME">
              <a:latin typeface="Arial" panose="020B0604020202020204" pitchFamily="34" charset="0"/>
              <a:cs typeface="Arial" panose="020B0604020202020204" pitchFamily="34" charset="0"/>
            </a:endParaRPr>
          </a:p>
          <a:p>
            <a:pPr algn="just"/>
            <a:r>
              <a:rPr lang="en-GB" b="1">
                <a:latin typeface="Arial" panose="020B0604020202020204" pitchFamily="34" charset="0"/>
                <a:cs typeface="Arial" panose="020B0604020202020204" pitchFamily="34" charset="0"/>
              </a:rPr>
              <a:t>Pillar 2 - Policy</a:t>
            </a:r>
            <a:r>
              <a:rPr lang="en-GB">
                <a:latin typeface="Arial" panose="020B0604020202020204" pitchFamily="34" charset="0"/>
                <a:cs typeface="Arial" panose="020B0604020202020204" pitchFamily="34" charset="0"/>
              </a:rPr>
              <a:t>: MSP4BIO develops solutions that support coherent policy implementation and effective mainstreaming of biodiversity into relevant policies.</a:t>
            </a:r>
            <a:endParaRPr lang="sr-Latn-ME">
              <a:latin typeface="Arial" panose="020B0604020202020204" pitchFamily="34" charset="0"/>
              <a:cs typeface="Arial" panose="020B0604020202020204" pitchFamily="34" charset="0"/>
            </a:endParaRPr>
          </a:p>
          <a:p>
            <a:pPr algn="just"/>
            <a:endParaRPr lang="sr-Latn-ME">
              <a:latin typeface="Arial" panose="020B0604020202020204" pitchFamily="34" charset="0"/>
              <a:cs typeface="Arial" panose="020B0604020202020204" pitchFamily="34" charset="0"/>
            </a:endParaRPr>
          </a:p>
          <a:p>
            <a:pPr algn="just"/>
            <a:r>
              <a:rPr lang="en-GB" b="1">
                <a:latin typeface="Arial" panose="020B0604020202020204" pitchFamily="34" charset="0"/>
                <a:cs typeface="Arial" panose="020B0604020202020204" pitchFamily="34" charset="0"/>
              </a:rPr>
              <a:t>Pillar </a:t>
            </a:r>
            <a:r>
              <a:rPr lang="sr-Latn-ME" b="1">
                <a:latin typeface="Arial" panose="020B0604020202020204" pitchFamily="34" charset="0"/>
                <a:cs typeface="Arial" panose="020B0604020202020204" pitchFamily="34" charset="0"/>
              </a:rPr>
              <a:t>3 - </a:t>
            </a:r>
            <a:r>
              <a:rPr lang="en-GB" b="1">
                <a:latin typeface="Arial" panose="020B0604020202020204" pitchFamily="34" charset="0"/>
                <a:cs typeface="Arial" panose="020B0604020202020204" pitchFamily="34" charset="0"/>
              </a:rPr>
              <a:t>Socio-economic</a:t>
            </a:r>
            <a:r>
              <a:rPr lang="en-GB">
                <a:latin typeface="Arial" panose="020B0604020202020204" pitchFamily="34" charset="0"/>
                <a:cs typeface="Arial" panose="020B0604020202020204" pitchFamily="34" charset="0"/>
              </a:rPr>
              <a:t>: </a:t>
            </a:r>
            <a:r>
              <a:rPr lang="sr-Latn-ME">
                <a:latin typeface="Arial" panose="020B0604020202020204" pitchFamily="34" charset="0"/>
                <a:cs typeface="Arial" panose="020B0604020202020204" pitchFamily="34" charset="0"/>
              </a:rPr>
              <a:t>D</a:t>
            </a:r>
            <a:r>
              <a:rPr lang="en-GB" err="1">
                <a:latin typeface="Arial" panose="020B0604020202020204" pitchFamily="34" charset="0"/>
                <a:cs typeface="Arial" panose="020B0604020202020204" pitchFamily="34" charset="0"/>
              </a:rPr>
              <a:t>evelops</a:t>
            </a:r>
            <a:r>
              <a:rPr lang="en-GB">
                <a:latin typeface="Arial" panose="020B0604020202020204" pitchFamily="34" charset="0"/>
                <a:cs typeface="Arial" panose="020B0604020202020204" pitchFamily="34" charset="0"/>
              </a:rPr>
              <a:t> a framework for a more integrated and flexible strategic and spatial integration between MSP and MPAs, validated in 6 test sites in all 5 European Sea Basins.</a:t>
            </a:r>
            <a:endParaRPr lang="sr-Latn-ME">
              <a:latin typeface="Arial" panose="020B0604020202020204" pitchFamily="34" charset="0"/>
              <a:cs typeface="Arial" panose="020B0604020202020204" pitchFamily="34" charset="0"/>
            </a:endParaRPr>
          </a:p>
          <a:p>
            <a:pPr algn="just"/>
            <a:endParaRPr lang="sr-Latn-ME">
              <a:latin typeface="Arial" panose="020B0604020202020204" pitchFamily="34" charset="0"/>
              <a:cs typeface="Arial" panose="020B0604020202020204" pitchFamily="34" charset="0"/>
            </a:endParaRPr>
          </a:p>
          <a:p>
            <a:pPr algn="just"/>
            <a:r>
              <a:rPr lang="en-GB" b="1">
                <a:latin typeface="Arial" panose="020B0604020202020204" pitchFamily="34" charset="0"/>
                <a:cs typeface="Arial" panose="020B0604020202020204" pitchFamily="34" charset="0"/>
              </a:rPr>
              <a:t>Pillar </a:t>
            </a:r>
            <a:r>
              <a:rPr lang="sr-Latn-ME" b="1">
                <a:latin typeface="Arial" panose="020B0604020202020204" pitchFamily="34" charset="0"/>
                <a:cs typeface="Arial" panose="020B0604020202020204" pitchFamily="34" charset="0"/>
              </a:rPr>
              <a:t>4</a:t>
            </a:r>
            <a:r>
              <a:rPr lang="en-GB" b="1">
                <a:latin typeface="Arial" panose="020B0604020202020204" pitchFamily="34" charset="0"/>
                <a:cs typeface="Arial" panose="020B0604020202020204" pitchFamily="34" charset="0"/>
              </a:rPr>
              <a:t> – Integration</a:t>
            </a:r>
            <a:r>
              <a:rPr lang="en-GB">
                <a:latin typeface="Arial" panose="020B0604020202020204" pitchFamily="34" charset="0"/>
                <a:cs typeface="Arial" panose="020B0604020202020204" pitchFamily="34" charset="0"/>
              </a:rPr>
              <a:t>: MSP4BIO integrates the socio-economic considerations in MPA prioritization and management.</a:t>
            </a:r>
            <a:r>
              <a:rPr lang="sr-Latn-ME">
                <a:latin typeface="Arial" panose="020B0604020202020204" pitchFamily="34" charset="0"/>
                <a:cs typeface="Arial" panose="020B0604020202020204" pitchFamily="34" charset="0"/>
              </a:rPr>
              <a:t> </a:t>
            </a:r>
          </a:p>
          <a:p>
            <a:pPr algn="just"/>
            <a:r>
              <a:rPr lang="sr-Latn-ME">
                <a:latin typeface="Arial" panose="020B0604020202020204" pitchFamily="34" charset="0"/>
                <a:cs typeface="Arial" panose="020B0604020202020204" pitchFamily="34" charset="0"/>
              </a:rPr>
              <a:t> </a:t>
            </a:r>
          </a:p>
          <a:p>
            <a:pPr algn="just"/>
            <a:endParaRPr lang="sr-Latn-ME">
              <a:latin typeface="Arial" panose="020B0604020202020204" pitchFamily="34" charset="0"/>
              <a:cs typeface="Arial" panose="020B0604020202020204" pitchFamily="34" charset="0"/>
            </a:endParaRPr>
          </a:p>
        </p:txBody>
      </p:sp>
      <p:pic>
        <p:nvPicPr>
          <p:cNvPr id="5" name="Picture 1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520489">
            <a:off x="11187825" y="4182473"/>
            <a:ext cx="657639" cy="1764399"/>
          </a:xfrm>
          <a:prstGeom prst="rect">
            <a:avLst/>
          </a:prstGeom>
        </p:spPr>
      </p:pic>
      <p:pic>
        <p:nvPicPr>
          <p:cNvPr id="6" name="Picture 1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2007319">
            <a:off x="11000730" y="292464"/>
            <a:ext cx="678791" cy="1821146"/>
          </a:xfrm>
          <a:prstGeom prst="rect">
            <a:avLst/>
          </a:prstGeom>
        </p:spPr>
      </p:pic>
      <p:pic>
        <p:nvPicPr>
          <p:cNvPr id="8" name="Picture 7" descr="A diagram of a diagram&#10;&#10;AI-generated content may be incorrect.">
            <a:extLst>
              <a:ext uri="{FF2B5EF4-FFF2-40B4-BE49-F238E27FC236}">
                <a16:creationId xmlns:a16="http://schemas.microsoft.com/office/drawing/2014/main" id="{34DB29B3-4E8E-CF9B-9060-8C559CC2F7BA}"/>
              </a:ext>
            </a:extLst>
          </p:cNvPr>
          <p:cNvPicPr>
            <a:picLocks noChangeAspect="1"/>
          </p:cNvPicPr>
          <p:nvPr/>
        </p:nvPicPr>
        <p:blipFill>
          <a:blip r:embed="rId4"/>
          <a:stretch>
            <a:fillRect/>
          </a:stretch>
        </p:blipFill>
        <p:spPr>
          <a:xfrm>
            <a:off x="5325035" y="1243012"/>
            <a:ext cx="7772400" cy="4371975"/>
          </a:xfrm>
          <a:prstGeom prst="rect">
            <a:avLst/>
          </a:prstGeom>
        </p:spPr>
      </p:pic>
    </p:spTree>
    <p:extLst>
      <p:ext uri="{BB962C8B-B14F-4D97-AF65-F5344CB8AC3E}">
        <p14:creationId xmlns:p14="http://schemas.microsoft.com/office/powerpoint/2010/main" val="54607684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C93A6BB-518B-C6DB-636F-2E19C5E6CE18}"/>
              </a:ext>
            </a:extLst>
          </p:cNvPr>
          <p:cNvSpPr>
            <a:spLocks noGrp="1"/>
          </p:cNvSpPr>
          <p:nvPr>
            <p:ph type="title"/>
          </p:nvPr>
        </p:nvSpPr>
        <p:spPr>
          <a:xfrm>
            <a:off x="838200" y="365126"/>
            <a:ext cx="10515600" cy="975994"/>
          </a:xfrm>
        </p:spPr>
        <p:txBody>
          <a:bodyPr>
            <a:normAutofit/>
          </a:bodyPr>
          <a:lstStyle/>
          <a:p>
            <a:r>
              <a:rPr lang="sr-Latn-ME" sz="4800"/>
              <a:t>MSP4BIO: OBJECTIVES</a:t>
            </a:r>
            <a:endParaRPr lang="en-US" sz="4800"/>
          </a:p>
        </p:txBody>
      </p:sp>
      <p:sp>
        <p:nvSpPr>
          <p:cNvPr id="5" name="Content Placeholder 2">
            <a:extLst>
              <a:ext uri="{FF2B5EF4-FFF2-40B4-BE49-F238E27FC236}">
                <a16:creationId xmlns:a16="http://schemas.microsoft.com/office/drawing/2014/main" id="{9B1BD4C7-D692-6D1D-62D9-D7660E6D49D9}"/>
              </a:ext>
            </a:extLst>
          </p:cNvPr>
          <p:cNvSpPr txBox="1">
            <a:spLocks/>
          </p:cNvSpPr>
          <p:nvPr/>
        </p:nvSpPr>
        <p:spPr>
          <a:xfrm>
            <a:off x="838200" y="1717969"/>
            <a:ext cx="10515600" cy="40149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a:lstStyle>
          <a:p>
            <a:pPr algn="just">
              <a:lnSpc>
                <a:spcPct val="100000"/>
              </a:lnSpc>
            </a:pPr>
            <a:r>
              <a:rPr lang="en-US" sz="1800" b="1" kern="0">
                <a:solidFill>
                  <a:schemeClr val="accent2"/>
                </a:solidFill>
              </a:rPr>
              <a:t>SO1. Improve the science base </a:t>
            </a:r>
            <a:r>
              <a:rPr lang="en-US" sz="1800" kern="0">
                <a:solidFill>
                  <a:schemeClr val="tx1"/>
                </a:solidFill>
              </a:rPr>
              <a:t>for the description of MPAs and EBSAs and, identification of new, restoration, enlargement and management of existing MPAs. 	</a:t>
            </a:r>
            <a:endParaRPr lang="sr-Latn-ME" sz="1800" kern="0">
              <a:solidFill>
                <a:schemeClr val="tx1"/>
              </a:solidFill>
            </a:endParaRPr>
          </a:p>
          <a:p>
            <a:pPr algn="just">
              <a:lnSpc>
                <a:spcPct val="100000"/>
              </a:lnSpc>
            </a:pPr>
            <a:r>
              <a:rPr lang="en-US" sz="1800" b="1" kern="0">
                <a:solidFill>
                  <a:srgbClr val="002060"/>
                </a:solidFill>
              </a:rPr>
              <a:t>SO2. Develop and demonstrate a novel flexible management framework</a:t>
            </a:r>
            <a:r>
              <a:rPr lang="en-US" sz="1800" b="1" kern="0">
                <a:solidFill>
                  <a:schemeClr val="tx1"/>
                </a:solidFill>
              </a:rPr>
              <a:t> </a:t>
            </a:r>
            <a:r>
              <a:rPr lang="en-US" sz="1800" kern="0">
                <a:solidFill>
                  <a:schemeClr val="tx1"/>
                </a:solidFill>
              </a:rPr>
              <a:t>that integrates ecological and socio- economic dimensions for the prioritization of strategic and spatial conservation-management measures. </a:t>
            </a:r>
            <a:endParaRPr lang="sr-Latn-ME" sz="1800" kern="0">
              <a:solidFill>
                <a:schemeClr val="tx1"/>
              </a:solidFill>
            </a:endParaRPr>
          </a:p>
          <a:p>
            <a:pPr algn="just">
              <a:lnSpc>
                <a:spcPct val="100000"/>
              </a:lnSpc>
            </a:pPr>
            <a:r>
              <a:rPr lang="en-US" sz="1800" b="1" kern="0">
                <a:solidFill>
                  <a:schemeClr val="accent2"/>
                </a:solidFill>
              </a:rPr>
              <a:t>SO3. Strengthen the role of MSP as an integrative framework </a:t>
            </a:r>
            <a:r>
              <a:rPr lang="en-US" sz="1800" kern="0">
                <a:solidFill>
                  <a:schemeClr val="tx1"/>
                </a:solidFill>
              </a:rPr>
              <a:t>to support the coherent implementation of relevant policies (MSFD, WFD, MSPD, BHD, Common Fisheries Policy (CFP), etc.) as well as the EUBS2030 </a:t>
            </a:r>
            <a:r>
              <a:rPr lang="sr-Latn-ME" sz="1800" kern="0">
                <a:solidFill>
                  <a:schemeClr val="tx1"/>
                </a:solidFill>
              </a:rPr>
              <a:t>and the CBD post-2020. </a:t>
            </a:r>
          </a:p>
          <a:p>
            <a:pPr algn="just">
              <a:lnSpc>
                <a:spcPct val="100000"/>
              </a:lnSpc>
            </a:pPr>
            <a:r>
              <a:rPr lang="en-US" sz="1800" b="1" kern="0">
                <a:solidFill>
                  <a:srgbClr val="002060"/>
                </a:solidFill>
              </a:rPr>
              <a:t>SO4. Improved biodiversity and natural capital integration </a:t>
            </a:r>
            <a:r>
              <a:rPr lang="en-US" sz="1800" kern="0">
                <a:solidFill>
                  <a:schemeClr val="tx1"/>
                </a:solidFill>
              </a:rPr>
              <a:t>into public and business decision-making at all levels for the protection and restoration of ecosystems and their services. 	</a:t>
            </a:r>
          </a:p>
          <a:p>
            <a:pPr marL="0" indent="0">
              <a:lnSpc>
                <a:spcPct val="100000"/>
              </a:lnSpc>
              <a:buFont typeface="Arial"/>
              <a:buNone/>
            </a:pPr>
            <a:r>
              <a:rPr lang="en-US" sz="1800" kern="0">
                <a:solidFill>
                  <a:schemeClr val="tx1"/>
                </a:solidFill>
              </a:rPr>
              <a:t>	</a:t>
            </a:r>
          </a:p>
          <a:p>
            <a:pPr>
              <a:lnSpc>
                <a:spcPct val="100000"/>
              </a:lnSpc>
            </a:pPr>
            <a:endParaRPr lang="en-US" sz="1800" kern="0">
              <a:solidFill>
                <a:schemeClr val="tx1"/>
              </a:solidFill>
            </a:endParaRPr>
          </a:p>
          <a:p>
            <a:pPr>
              <a:lnSpc>
                <a:spcPct val="100000"/>
              </a:lnSpc>
            </a:pPr>
            <a:endParaRPr lang="sr-Latn-ME" sz="1800" kern="0">
              <a:solidFill>
                <a:schemeClr val="tx1"/>
              </a:solidFill>
            </a:endParaRPr>
          </a:p>
        </p:txBody>
      </p:sp>
      <p:pic>
        <p:nvPicPr>
          <p:cNvPr id="6" name="Picture 11"/>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67881">
            <a:off x="8117492" y="4837271"/>
            <a:ext cx="2097496" cy="2013596"/>
          </a:xfrm>
          <a:prstGeom prst="rect">
            <a:avLst/>
          </a:prstGeom>
        </p:spPr>
      </p:pic>
      <p:pic>
        <p:nvPicPr>
          <p:cNvPr id="7" name="Picture 1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8406993" y="951086"/>
            <a:ext cx="628616" cy="453747"/>
          </a:xfrm>
          <a:prstGeom prst="rect">
            <a:avLst/>
          </a:prstGeom>
        </p:spPr>
      </p:pic>
      <p:pic>
        <p:nvPicPr>
          <p:cNvPr id="8"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715586" y="680205"/>
            <a:ext cx="479118" cy="345836"/>
          </a:xfrm>
          <a:prstGeom prst="rect">
            <a:avLst/>
          </a:prstGeom>
        </p:spPr>
      </p:pic>
      <p:pic>
        <p:nvPicPr>
          <p:cNvPr id="9" name="Picture 1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36146">
            <a:off x="2888825" y="5214127"/>
            <a:ext cx="795187" cy="712777"/>
          </a:xfrm>
          <a:prstGeom prst="rect">
            <a:avLst/>
          </a:prstGeom>
        </p:spPr>
      </p:pic>
    </p:spTree>
    <p:extLst>
      <p:ext uri="{BB962C8B-B14F-4D97-AF65-F5344CB8AC3E}">
        <p14:creationId xmlns:p14="http://schemas.microsoft.com/office/powerpoint/2010/main" val="32024854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SP4BIO_Map_RG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1303" y="289152"/>
            <a:ext cx="7609395" cy="595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3"/>
          <p:cNvSpPr txBox="1">
            <a:spLocks noChangeArrowheads="1"/>
          </p:cNvSpPr>
          <p:nvPr/>
        </p:nvSpPr>
        <p:spPr bwMode="auto">
          <a:xfrm>
            <a:off x="54626" y="457658"/>
            <a:ext cx="2180795" cy="17373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1" i="0" u="none" strike="noStrike" cap="none" normalizeH="0" baseline="0">
                <a:ln>
                  <a:noFill/>
                </a:ln>
                <a:solidFill>
                  <a:srgbClr val="183C73"/>
                </a:solidFill>
                <a:effectLst/>
                <a:latin typeface="Arial" panose="020B0604020202020204" pitchFamily="34" charset="0"/>
                <a:cs typeface="Arial" panose="020B0604020202020204" pitchFamily="34" charset="0"/>
              </a:rPr>
              <a:t>BALTIC SEA</a:t>
            </a:r>
            <a:endParaRPr kumimoji="0" lang="sr-Latn-ME" altLang="zh-CN" sz="1100" b="1" i="0" u="none" strike="noStrike" cap="none" normalizeH="0" baseline="0">
              <a:ln>
                <a:noFill/>
              </a:ln>
              <a:solidFill>
                <a:srgbClr val="183C73"/>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cs typeface="Arial" panose="020B0604020202020204" pitchFamily="34" charset="0"/>
              </a:rPr>
              <a:t>Transboundary sea </a:t>
            </a:r>
            <a:r>
              <a:rPr kumimoji="0" lang="en-US" altLang="zh-CN" sz="1100" b="0" i="0" u="none" strike="noStrike" cap="none" normalizeH="0" baseline="0" err="1">
                <a:ln>
                  <a:noFill/>
                </a:ln>
                <a:solidFill>
                  <a:srgbClr val="183C73"/>
                </a:solidFill>
                <a:effectLst/>
                <a:latin typeface="Arial" panose="020B0604020202020204" pitchFamily="34" charset="0"/>
                <a:cs typeface="Arial" panose="020B0604020202020204" pitchFamily="34" charset="0"/>
              </a:rPr>
              <a:t>basi</a:t>
            </a:r>
            <a:r>
              <a:rPr lang="sr-Latn-ME" altLang="zh-CN" sz="1100">
                <a:solidFill>
                  <a:srgbClr val="183C73"/>
                </a:solidFill>
                <a:latin typeface="Arial" panose="020B0604020202020204" pitchFamily="34" charset="0"/>
                <a:cs typeface="Arial" panose="020B0604020202020204" pitchFamily="34" charset="0"/>
              </a:rPr>
              <a:t>n</a:t>
            </a:r>
            <a:endParaRPr kumimoji="0" lang="sr-Latn-ME" altLang="zh-CN" sz="1100" b="0" i="0" u="none" strike="noStrike" cap="none" normalizeH="0" baseline="0">
              <a:ln>
                <a:noFill/>
              </a:ln>
              <a:solidFill>
                <a:srgbClr val="183C73"/>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cs typeface="Arial" panose="020B0604020202020204" pitchFamily="34" charset="0"/>
              </a:rPr>
              <a:t>Ecosystem under multiple human-induced pressures</a:t>
            </a:r>
            <a:endParaRPr kumimoji="0" lang="sr-Latn-ME" altLang="zh-CN" sz="1100" b="0" i="0" u="none" strike="noStrike" cap="none" normalizeH="0" baseline="0">
              <a:ln>
                <a:noFill/>
              </a:ln>
              <a:solidFill>
                <a:srgbClr val="183C73"/>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cs typeface="Arial" panose="020B0604020202020204" pitchFamily="34" charset="0"/>
              </a:rPr>
              <a:t>Need for more MPAs designated areas to achieve the regional goal</a:t>
            </a:r>
            <a:endParaRPr kumimoji="0" lang="sr-Latn-ME" altLang="zh-CN" sz="1100" b="0" i="0" u="none" strike="noStrike" cap="none" normalizeH="0" baseline="0">
              <a:ln>
                <a:noFill/>
              </a:ln>
              <a:solidFill>
                <a:srgbClr val="183C73"/>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cs typeface="Arial" panose="020B0604020202020204" pitchFamily="34" charset="0"/>
              </a:rPr>
              <a:t>Need for a coordinated plan for human activities</a:t>
            </a:r>
            <a:endParaRPr kumimoji="0" lang="sr-Latn-RS" altLang="sr-Latn-R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7" name="Text Box 6"/>
          <p:cNvSpPr txBox="1">
            <a:spLocks noChangeArrowheads="1"/>
          </p:cNvSpPr>
          <p:nvPr/>
        </p:nvSpPr>
        <p:spPr bwMode="auto">
          <a:xfrm>
            <a:off x="9945787" y="448182"/>
            <a:ext cx="2131665" cy="17360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1" i="0" u="none" strike="noStrike" cap="none" normalizeH="0" baseline="0">
                <a:ln>
                  <a:noFill/>
                </a:ln>
                <a:solidFill>
                  <a:srgbClr val="183C73"/>
                </a:solidFill>
                <a:effectLst/>
                <a:latin typeface="Arial" panose="020B0604020202020204" pitchFamily="34" charset="0"/>
                <a:cs typeface="Arial" panose="020B0604020202020204" pitchFamily="34" charset="0"/>
              </a:rPr>
              <a:t>BLACK SEA</a:t>
            </a:r>
            <a:endParaRPr kumimoji="0" lang="sr-Latn-ME" altLang="zh-CN" sz="1100" b="1" i="0" u="none" strike="noStrike" cap="none" normalizeH="0" baseline="0">
              <a:ln>
                <a:noFill/>
              </a:ln>
              <a:solidFill>
                <a:srgbClr val="183C73"/>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cs typeface="Arial" panose="020B0604020202020204" pitchFamily="34" charset="0"/>
              </a:rPr>
              <a:t>Cross-border area: 2 countries</a:t>
            </a:r>
            <a:endParaRPr kumimoji="0" lang="sr-Latn-ME" altLang="zh-CN" sz="1100" b="0" i="0" u="none" strike="noStrike" cap="none" normalizeH="0" baseline="0">
              <a:ln>
                <a:noFill/>
              </a:ln>
              <a:solidFill>
                <a:srgbClr val="183C73"/>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cs typeface="Arial" panose="020B0604020202020204" pitchFamily="34" charset="0"/>
              </a:rPr>
              <a:t>Diversity of marine domains</a:t>
            </a:r>
            <a:endParaRPr kumimoji="0" lang="sr-Latn-ME" altLang="zh-CN" sz="1100" b="0" i="0" u="none" strike="noStrike" cap="none" normalizeH="0" baseline="0">
              <a:ln>
                <a:noFill/>
              </a:ln>
              <a:solidFill>
                <a:srgbClr val="183C73"/>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cs typeface="Arial" panose="020B0604020202020204" pitchFamily="34" charset="0"/>
              </a:rPr>
              <a:t>MPAs Support huge biodiversity and ecosystem services</a:t>
            </a:r>
            <a:endParaRPr kumimoji="0" lang="sr-Latn-ME" altLang="zh-CN" sz="1100" b="0" i="0" u="none" strike="noStrike" cap="none" normalizeH="0" baseline="0">
              <a:ln>
                <a:noFill/>
              </a:ln>
              <a:solidFill>
                <a:srgbClr val="183C73"/>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cs typeface="Arial" panose="020B0604020202020204" pitchFamily="34" charset="0"/>
              </a:rPr>
              <a:t>MPAs fragmented and do not have operational management</a:t>
            </a:r>
            <a:r>
              <a:rPr kumimoji="0" lang="en-US" altLang="zh-CN" sz="1100" b="0" i="0" u="none" strike="noStrike" cap="none" normalizeH="0" baseline="0">
                <a:ln>
                  <a:noFill/>
                </a:ln>
                <a:solidFill>
                  <a:srgbClr val="021375"/>
                </a:solidFill>
                <a:effectLst/>
                <a:latin typeface="Arial" panose="020B0604020202020204" pitchFamily="34" charset="0"/>
                <a:cs typeface="Arial" panose="020B0604020202020204" pitchFamily="34" charset="0"/>
              </a:rPr>
              <a:t> </a:t>
            </a:r>
            <a:endParaRPr kumimoji="0" lang="sr-Latn-RS" altLang="sr-Latn-R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0" name="Text Box 9"/>
          <p:cNvSpPr txBox="1">
            <a:spLocks noChangeArrowheads="1"/>
          </p:cNvSpPr>
          <p:nvPr/>
        </p:nvSpPr>
        <p:spPr bwMode="auto">
          <a:xfrm>
            <a:off x="160536" y="4483703"/>
            <a:ext cx="2046339" cy="19076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1" i="0" u="none" strike="noStrike" cap="none" normalizeH="0" baseline="0">
                <a:ln>
                  <a:noFill/>
                </a:ln>
                <a:solidFill>
                  <a:srgbClr val="183C73"/>
                </a:solidFill>
                <a:effectLst/>
                <a:latin typeface="Arial" panose="020B0604020202020204" pitchFamily="34" charset="0"/>
              </a:rPr>
              <a:t>ATLANTIC 2 – AZORES</a:t>
            </a:r>
            <a:r>
              <a:rPr kumimoji="0" lang="sr-Latn-ME" altLang="zh-CN" sz="1100" b="1" i="0" u="none" strike="noStrike" cap="none" normalizeH="0" baseline="0">
                <a:ln>
                  <a:noFill/>
                </a:ln>
                <a:solidFill>
                  <a:srgbClr val="183C73"/>
                </a:solidFill>
                <a:effectLst/>
                <a:latin typeface="Arial" panose="020B0604020202020204" pitchFamily="34" charset="0"/>
              </a:rPr>
              <a:t> (Graciosa Island)</a:t>
            </a:r>
          </a:p>
          <a:p>
            <a:pPr marL="0" marR="0" lvl="0" indent="0" algn="ctr" defTabSz="914400" rtl="0" eaLnBrk="0" fontAlgn="base" latinLnBrk="0" hangingPunct="0">
              <a:lnSpc>
                <a:spcPct val="100000"/>
              </a:lnSpc>
              <a:spcBef>
                <a:spcPts val="275"/>
              </a:spcBef>
              <a:spcAft>
                <a:spcPts val="275"/>
              </a:spcAft>
              <a:buClrTx/>
              <a:buSzTx/>
              <a:buFontTx/>
              <a:buNone/>
              <a:tabLst/>
            </a:pPr>
            <a:r>
              <a:rPr lang="sr-Latn-ME" altLang="zh-CN" sz="1100">
                <a:solidFill>
                  <a:srgbClr val="183C73"/>
                </a:solidFill>
                <a:latin typeface="Arial" panose="020B0604020202020204" pitchFamily="34" charset="0"/>
              </a:rPr>
              <a:t>R</a:t>
            </a:r>
            <a:r>
              <a:rPr kumimoji="0" lang="en-US" altLang="zh-CN" sz="1100" b="0" i="0" u="none" strike="noStrike" cap="none" normalizeH="0" baseline="0" err="1">
                <a:ln>
                  <a:noFill/>
                </a:ln>
                <a:solidFill>
                  <a:srgbClr val="183C73"/>
                </a:solidFill>
                <a:effectLst/>
                <a:latin typeface="Arial" panose="020B0604020202020204" pitchFamily="34" charset="0"/>
              </a:rPr>
              <a:t>ich</a:t>
            </a:r>
            <a:r>
              <a:rPr kumimoji="0" lang="en-US" altLang="zh-CN" sz="1100" b="0" i="0" u="none" strike="noStrike" cap="none" normalizeH="0" baseline="0">
                <a:ln>
                  <a:noFill/>
                </a:ln>
                <a:solidFill>
                  <a:srgbClr val="183C73"/>
                </a:solidFill>
                <a:effectLst/>
                <a:latin typeface="Arial" panose="020B0604020202020204" pitchFamily="34" charset="0"/>
              </a:rPr>
              <a:t> habitat diversity – knowledge gaps in offshore and coastal areas</a:t>
            </a:r>
            <a:endParaRPr kumimoji="0" lang="sr-Latn-ME" altLang="zh-CN" sz="1100" b="0" i="0" u="none" strike="noStrike" cap="none" normalizeH="0" baseline="0">
              <a:ln>
                <a:noFill/>
              </a:ln>
              <a:solidFill>
                <a:srgbClr val="183C73"/>
              </a:solidFill>
              <a:effectLst/>
              <a:latin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rPr>
              <a:t>Need for strategies to enlarge MPA network and for “fully protected areas”</a:t>
            </a:r>
            <a:endParaRPr kumimoji="0" lang="sr-Latn-ME" altLang="zh-CN" sz="1100" b="0" i="0" u="none" strike="noStrike" cap="none" normalizeH="0" baseline="0">
              <a:ln>
                <a:noFill/>
              </a:ln>
              <a:solidFill>
                <a:srgbClr val="183C73"/>
              </a:solidFill>
              <a:effectLst/>
              <a:latin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rPr>
              <a:t>No MSP approved yet</a:t>
            </a:r>
            <a:endParaRPr kumimoji="0" lang="sr-Latn-RS" altLang="sr-Latn-RS" sz="1800" b="0" i="0" u="none" strike="noStrike" cap="none" normalizeH="0" baseline="0">
              <a:ln>
                <a:noFill/>
              </a:ln>
              <a:solidFill>
                <a:schemeClr val="tx1"/>
              </a:solidFill>
              <a:effectLst/>
              <a:latin typeface="Arial" panose="020B0604020202020204" pitchFamily="34" charset="0"/>
            </a:endParaRPr>
          </a:p>
        </p:txBody>
      </p:sp>
      <p:sp>
        <p:nvSpPr>
          <p:cNvPr id="13" name="Text Box 12"/>
          <p:cNvSpPr txBox="1">
            <a:spLocks noChangeArrowheads="1"/>
          </p:cNvSpPr>
          <p:nvPr/>
        </p:nvSpPr>
        <p:spPr bwMode="auto">
          <a:xfrm>
            <a:off x="160466" y="2473879"/>
            <a:ext cx="2046269" cy="17517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1" i="0" u="none" strike="noStrike" cap="none" normalizeH="0" baseline="0">
                <a:ln>
                  <a:noFill/>
                </a:ln>
                <a:solidFill>
                  <a:srgbClr val="183C73"/>
                </a:solidFill>
                <a:effectLst/>
                <a:latin typeface="Arial" panose="020B0604020202020204" pitchFamily="34" charset="0"/>
                <a:cs typeface="Arial" panose="020B0604020202020204" pitchFamily="34" charset="0"/>
              </a:rPr>
              <a:t>ATLANTIC 1 – GULF OF CADIZ</a:t>
            </a:r>
            <a:endParaRPr kumimoji="0" lang="sr-Latn-ME" altLang="zh-CN" sz="1100" b="1" i="0" u="none" strike="noStrike" cap="none" normalizeH="0" baseline="0">
              <a:ln>
                <a:noFill/>
              </a:ln>
              <a:solidFill>
                <a:srgbClr val="183C73"/>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cs typeface="Arial" panose="020B0604020202020204" pitchFamily="34" charset="0"/>
              </a:rPr>
              <a:t>Hot spots with special needs for MSP and MPA</a:t>
            </a:r>
            <a:endParaRPr kumimoji="0" lang="sr-Latn-ME" altLang="zh-CN" sz="1100" b="0" i="0" u="none" strike="noStrike" cap="none" normalizeH="0" baseline="0">
              <a:ln>
                <a:noFill/>
              </a:ln>
              <a:solidFill>
                <a:srgbClr val="183C73"/>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cs typeface="Arial" panose="020B0604020202020204" pitchFamily="34" charset="0"/>
              </a:rPr>
              <a:t>Need for improvement of MSP and stronger consideration of sea-land interactions in planning</a:t>
            </a:r>
            <a:endParaRPr kumimoji="0" lang="sr-Latn-ME" altLang="zh-CN" sz="1100" b="0" i="0" u="none" strike="noStrike" cap="none" normalizeH="0" baseline="0">
              <a:ln>
                <a:noFill/>
              </a:ln>
              <a:solidFill>
                <a:srgbClr val="183C73"/>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cs typeface="Arial" panose="020B0604020202020204" pitchFamily="34" charset="0"/>
              </a:rPr>
              <a:t>Human activities threaten MPAs in their vicinity</a:t>
            </a:r>
            <a:endParaRPr kumimoji="0" lang="sr-Latn-RS" altLang="sr-Latn-RS" sz="18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6" name="Text Box 3"/>
          <p:cNvSpPr txBox="1">
            <a:spLocks noChangeArrowheads="1"/>
          </p:cNvSpPr>
          <p:nvPr/>
        </p:nvSpPr>
        <p:spPr bwMode="auto">
          <a:xfrm>
            <a:off x="10020551" y="2401731"/>
            <a:ext cx="2019237" cy="1557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1" i="0" u="none" strike="noStrike" cap="none" normalizeH="0" baseline="0">
                <a:ln>
                  <a:noFill/>
                </a:ln>
                <a:solidFill>
                  <a:srgbClr val="183C73"/>
                </a:solidFill>
                <a:effectLst/>
                <a:latin typeface="Arial" panose="020B0604020202020204" pitchFamily="34" charset="0"/>
              </a:rPr>
              <a:t>NORTH SEA – BELGIAN AREA</a:t>
            </a:r>
            <a:endParaRPr kumimoji="0" lang="sr-Latn-ME" altLang="zh-CN" sz="1100" b="1" i="0" u="none" strike="noStrike" cap="none" normalizeH="0" baseline="0">
              <a:ln>
                <a:noFill/>
              </a:ln>
              <a:solidFill>
                <a:srgbClr val="183C73"/>
              </a:solidFill>
              <a:effectLst/>
              <a:latin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rPr>
              <a:t>Well studied and monitored area</a:t>
            </a:r>
            <a:endParaRPr kumimoji="0" lang="sr-Latn-ME" altLang="zh-CN" sz="1100" b="0" i="0" u="none" strike="noStrike" cap="none" normalizeH="0" baseline="0">
              <a:ln>
                <a:noFill/>
              </a:ln>
              <a:solidFill>
                <a:srgbClr val="183C73"/>
              </a:solidFill>
              <a:effectLst/>
              <a:latin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rPr>
              <a:t>Need for spatial strategy for pelagic biodiversity conservation</a:t>
            </a:r>
            <a:endParaRPr kumimoji="0" lang="sr-Latn-ME" altLang="zh-CN" sz="1100" b="0" i="0" u="none" strike="noStrike" cap="none" normalizeH="0" baseline="0">
              <a:ln>
                <a:noFill/>
              </a:ln>
              <a:solidFill>
                <a:srgbClr val="183C73"/>
              </a:solidFill>
              <a:effectLst/>
              <a:latin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rPr>
              <a:t>Need for geographical biodiversity assessments units</a:t>
            </a:r>
            <a:endParaRPr kumimoji="0" lang="sr-Latn-RS" altLang="sr-Latn-RS" sz="1800" b="0" i="0" u="none" strike="noStrike" cap="none" normalizeH="0" baseline="0">
              <a:ln>
                <a:noFill/>
              </a:ln>
              <a:solidFill>
                <a:schemeClr val="tx1"/>
              </a:solidFill>
              <a:effectLst/>
              <a:latin typeface="Arial" panose="020B0604020202020204" pitchFamily="34" charset="0"/>
            </a:endParaRPr>
          </a:p>
        </p:txBody>
      </p:sp>
      <p:sp>
        <p:nvSpPr>
          <p:cNvPr id="19" name="Text Box 6"/>
          <p:cNvSpPr txBox="1">
            <a:spLocks noChangeArrowheads="1"/>
          </p:cNvSpPr>
          <p:nvPr/>
        </p:nvSpPr>
        <p:spPr bwMode="auto">
          <a:xfrm>
            <a:off x="9952358" y="4154993"/>
            <a:ext cx="2129123" cy="15564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ts val="275"/>
              </a:spcBef>
              <a:spcAft>
                <a:spcPts val="275"/>
              </a:spcAft>
              <a:buClrTx/>
              <a:buSzTx/>
              <a:buFontTx/>
              <a:buNone/>
              <a:tabLst/>
            </a:pPr>
            <a:r>
              <a:rPr kumimoji="0" lang="en-US" altLang="zh-CN" sz="1100" b="1" i="0" u="none" strike="noStrike" cap="none" normalizeH="0" baseline="0">
                <a:ln>
                  <a:noFill/>
                </a:ln>
                <a:solidFill>
                  <a:srgbClr val="183C73"/>
                </a:solidFill>
                <a:effectLst/>
                <a:latin typeface="Arial" panose="020B0604020202020204" pitchFamily="34" charset="0"/>
              </a:rPr>
              <a:t>NW-MED</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rPr>
              <a:t> Governance complexity as area is shared between 3 countries</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rPr>
              <a:t> Large spatial scale</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rPr>
              <a:t> Diversity of marine domains</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zh-CN" sz="1100" b="0" i="0" u="none" strike="noStrike" cap="none" normalizeH="0" baseline="0">
                <a:ln>
                  <a:noFill/>
                </a:ln>
                <a:solidFill>
                  <a:srgbClr val="183C73"/>
                </a:solidFill>
                <a:effectLst/>
                <a:latin typeface="Arial" panose="020B0604020202020204" pitchFamily="34" charset="0"/>
              </a:rPr>
              <a:t> Multiplicity of human</a:t>
            </a:r>
            <a:r>
              <a:rPr kumimoji="0" lang="en-US" altLang="zh-CN" sz="1100" b="0" i="0" u="none" strike="noStrike" cap="none" normalizeH="0" baseline="0">
                <a:ln>
                  <a:noFill/>
                </a:ln>
                <a:solidFill>
                  <a:srgbClr val="021375"/>
                </a:solidFill>
                <a:effectLst/>
                <a:latin typeface="Arial" panose="020B0604020202020204" pitchFamily="34" charset="0"/>
              </a:rPr>
              <a:t> activities</a:t>
            </a:r>
            <a:endParaRPr kumimoji="0" lang="sr-Latn-RS" altLang="sr-Latn-RS" sz="11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19647688"/>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7194" y="365126"/>
            <a:ext cx="10515600" cy="975994"/>
          </a:xfrm>
        </p:spPr>
        <p:txBody>
          <a:bodyPr/>
          <a:lstStyle/>
          <a:p>
            <a:r>
              <a:rPr lang="sr-Latn-ME"/>
              <a:t>MSP4BIO: KEY RESULTS</a:t>
            </a:r>
          </a:p>
        </p:txBody>
      </p:sp>
      <p:sp>
        <p:nvSpPr>
          <p:cNvPr id="4" name="TextBox 3">
            <a:extLst>
              <a:ext uri="{FF2B5EF4-FFF2-40B4-BE49-F238E27FC236}">
                <a16:creationId xmlns:a16="http://schemas.microsoft.com/office/drawing/2014/main" id="{9EFC253F-CE52-10F6-5A57-F011C79986BF}"/>
              </a:ext>
            </a:extLst>
          </p:cNvPr>
          <p:cNvSpPr txBox="1"/>
          <p:nvPr/>
        </p:nvSpPr>
        <p:spPr>
          <a:xfrm>
            <a:off x="1607120" y="2696549"/>
            <a:ext cx="3272911" cy="646331"/>
          </a:xfrm>
          <a:prstGeom prst="rect">
            <a:avLst/>
          </a:prstGeom>
          <a:noFill/>
          <a:ln w="38100">
            <a:noFill/>
          </a:ln>
        </p:spPr>
        <p:txBody>
          <a:bodyPr wrap="square">
            <a:spAutoFit/>
          </a:bodyPr>
          <a:lstStyle/>
          <a:p>
            <a:r>
              <a:rPr lang="en-GB" sz="1800" b="1">
                <a:solidFill>
                  <a:srgbClr val="002060"/>
                </a:solidFill>
                <a:effectLst/>
                <a:latin typeface="Arial" panose="020B0604020202020204" pitchFamily="34" charset="0"/>
                <a:cs typeface="Arial" panose="020B0604020202020204" pitchFamily="34" charset="0"/>
              </a:rPr>
              <a:t>EU-wide overview of biodiversity data availability</a:t>
            </a:r>
            <a:endParaRPr lang="en-GB" sz="1800">
              <a:solidFill>
                <a:srgbClr val="002060"/>
              </a:solidFill>
              <a:effectLst/>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AE812AF-15E8-6D3A-0D62-A111A429D2DA}"/>
              </a:ext>
            </a:extLst>
          </p:cNvPr>
          <p:cNvSpPr txBox="1"/>
          <p:nvPr/>
        </p:nvSpPr>
        <p:spPr>
          <a:xfrm>
            <a:off x="633001" y="4588120"/>
            <a:ext cx="3922560" cy="923330"/>
          </a:xfrm>
          <a:prstGeom prst="rect">
            <a:avLst/>
          </a:prstGeom>
          <a:noFill/>
          <a:ln w="38100">
            <a:noFill/>
          </a:ln>
        </p:spPr>
        <p:txBody>
          <a:bodyPr wrap="square">
            <a:spAutoFit/>
          </a:bodyPr>
          <a:lstStyle/>
          <a:p>
            <a:r>
              <a:rPr lang="en-GB" sz="1800" b="1">
                <a:solidFill>
                  <a:srgbClr val="002060"/>
                </a:solidFill>
                <a:effectLst/>
                <a:latin typeface="Arial" panose="020B0604020202020204" pitchFamily="34" charset="0"/>
                <a:cs typeface="Arial" panose="020B0604020202020204" pitchFamily="34" charset="0"/>
              </a:rPr>
              <a:t>Ecological Toolkit </a:t>
            </a:r>
            <a:r>
              <a:rPr lang="en-GB" sz="1800">
                <a:effectLst/>
                <a:latin typeface="Arial" panose="020B0604020202020204" pitchFamily="34" charset="0"/>
                <a:cs typeface="Arial" panose="020B0604020202020204" pitchFamily="34" charset="0"/>
              </a:rPr>
              <a:t>ensuring better integration of data in decision making (improved DSTs)</a:t>
            </a:r>
          </a:p>
        </p:txBody>
      </p:sp>
      <p:sp>
        <p:nvSpPr>
          <p:cNvPr id="6" name="TextBox 5">
            <a:extLst>
              <a:ext uri="{FF2B5EF4-FFF2-40B4-BE49-F238E27FC236}">
                <a16:creationId xmlns:a16="http://schemas.microsoft.com/office/drawing/2014/main" id="{8348D5B1-472E-8770-FBA0-C0A5B2566D2D}"/>
              </a:ext>
            </a:extLst>
          </p:cNvPr>
          <p:cNvSpPr txBox="1"/>
          <p:nvPr/>
        </p:nvSpPr>
        <p:spPr>
          <a:xfrm>
            <a:off x="5165534" y="3192302"/>
            <a:ext cx="5150041" cy="1200329"/>
          </a:xfrm>
          <a:prstGeom prst="rect">
            <a:avLst/>
          </a:prstGeom>
          <a:noFill/>
          <a:ln w="57150">
            <a:noFill/>
          </a:ln>
        </p:spPr>
        <p:txBody>
          <a:bodyPr wrap="square">
            <a:spAutoFit/>
          </a:bodyPr>
          <a:lstStyle/>
          <a:p>
            <a:r>
              <a:rPr lang="en-GB" sz="1800" b="1">
                <a:solidFill>
                  <a:srgbClr val="39BBA6"/>
                </a:solidFill>
                <a:effectLst/>
                <a:latin typeface="Arial" panose="020B0604020202020204" pitchFamily="34" charset="0"/>
                <a:cs typeface="Arial" panose="020B0604020202020204" pitchFamily="34" charset="0"/>
              </a:rPr>
              <a:t>Integrated modular management framework </a:t>
            </a:r>
            <a:r>
              <a:rPr lang="en-GB" sz="1800">
                <a:effectLst/>
                <a:latin typeface="Arial" panose="020B0604020202020204" pitchFamily="34" charset="0"/>
                <a:cs typeface="Arial" panose="020B0604020202020204" pitchFamily="34" charset="0"/>
              </a:rPr>
              <a:t>allowing for better integration of biodiversity considerations in MSP, wider participation and adaptation </a:t>
            </a:r>
          </a:p>
        </p:txBody>
      </p:sp>
      <p:sp>
        <p:nvSpPr>
          <p:cNvPr id="7" name="TextBox 6">
            <a:extLst>
              <a:ext uri="{FF2B5EF4-FFF2-40B4-BE49-F238E27FC236}">
                <a16:creationId xmlns:a16="http://schemas.microsoft.com/office/drawing/2014/main" id="{0E9683EB-3E81-860B-30E9-237859558132}"/>
              </a:ext>
            </a:extLst>
          </p:cNvPr>
          <p:cNvSpPr txBox="1"/>
          <p:nvPr/>
        </p:nvSpPr>
        <p:spPr>
          <a:xfrm>
            <a:off x="8534670" y="4639156"/>
            <a:ext cx="3562483" cy="1200329"/>
          </a:xfrm>
          <a:prstGeom prst="rect">
            <a:avLst/>
          </a:prstGeom>
          <a:noFill/>
          <a:ln w="38100">
            <a:noFill/>
          </a:ln>
        </p:spPr>
        <p:txBody>
          <a:bodyPr wrap="square">
            <a:spAutoFit/>
          </a:bodyPr>
          <a:lstStyle/>
          <a:p>
            <a:r>
              <a:rPr lang="en-GB">
                <a:solidFill>
                  <a:srgbClr val="002060"/>
                </a:solidFill>
                <a:latin typeface="Arial" panose="020B0604020202020204" pitchFamily="34" charset="0"/>
                <a:cs typeface="Arial" panose="020B0604020202020204" pitchFamily="34" charset="0"/>
              </a:rPr>
              <a:t>P</a:t>
            </a:r>
            <a:r>
              <a:rPr lang="en-GB" sz="1800" b="0">
                <a:effectLst/>
                <a:latin typeface="Arial" panose="020B0604020202020204" pitchFamily="34" charset="0"/>
                <a:cs typeface="Arial" panose="020B0604020202020204" pitchFamily="34" charset="0"/>
              </a:rPr>
              <a:t>articipatory development of integrated </a:t>
            </a:r>
            <a:r>
              <a:rPr lang="en-GB" b="1">
                <a:solidFill>
                  <a:srgbClr val="002060"/>
                </a:solidFill>
                <a:latin typeface="Arial" panose="020B0604020202020204" pitchFamily="34" charset="0"/>
                <a:cs typeface="Arial" panose="020B0604020202020204" pitchFamily="34" charset="0"/>
              </a:rPr>
              <a:t>t</a:t>
            </a:r>
            <a:r>
              <a:rPr lang="en-GB" sz="1800" b="1">
                <a:solidFill>
                  <a:srgbClr val="002060"/>
                </a:solidFill>
                <a:effectLst/>
                <a:latin typeface="Arial" panose="020B0604020202020204" pitchFamily="34" charset="0"/>
                <a:cs typeface="Arial" panose="020B0604020202020204" pitchFamily="34" charset="0"/>
              </a:rPr>
              <a:t>rade-off scenarios. Good management practices </a:t>
            </a:r>
            <a:r>
              <a:rPr lang="en-GB" sz="1800">
                <a:solidFill>
                  <a:srgbClr val="002060"/>
                </a:solidFill>
                <a:effectLst/>
                <a:latin typeface="Arial" panose="020B0604020202020204" pitchFamily="34" charset="0"/>
                <a:cs typeface="Arial" panose="020B0604020202020204" pitchFamily="34" charset="0"/>
              </a:rPr>
              <a:t>for blue economy sectors.</a:t>
            </a:r>
          </a:p>
        </p:txBody>
      </p:sp>
      <p:sp>
        <p:nvSpPr>
          <p:cNvPr id="8" name="TextBox 7">
            <a:extLst>
              <a:ext uri="{FF2B5EF4-FFF2-40B4-BE49-F238E27FC236}">
                <a16:creationId xmlns:a16="http://schemas.microsoft.com/office/drawing/2014/main" id="{7F4B4E0F-8FF0-4847-42EC-C538F4749E3E}"/>
              </a:ext>
            </a:extLst>
          </p:cNvPr>
          <p:cNvSpPr txBox="1"/>
          <p:nvPr/>
        </p:nvSpPr>
        <p:spPr>
          <a:xfrm>
            <a:off x="7290773" y="1897361"/>
            <a:ext cx="4176058" cy="923330"/>
          </a:xfrm>
          <a:prstGeom prst="rect">
            <a:avLst/>
          </a:prstGeom>
          <a:noFill/>
          <a:ln w="38100">
            <a:noFill/>
          </a:ln>
        </p:spPr>
        <p:txBody>
          <a:bodyPr wrap="square">
            <a:spAutoFit/>
          </a:bodyPr>
          <a:lstStyle/>
          <a:p>
            <a:r>
              <a:rPr lang="en-GB" sz="1800" b="1">
                <a:solidFill>
                  <a:srgbClr val="002060"/>
                </a:solidFill>
                <a:effectLst/>
                <a:latin typeface="Arial" panose="020B0604020202020204" pitchFamily="34" charset="0"/>
                <a:cs typeface="Arial" panose="020B0604020202020204" pitchFamily="34" charset="0"/>
              </a:rPr>
              <a:t>Policy coherence solutions </a:t>
            </a:r>
            <a:r>
              <a:rPr lang="en-GB" sz="1800">
                <a:effectLst/>
                <a:latin typeface="Arial" panose="020B0604020202020204" pitchFamily="34" charset="0"/>
                <a:cs typeface="Arial" panose="020B0604020202020204" pitchFamily="34" charset="0"/>
              </a:rPr>
              <a:t>to strengthen MSPs compatibility with the new biodiversity policy requirements</a:t>
            </a:r>
            <a:r>
              <a:rPr lang="en-GB">
                <a:latin typeface="Arial" panose="020B0604020202020204" pitchFamily="34" charset="0"/>
                <a:cs typeface="Arial" panose="020B0604020202020204" pitchFamily="34" charset="0"/>
              </a:rPr>
              <a:t> </a:t>
            </a:r>
            <a:endParaRPr lang="en-GB" sz="1800">
              <a:effectLst/>
              <a:latin typeface="Arial" panose="020B0604020202020204" pitchFamily="34" charset="0"/>
              <a:cs typeface="Arial" panose="020B0604020202020204" pitchFamily="34" charset="0"/>
            </a:endParaRPr>
          </a:p>
        </p:txBody>
      </p:sp>
      <p:pic>
        <p:nvPicPr>
          <p:cNvPr id="9" name="Picture 2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496770" y="2486267"/>
            <a:ext cx="3586114" cy="1130928"/>
          </a:xfrm>
          <a:prstGeom prst="rect">
            <a:avLst/>
          </a:prstGeom>
        </p:spPr>
      </p:pic>
      <p:pic>
        <p:nvPicPr>
          <p:cNvPr id="10" name="Picture 3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726272" y="3044736"/>
            <a:ext cx="5632711" cy="1600221"/>
          </a:xfrm>
          <a:prstGeom prst="rect">
            <a:avLst/>
          </a:prstGeom>
        </p:spPr>
      </p:pic>
      <p:pic>
        <p:nvPicPr>
          <p:cNvPr id="11" name="Picture 2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6842684" y="1520291"/>
            <a:ext cx="5254469" cy="1786520"/>
          </a:xfrm>
          <a:prstGeom prst="rect">
            <a:avLst/>
          </a:prstGeom>
        </p:spPr>
      </p:pic>
      <p:pic>
        <p:nvPicPr>
          <p:cNvPr id="12" name="Picture 2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303759" y="1575376"/>
            <a:ext cx="3778852" cy="1020127"/>
          </a:xfrm>
          <a:prstGeom prst="rect">
            <a:avLst/>
          </a:prstGeom>
        </p:spPr>
      </p:pic>
      <p:pic>
        <p:nvPicPr>
          <p:cNvPr id="14" name="Picture 2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39709" y="4377602"/>
            <a:ext cx="4194340" cy="1426076"/>
          </a:xfrm>
          <a:prstGeom prst="rect">
            <a:avLst/>
          </a:prstGeom>
        </p:spPr>
      </p:pic>
      <p:pic>
        <p:nvPicPr>
          <p:cNvPr id="15" name="Picture 2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582363">
            <a:off x="11166039" y="3091839"/>
            <a:ext cx="1653372" cy="1587237"/>
          </a:xfrm>
          <a:prstGeom prst="rect">
            <a:avLst/>
          </a:prstGeom>
        </p:spPr>
      </p:pic>
      <p:pic>
        <p:nvPicPr>
          <p:cNvPr id="17" name="Picture 2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38752">
            <a:off x="-520238" y="1465906"/>
            <a:ext cx="1547672" cy="1970416"/>
          </a:xfrm>
          <a:prstGeom prst="rect">
            <a:avLst/>
          </a:prstGeom>
        </p:spPr>
      </p:pic>
      <p:pic>
        <p:nvPicPr>
          <p:cNvPr id="18" name="Picture 26">
            <a:hlinkClick r:id="rId10" tooltip="https://www.canva.com/design/DAFRePDqPtg/edi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750220">
            <a:off x="-1128975" y="1851555"/>
            <a:ext cx="2701269" cy="3069624"/>
          </a:xfrm>
          <a:prstGeom prst="rect">
            <a:avLst/>
          </a:prstGeom>
        </p:spPr>
      </p:pic>
      <p:sp>
        <p:nvSpPr>
          <p:cNvPr id="3" name="TextBox 2">
            <a:extLst>
              <a:ext uri="{FF2B5EF4-FFF2-40B4-BE49-F238E27FC236}">
                <a16:creationId xmlns:a16="http://schemas.microsoft.com/office/drawing/2014/main" id="{72B04616-54FF-F6CF-A67B-0A2D75A75B70}"/>
              </a:ext>
            </a:extLst>
          </p:cNvPr>
          <p:cNvSpPr txBox="1"/>
          <p:nvPr/>
        </p:nvSpPr>
        <p:spPr>
          <a:xfrm>
            <a:off x="4882624" y="5101932"/>
            <a:ext cx="3155320" cy="923330"/>
          </a:xfrm>
          <a:prstGeom prst="rect">
            <a:avLst/>
          </a:prstGeom>
          <a:noFill/>
          <a:ln w="38100">
            <a:noFill/>
          </a:ln>
        </p:spPr>
        <p:txBody>
          <a:bodyPr wrap="square">
            <a:spAutoFit/>
          </a:bodyPr>
          <a:lstStyle/>
          <a:p>
            <a:r>
              <a:rPr lang="en-GB" sz="1800" b="0">
                <a:effectLst/>
                <a:latin typeface="Arial" panose="020B0604020202020204" pitchFamily="34" charset="0"/>
                <a:cs typeface="Arial" panose="020B0604020202020204" pitchFamily="34" charset="0"/>
              </a:rPr>
              <a:t>6 demonstrators at different governance levels producing </a:t>
            </a:r>
            <a:r>
              <a:rPr lang="en-GB" sz="1800" b="1">
                <a:solidFill>
                  <a:srgbClr val="002060"/>
                </a:solidFill>
                <a:effectLst/>
                <a:latin typeface="Arial" panose="020B0604020202020204" pitchFamily="34" charset="0"/>
                <a:cs typeface="Arial" panose="020B0604020202020204" pitchFamily="34" charset="0"/>
              </a:rPr>
              <a:t>site specific solutions </a:t>
            </a:r>
            <a:endParaRPr lang="en-GB" sz="1800">
              <a:solidFill>
                <a:srgbClr val="002060"/>
              </a:solidFill>
              <a:effectLst/>
              <a:latin typeface="Arial" panose="020B0604020202020204" pitchFamily="34" charset="0"/>
              <a:cs typeface="Arial" panose="020B0604020202020204" pitchFamily="34" charset="0"/>
            </a:endParaRPr>
          </a:p>
        </p:txBody>
      </p:sp>
      <p:pic>
        <p:nvPicPr>
          <p:cNvPr id="13" name="Picture 29">
            <a:extLst>
              <a:ext uri="{FF2B5EF4-FFF2-40B4-BE49-F238E27FC236}">
                <a16:creationId xmlns:a16="http://schemas.microsoft.com/office/drawing/2014/main" id="{CAE3951F-4896-86B0-178A-561A1719BE7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634049" y="4921192"/>
            <a:ext cx="3778852" cy="1284810"/>
          </a:xfrm>
          <a:prstGeom prst="rect">
            <a:avLst/>
          </a:prstGeom>
        </p:spPr>
      </p:pic>
      <p:pic>
        <p:nvPicPr>
          <p:cNvPr id="16" name="Picture 29">
            <a:extLst>
              <a:ext uri="{FF2B5EF4-FFF2-40B4-BE49-F238E27FC236}">
                <a16:creationId xmlns:a16="http://schemas.microsoft.com/office/drawing/2014/main" id="{4133FDDB-826B-9827-11CE-8790DC24103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241168" y="4392631"/>
            <a:ext cx="4034102" cy="1698129"/>
          </a:xfrm>
          <a:prstGeom prst="rect">
            <a:avLst/>
          </a:prstGeom>
        </p:spPr>
      </p:pic>
      <p:sp>
        <p:nvSpPr>
          <p:cNvPr id="19" name="TextBox 18">
            <a:extLst>
              <a:ext uri="{FF2B5EF4-FFF2-40B4-BE49-F238E27FC236}">
                <a16:creationId xmlns:a16="http://schemas.microsoft.com/office/drawing/2014/main" id="{8EC24708-D85E-7030-27FC-D6A7CBFF06A6}"/>
              </a:ext>
            </a:extLst>
          </p:cNvPr>
          <p:cNvSpPr txBox="1"/>
          <p:nvPr/>
        </p:nvSpPr>
        <p:spPr>
          <a:xfrm>
            <a:off x="3522976" y="1756837"/>
            <a:ext cx="3573567" cy="646331"/>
          </a:xfrm>
          <a:prstGeom prst="rect">
            <a:avLst/>
          </a:prstGeom>
          <a:noFill/>
          <a:ln w="38100">
            <a:noFill/>
          </a:ln>
        </p:spPr>
        <p:txBody>
          <a:bodyPr wrap="square">
            <a:spAutoFit/>
          </a:bodyPr>
          <a:lstStyle/>
          <a:p>
            <a:r>
              <a:rPr lang="en-GB">
                <a:solidFill>
                  <a:srgbClr val="002060"/>
                </a:solidFill>
                <a:latin typeface="Arial" panose="020B0604020202020204" pitchFamily="34" charset="0"/>
                <a:cs typeface="Arial" panose="020B0604020202020204" pitchFamily="34" charset="0"/>
              </a:rPr>
              <a:t>MPA/MSP </a:t>
            </a:r>
            <a:r>
              <a:rPr lang="en-GB" b="1">
                <a:solidFill>
                  <a:srgbClr val="002060"/>
                </a:solidFill>
                <a:latin typeface="Arial" panose="020B0604020202020204" pitchFamily="34" charset="0"/>
                <a:cs typeface="Arial" panose="020B0604020202020204" pitchFamily="34" charset="0"/>
              </a:rPr>
              <a:t>strategic integration framework</a:t>
            </a:r>
            <a:endParaRPr lang="en-GB" sz="1800">
              <a:solidFill>
                <a:srgbClr val="00206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517431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923D3-A79C-889E-47A6-F3826DA4FDF7}"/>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4EEDCFB1-74B0-7688-E6BE-43D6652D1C1C}"/>
              </a:ext>
            </a:extLst>
          </p:cNvPr>
          <p:cNvSpPr>
            <a:spLocks noGrp="1"/>
          </p:cNvSpPr>
          <p:nvPr>
            <p:ph type="title"/>
          </p:nvPr>
        </p:nvSpPr>
        <p:spPr>
          <a:xfrm>
            <a:off x="838199" y="828263"/>
            <a:ext cx="11025249" cy="975996"/>
          </a:xfrm>
        </p:spPr>
        <p:txBody>
          <a:bodyPr>
            <a:normAutofit fontScale="90000"/>
          </a:bodyPr>
          <a:lstStyle/>
          <a:p>
            <a:r>
              <a:rPr lang="en-GB"/>
              <a:t>MSP4BIO ESE Framework – biodiversity mainstreaming in MSP</a:t>
            </a:r>
            <a:br>
              <a:rPr lang="en-GB"/>
            </a:br>
            <a:br>
              <a:rPr lang="en-GB"/>
            </a:br>
            <a:endParaRPr lang="en-DE"/>
          </a:p>
        </p:txBody>
      </p:sp>
      <p:pic>
        <p:nvPicPr>
          <p:cNvPr id="2" name="Picture 1" descr="A diagram of a company&#10;&#10;AI-generated content may be incorrect.">
            <a:extLst>
              <a:ext uri="{FF2B5EF4-FFF2-40B4-BE49-F238E27FC236}">
                <a16:creationId xmlns:a16="http://schemas.microsoft.com/office/drawing/2014/main" id="{02633A8E-BE3B-1D1D-3901-C2DFD8CF39F0}"/>
              </a:ext>
            </a:extLst>
          </p:cNvPr>
          <p:cNvPicPr>
            <a:picLocks noChangeAspect="1"/>
          </p:cNvPicPr>
          <p:nvPr/>
        </p:nvPicPr>
        <p:blipFill>
          <a:blip r:embed="rId2"/>
          <a:srcRect l="25489" t="10003" r="23099" b="6123"/>
          <a:stretch/>
        </p:blipFill>
        <p:spPr>
          <a:xfrm>
            <a:off x="3059253" y="949645"/>
            <a:ext cx="6073494" cy="5550307"/>
          </a:xfrm>
          <a:prstGeom prst="rect">
            <a:avLst/>
          </a:prstGeom>
        </p:spPr>
      </p:pic>
    </p:spTree>
    <p:extLst>
      <p:ext uri="{BB962C8B-B14F-4D97-AF65-F5344CB8AC3E}">
        <p14:creationId xmlns:p14="http://schemas.microsoft.com/office/powerpoint/2010/main" val="59941229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8B6E2-6E05-FD7D-6039-E68500AE76E4}"/>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853AB7F9-C55C-BC91-5640-68065CDE1C8B}"/>
              </a:ext>
            </a:extLst>
          </p:cNvPr>
          <p:cNvSpPr>
            <a:spLocks noGrp="1"/>
          </p:cNvSpPr>
          <p:nvPr>
            <p:ph type="title"/>
          </p:nvPr>
        </p:nvSpPr>
        <p:spPr>
          <a:xfrm>
            <a:off x="838199" y="828263"/>
            <a:ext cx="11025249" cy="975996"/>
          </a:xfrm>
        </p:spPr>
        <p:txBody>
          <a:bodyPr>
            <a:normAutofit fontScale="90000"/>
          </a:bodyPr>
          <a:lstStyle/>
          <a:p>
            <a:r>
              <a:rPr lang="en-GB"/>
              <a:t>MSP4BIO – ESE Framework in numbers</a:t>
            </a:r>
            <a:br>
              <a:rPr lang="en-GB"/>
            </a:br>
            <a:br>
              <a:rPr lang="en-GB"/>
            </a:br>
            <a:endParaRPr lang="en-DE"/>
          </a:p>
        </p:txBody>
      </p:sp>
      <p:pic>
        <p:nvPicPr>
          <p:cNvPr id="3" name="Picture 2">
            <a:extLst>
              <a:ext uri="{FF2B5EF4-FFF2-40B4-BE49-F238E27FC236}">
                <a16:creationId xmlns:a16="http://schemas.microsoft.com/office/drawing/2014/main" id="{4A082A47-6EA5-71FF-9FD1-A8AA4522F0B6}"/>
              </a:ext>
            </a:extLst>
          </p:cNvPr>
          <p:cNvPicPr>
            <a:picLocks noChangeAspect="1"/>
          </p:cNvPicPr>
          <p:nvPr/>
        </p:nvPicPr>
        <p:blipFill>
          <a:blip r:embed="rId2"/>
          <a:stretch>
            <a:fillRect/>
          </a:stretch>
        </p:blipFill>
        <p:spPr>
          <a:xfrm>
            <a:off x="939955" y="1359731"/>
            <a:ext cx="9152289" cy="5121762"/>
          </a:xfrm>
          <a:prstGeom prst="rect">
            <a:avLst/>
          </a:prstGeom>
        </p:spPr>
      </p:pic>
    </p:spTree>
    <p:extLst>
      <p:ext uri="{BB962C8B-B14F-4D97-AF65-F5344CB8AC3E}">
        <p14:creationId xmlns:p14="http://schemas.microsoft.com/office/powerpoint/2010/main" val="2967397062"/>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F7C2B-0FA4-D619-D33B-061DFCE8631A}"/>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1B6A156F-5EB3-F88B-B1BD-5EA9981163BF}"/>
              </a:ext>
            </a:extLst>
          </p:cNvPr>
          <p:cNvSpPr>
            <a:spLocks noGrp="1"/>
          </p:cNvSpPr>
          <p:nvPr>
            <p:ph type="title"/>
          </p:nvPr>
        </p:nvSpPr>
        <p:spPr>
          <a:xfrm>
            <a:off x="146538" y="2844632"/>
            <a:ext cx="2573216" cy="975996"/>
          </a:xfrm>
        </p:spPr>
        <p:txBody>
          <a:bodyPr>
            <a:normAutofit fontScale="90000"/>
          </a:bodyPr>
          <a:lstStyle/>
          <a:p>
            <a:r>
              <a:rPr lang="en-GB"/>
              <a:t>MSP4BIO – Ecological Toolkit</a:t>
            </a:r>
            <a:br>
              <a:rPr lang="en-GB"/>
            </a:br>
            <a:br>
              <a:rPr lang="en-GB"/>
            </a:br>
            <a:endParaRPr lang="en-DE"/>
          </a:p>
        </p:txBody>
      </p:sp>
      <p:pic>
        <p:nvPicPr>
          <p:cNvPr id="3" name="Picture 2" descr="A diagram of a diagram&#10;&#10;AI-generated content may be incorrect.">
            <a:extLst>
              <a:ext uri="{FF2B5EF4-FFF2-40B4-BE49-F238E27FC236}">
                <a16:creationId xmlns:a16="http://schemas.microsoft.com/office/drawing/2014/main" id="{B080EEB8-6C0D-9A36-B5BF-D1DB2EB6DD7C}"/>
              </a:ext>
            </a:extLst>
          </p:cNvPr>
          <p:cNvPicPr>
            <a:picLocks noChangeAspect="1"/>
          </p:cNvPicPr>
          <p:nvPr/>
        </p:nvPicPr>
        <p:blipFill>
          <a:blip r:embed="rId2"/>
          <a:stretch>
            <a:fillRect/>
          </a:stretch>
        </p:blipFill>
        <p:spPr>
          <a:xfrm>
            <a:off x="2485292" y="24326"/>
            <a:ext cx="9706708" cy="6867408"/>
          </a:xfrm>
          <a:prstGeom prst="rect">
            <a:avLst/>
          </a:prstGeom>
        </p:spPr>
      </p:pic>
      <p:sp>
        <p:nvSpPr>
          <p:cNvPr id="4" name="Rectangle 3">
            <a:extLst>
              <a:ext uri="{FF2B5EF4-FFF2-40B4-BE49-F238E27FC236}">
                <a16:creationId xmlns:a16="http://schemas.microsoft.com/office/drawing/2014/main" id="{D6E158C1-705B-A79B-C84F-ACCF33039ED8}"/>
              </a:ext>
            </a:extLst>
          </p:cNvPr>
          <p:cNvSpPr/>
          <p:nvPr/>
        </p:nvSpPr>
        <p:spPr>
          <a:xfrm>
            <a:off x="644769" y="1008185"/>
            <a:ext cx="1840523" cy="468923"/>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DE" sz="1800" b="0" i="0" u="none" strike="noStrike" cap="none" spc="0" normalizeH="0" baseline="0">
              <a:ln>
                <a:noFill/>
              </a:ln>
              <a:solidFill>
                <a:srgbClr val="000000"/>
              </a:solidFill>
              <a:effectLst/>
              <a:uFillTx/>
              <a:latin typeface="+mn-lt"/>
              <a:ea typeface="+mn-ea"/>
              <a:cs typeface="+mn-cs"/>
              <a:sym typeface="Calibri"/>
            </a:endParaRPr>
          </a:p>
        </p:txBody>
      </p:sp>
      <p:sp>
        <p:nvSpPr>
          <p:cNvPr id="5" name="Rectangle 4">
            <a:extLst>
              <a:ext uri="{FF2B5EF4-FFF2-40B4-BE49-F238E27FC236}">
                <a16:creationId xmlns:a16="http://schemas.microsoft.com/office/drawing/2014/main" id="{727F4214-7559-9033-EA65-19D4E3937CE9}"/>
              </a:ext>
            </a:extLst>
          </p:cNvPr>
          <p:cNvSpPr/>
          <p:nvPr/>
        </p:nvSpPr>
        <p:spPr>
          <a:xfrm>
            <a:off x="480647" y="6189785"/>
            <a:ext cx="2004646" cy="643889"/>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DE" sz="1800" b="0" i="0" u="none" strike="noStrike" cap="none" spc="0" normalizeH="0" baseline="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189384077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89483-736F-BC71-CD04-53B2939BF92F}"/>
            </a:ext>
          </a:extLst>
        </p:cNvPr>
        <p:cNvGrpSpPr/>
        <p:nvPr/>
      </p:nvGrpSpPr>
      <p:grpSpPr>
        <a:xfrm>
          <a:off x="0" y="0"/>
          <a:ext cx="0" cy="0"/>
          <a:chOff x="0" y="0"/>
          <a:chExt cx="0" cy="0"/>
        </a:xfrm>
      </p:grpSpPr>
      <p:pic>
        <p:nvPicPr>
          <p:cNvPr id="1026" name="Picture 2" descr="Inserindo imagem...">
            <a:extLst>
              <a:ext uri="{FF2B5EF4-FFF2-40B4-BE49-F238E27FC236}">
                <a16:creationId xmlns:a16="http://schemas.microsoft.com/office/drawing/2014/main" id="{3F6F7A0D-3594-3725-6844-F5620B5293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199" y="1584423"/>
            <a:ext cx="6852164" cy="4445314"/>
          </a:xfrm>
          <a:prstGeom prst="rect">
            <a:avLst/>
          </a:prstGeom>
          <a:noFill/>
          <a:extLst>
            <a:ext uri="{909E8E84-426E-40DD-AFC4-6F175D3DCCD1}">
              <a14:hiddenFill xmlns:a14="http://schemas.microsoft.com/office/drawing/2010/main">
                <a:solidFill>
                  <a:srgbClr val="FFFFFF"/>
                </a:solidFill>
              </a14:hiddenFill>
            </a:ext>
          </a:extLst>
        </p:spPr>
      </p:pic>
      <p:sp>
        <p:nvSpPr>
          <p:cNvPr id="19" name="Title 18">
            <a:extLst>
              <a:ext uri="{FF2B5EF4-FFF2-40B4-BE49-F238E27FC236}">
                <a16:creationId xmlns:a16="http://schemas.microsoft.com/office/drawing/2014/main" id="{0DB28E9E-91A7-C2FD-CFC8-4E4DE0D6369B}"/>
              </a:ext>
            </a:extLst>
          </p:cNvPr>
          <p:cNvSpPr>
            <a:spLocks noGrp="1"/>
          </p:cNvSpPr>
          <p:nvPr>
            <p:ph type="title"/>
          </p:nvPr>
        </p:nvSpPr>
        <p:spPr>
          <a:xfrm>
            <a:off x="838199" y="828263"/>
            <a:ext cx="11025249" cy="975996"/>
          </a:xfrm>
        </p:spPr>
        <p:txBody>
          <a:bodyPr>
            <a:normAutofit fontScale="90000"/>
          </a:bodyPr>
          <a:lstStyle/>
          <a:p>
            <a:r>
              <a:rPr lang="en-GB"/>
              <a:t>MSP4BIO – Socio-Economic Criteria</a:t>
            </a:r>
            <a:br>
              <a:rPr lang="en-GB"/>
            </a:br>
            <a:br>
              <a:rPr lang="en-GB"/>
            </a:br>
            <a:endParaRPr lang="en-DE"/>
          </a:p>
        </p:txBody>
      </p:sp>
      <p:sp>
        <p:nvSpPr>
          <p:cNvPr id="2" name="TextBox 1">
            <a:extLst>
              <a:ext uri="{FF2B5EF4-FFF2-40B4-BE49-F238E27FC236}">
                <a16:creationId xmlns:a16="http://schemas.microsoft.com/office/drawing/2014/main" id="{3CCB9C08-1DCB-D18F-F8E5-FA064F248F41}"/>
              </a:ext>
            </a:extLst>
          </p:cNvPr>
          <p:cNvSpPr txBox="1"/>
          <p:nvPr/>
        </p:nvSpPr>
        <p:spPr>
          <a:xfrm>
            <a:off x="8025474" y="1584423"/>
            <a:ext cx="3837974" cy="53553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600" b="0" i="1" u="none" strike="noStrike" cap="none" spc="0" normalizeH="0" baseline="0">
                <a:ln>
                  <a:noFill/>
                </a:ln>
                <a:solidFill>
                  <a:srgbClr val="000000"/>
                </a:solidFill>
                <a:effectLst/>
                <a:uFillTx/>
                <a:latin typeface="Arial" panose="020B0604020202020204" pitchFamily="34" charset="0"/>
                <a:cs typeface="Arial" panose="020B0604020202020204" pitchFamily="34" charset="0"/>
                <a:sym typeface="Calibri"/>
              </a:rPr>
              <a:t>CoP members of all test sites ranked the following six criteria as the most important:</a:t>
            </a:r>
          </a:p>
          <a:p>
            <a:pPr marL="0" marR="0" indent="0" algn="l" defTabSz="914400" rtl="0" fontAlgn="auto" latinLnBrk="0" hangingPunct="0">
              <a:lnSpc>
                <a:spcPct val="100000"/>
              </a:lnSpc>
              <a:spcBef>
                <a:spcPts val="0"/>
              </a:spcBef>
              <a:spcAft>
                <a:spcPts val="0"/>
              </a:spcAft>
              <a:buClrTx/>
              <a:buSzTx/>
              <a:buFontTx/>
              <a:buNone/>
              <a:tabLst/>
            </a:pPr>
            <a:endParaRPr kumimoji="0" lang="en-US" sz="1600" b="0" i="1" u="none" strike="noStrike" cap="none" spc="0" normalizeH="0" baseline="0">
              <a:ln>
                <a:noFill/>
              </a:ln>
              <a:solidFill>
                <a:srgbClr val="000000"/>
              </a:solidFill>
              <a:effectLst/>
              <a:uFillTx/>
              <a:latin typeface="Arial" panose="020B0604020202020204" pitchFamily="34" charset="0"/>
              <a:cs typeface="Arial" panose="020B0604020202020204" pitchFamily="34" charset="0"/>
              <a:sym typeface="Calibri"/>
            </a:endParaRPr>
          </a:p>
          <a:p>
            <a:pPr marL="0" marR="0" indent="0" algn="l" defTabSz="914400" rtl="0" fontAlgn="auto" latinLnBrk="0" hangingPunct="0">
              <a:lnSpc>
                <a:spcPct val="100000"/>
              </a:lnSpc>
              <a:spcBef>
                <a:spcPts val="0"/>
              </a:spcBef>
              <a:spcAft>
                <a:spcPts val="0"/>
              </a:spcAft>
              <a:buClrTx/>
              <a:buSzTx/>
              <a:buFontTx/>
              <a:buNone/>
              <a:tabLst/>
            </a:pPr>
            <a:r>
              <a:rPr kumimoji="0" lang="en-US" sz="1600" b="0" i="1" u="none" strike="noStrike" cap="none" spc="0" normalizeH="0" baseline="0">
                <a:ln>
                  <a:noFill/>
                </a:ln>
                <a:solidFill>
                  <a:srgbClr val="000000"/>
                </a:solidFill>
                <a:effectLst/>
                <a:uFillTx/>
                <a:latin typeface="Arial" panose="020B0604020202020204" pitchFamily="34" charset="0"/>
                <a:cs typeface="Arial" panose="020B0604020202020204" pitchFamily="34" charset="0"/>
                <a:sym typeface="Calibri"/>
              </a:rPr>
              <a:t>SEC_3. Area is important for the development of blue economy activities;</a:t>
            </a:r>
          </a:p>
          <a:p>
            <a:pPr marL="0" marR="0" indent="0" algn="l" defTabSz="914400" rtl="0" fontAlgn="auto" latinLnBrk="0" hangingPunct="0">
              <a:lnSpc>
                <a:spcPct val="100000"/>
              </a:lnSpc>
              <a:spcBef>
                <a:spcPts val="0"/>
              </a:spcBef>
              <a:spcAft>
                <a:spcPts val="0"/>
              </a:spcAft>
              <a:buClrTx/>
              <a:buSzTx/>
              <a:buFontTx/>
              <a:buNone/>
              <a:tabLst/>
            </a:pPr>
            <a:endParaRPr kumimoji="0" lang="en-US" sz="1600" b="0" i="1" u="none" strike="noStrike" cap="none" spc="0" normalizeH="0" baseline="0">
              <a:ln>
                <a:noFill/>
              </a:ln>
              <a:solidFill>
                <a:srgbClr val="000000"/>
              </a:solidFill>
              <a:effectLst/>
              <a:uFillTx/>
              <a:latin typeface="Arial" panose="020B0604020202020204" pitchFamily="34" charset="0"/>
              <a:cs typeface="Arial" panose="020B0604020202020204" pitchFamily="34" charset="0"/>
              <a:sym typeface="Calibri"/>
            </a:endParaRPr>
          </a:p>
          <a:p>
            <a:pPr marL="0" marR="0" indent="0" algn="l" defTabSz="914400" rtl="0" fontAlgn="auto" latinLnBrk="0" hangingPunct="0">
              <a:lnSpc>
                <a:spcPct val="100000"/>
              </a:lnSpc>
              <a:spcBef>
                <a:spcPts val="0"/>
              </a:spcBef>
              <a:spcAft>
                <a:spcPts val="0"/>
              </a:spcAft>
              <a:buClrTx/>
              <a:buSzTx/>
              <a:buFontTx/>
              <a:buNone/>
              <a:tabLst/>
            </a:pPr>
            <a:r>
              <a:rPr kumimoji="0" lang="en-US" sz="1600" b="0" i="1" u="none" strike="noStrike" cap="none" spc="0" normalizeH="0" baseline="0">
                <a:ln>
                  <a:noFill/>
                </a:ln>
                <a:solidFill>
                  <a:srgbClr val="000000"/>
                </a:solidFill>
                <a:effectLst/>
                <a:uFillTx/>
                <a:latin typeface="Arial" panose="020B0604020202020204" pitchFamily="34" charset="0"/>
                <a:cs typeface="Arial" panose="020B0604020202020204" pitchFamily="34" charset="0"/>
                <a:sym typeface="Calibri"/>
              </a:rPr>
              <a:t>SEC_5. Area is important for dredging;</a:t>
            </a:r>
          </a:p>
          <a:p>
            <a:pPr marL="0" marR="0" indent="0" algn="l" defTabSz="914400" rtl="0" fontAlgn="auto" latinLnBrk="0" hangingPunct="0">
              <a:lnSpc>
                <a:spcPct val="100000"/>
              </a:lnSpc>
              <a:spcBef>
                <a:spcPts val="0"/>
              </a:spcBef>
              <a:spcAft>
                <a:spcPts val="0"/>
              </a:spcAft>
              <a:buClrTx/>
              <a:buSzTx/>
              <a:buFontTx/>
              <a:buNone/>
              <a:tabLst/>
            </a:pPr>
            <a:endParaRPr kumimoji="0" lang="en-US" sz="1600" b="0" i="1" u="none" strike="noStrike" cap="none" spc="0" normalizeH="0" baseline="0">
              <a:ln>
                <a:noFill/>
              </a:ln>
              <a:solidFill>
                <a:srgbClr val="000000"/>
              </a:solidFill>
              <a:effectLst/>
              <a:uFillTx/>
              <a:latin typeface="Arial" panose="020B0604020202020204" pitchFamily="34" charset="0"/>
              <a:cs typeface="Arial" panose="020B0604020202020204" pitchFamily="34" charset="0"/>
              <a:sym typeface="Calibri"/>
            </a:endParaRPr>
          </a:p>
          <a:p>
            <a:pPr marL="0" marR="0" indent="0" algn="l" defTabSz="914400" rtl="0" fontAlgn="auto" latinLnBrk="0" hangingPunct="0">
              <a:lnSpc>
                <a:spcPct val="100000"/>
              </a:lnSpc>
              <a:spcBef>
                <a:spcPts val="0"/>
              </a:spcBef>
              <a:spcAft>
                <a:spcPts val="0"/>
              </a:spcAft>
              <a:buClrTx/>
              <a:buSzTx/>
              <a:buFontTx/>
              <a:buNone/>
              <a:tabLst/>
            </a:pPr>
            <a:r>
              <a:rPr kumimoji="0" lang="en-US" sz="1600" b="0" i="1" u="none" strike="noStrike" cap="none" spc="0" normalizeH="0" baseline="0">
                <a:ln>
                  <a:noFill/>
                </a:ln>
                <a:solidFill>
                  <a:srgbClr val="000000"/>
                </a:solidFill>
                <a:effectLst/>
                <a:uFillTx/>
                <a:latin typeface="Arial" panose="020B0604020202020204" pitchFamily="34" charset="0"/>
                <a:cs typeface="Arial" panose="020B0604020202020204" pitchFamily="34" charset="0"/>
                <a:sym typeface="Calibri"/>
              </a:rPr>
              <a:t>SEC_6. Area is important for locally-caught seafood;</a:t>
            </a:r>
          </a:p>
          <a:p>
            <a:pPr marL="0" marR="0" indent="0" algn="l" defTabSz="914400" rtl="0" fontAlgn="auto" latinLnBrk="0" hangingPunct="0">
              <a:lnSpc>
                <a:spcPct val="100000"/>
              </a:lnSpc>
              <a:spcBef>
                <a:spcPts val="0"/>
              </a:spcBef>
              <a:spcAft>
                <a:spcPts val="0"/>
              </a:spcAft>
              <a:buClrTx/>
              <a:buSzTx/>
              <a:buFontTx/>
              <a:buNone/>
              <a:tabLst/>
            </a:pPr>
            <a:endParaRPr kumimoji="0" lang="en-US" sz="1600" b="0" i="1" u="none" strike="noStrike" cap="none" spc="0" normalizeH="0" baseline="0">
              <a:ln>
                <a:noFill/>
              </a:ln>
              <a:solidFill>
                <a:srgbClr val="000000"/>
              </a:solidFill>
              <a:effectLst/>
              <a:uFillTx/>
              <a:latin typeface="Arial" panose="020B0604020202020204" pitchFamily="34" charset="0"/>
              <a:cs typeface="Arial" panose="020B0604020202020204" pitchFamily="34" charset="0"/>
              <a:sym typeface="Calibri"/>
            </a:endParaRPr>
          </a:p>
          <a:p>
            <a:pPr marL="0" marR="0" indent="0" algn="l" defTabSz="914400" rtl="0" fontAlgn="auto" latinLnBrk="0" hangingPunct="0">
              <a:lnSpc>
                <a:spcPct val="100000"/>
              </a:lnSpc>
              <a:spcBef>
                <a:spcPts val="0"/>
              </a:spcBef>
              <a:spcAft>
                <a:spcPts val="0"/>
              </a:spcAft>
              <a:buClrTx/>
              <a:buSzTx/>
              <a:buFontTx/>
              <a:buNone/>
              <a:tabLst/>
            </a:pPr>
            <a:r>
              <a:rPr kumimoji="0" lang="en-US" sz="1600" b="0" i="1" u="none" strike="noStrike" cap="none" spc="0" normalizeH="0" baseline="0">
                <a:ln>
                  <a:noFill/>
                </a:ln>
                <a:solidFill>
                  <a:srgbClr val="000000"/>
                </a:solidFill>
                <a:effectLst/>
                <a:uFillTx/>
                <a:latin typeface="Arial" panose="020B0604020202020204" pitchFamily="34" charset="0"/>
                <a:cs typeface="Arial" panose="020B0604020202020204" pitchFamily="34" charset="0"/>
                <a:sym typeface="Calibri"/>
              </a:rPr>
              <a:t>SEC_7. Area has high scenic and/or aesthetic value;</a:t>
            </a:r>
          </a:p>
          <a:p>
            <a:pPr marL="0" marR="0" indent="0" algn="l" defTabSz="914400" rtl="0" fontAlgn="auto" latinLnBrk="0" hangingPunct="0">
              <a:lnSpc>
                <a:spcPct val="100000"/>
              </a:lnSpc>
              <a:spcBef>
                <a:spcPts val="0"/>
              </a:spcBef>
              <a:spcAft>
                <a:spcPts val="0"/>
              </a:spcAft>
              <a:buClrTx/>
              <a:buSzTx/>
              <a:buFontTx/>
              <a:buNone/>
              <a:tabLst/>
            </a:pPr>
            <a:endParaRPr kumimoji="0" lang="en-US" sz="1600" b="0" i="1" u="none" strike="noStrike" cap="none" spc="0" normalizeH="0" baseline="0">
              <a:ln>
                <a:noFill/>
              </a:ln>
              <a:solidFill>
                <a:srgbClr val="000000"/>
              </a:solidFill>
              <a:effectLst/>
              <a:uFillTx/>
              <a:latin typeface="Arial" panose="020B0604020202020204" pitchFamily="34" charset="0"/>
              <a:cs typeface="Arial" panose="020B0604020202020204" pitchFamily="34" charset="0"/>
              <a:sym typeface="Calibri"/>
            </a:endParaRPr>
          </a:p>
          <a:p>
            <a:pPr marL="0" marR="0" indent="0" algn="l" defTabSz="914400" rtl="0" fontAlgn="auto" latinLnBrk="0" hangingPunct="0">
              <a:lnSpc>
                <a:spcPct val="100000"/>
              </a:lnSpc>
              <a:spcBef>
                <a:spcPts val="0"/>
              </a:spcBef>
              <a:spcAft>
                <a:spcPts val="0"/>
              </a:spcAft>
              <a:buClrTx/>
              <a:buSzTx/>
              <a:buFontTx/>
              <a:buNone/>
              <a:tabLst/>
            </a:pPr>
            <a:r>
              <a:rPr kumimoji="0" lang="en-US" sz="1600" b="0" i="1" u="none" strike="noStrike" cap="none" spc="0" normalizeH="0" baseline="0">
                <a:ln>
                  <a:noFill/>
                </a:ln>
                <a:solidFill>
                  <a:srgbClr val="000000"/>
                </a:solidFill>
                <a:effectLst/>
                <a:uFillTx/>
                <a:latin typeface="Arial" panose="020B0604020202020204" pitchFamily="34" charset="0"/>
                <a:cs typeface="Arial" panose="020B0604020202020204" pitchFamily="34" charset="0"/>
                <a:sym typeface="Calibri"/>
              </a:rPr>
              <a:t>SEC_16. Area is important because allows the access to relevant areas for the marine users.</a:t>
            </a:r>
          </a:p>
          <a:p>
            <a:pPr marL="0" marR="0" indent="0" algn="l"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000000"/>
              </a:solidFill>
              <a:effectLst/>
              <a:uFillTx/>
              <a:latin typeface="Arial" panose="020B0604020202020204" pitchFamily="34" charset="0"/>
              <a:cs typeface="Arial" panose="020B0604020202020204" pitchFamily="34" charset="0"/>
              <a:sym typeface="Calibri"/>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000000"/>
              </a:solidFill>
              <a:effectLst/>
              <a:uFillTx/>
              <a:latin typeface="Arial" panose="020B0604020202020204" pitchFamily="34" charset="0"/>
              <a:cs typeface="Arial" panose="020B0604020202020204" pitchFamily="34" charset="0"/>
              <a:sym typeface="Calibri"/>
            </a:endParaRPr>
          </a:p>
          <a:p>
            <a:pPr marL="0" marR="0" indent="0" algn="l" defTabSz="914400" rtl="0" fontAlgn="auto" latinLnBrk="0" hangingPunct="0">
              <a:lnSpc>
                <a:spcPct val="100000"/>
              </a:lnSpc>
              <a:spcBef>
                <a:spcPts val="0"/>
              </a:spcBef>
              <a:spcAft>
                <a:spcPts val="0"/>
              </a:spcAft>
              <a:buClrTx/>
              <a:buSzTx/>
              <a:buFontTx/>
              <a:buNone/>
              <a:tabLst/>
            </a:pPr>
            <a:endParaRPr lang="en-US" sz="1600">
              <a:solidFill>
                <a:srgbClr val="000000"/>
              </a:solidFill>
              <a:latin typeface="Arial" panose="020B0604020202020204" pitchFamily="34" charset="0"/>
              <a:cs typeface="Arial" panose="020B0604020202020204" pitchFamily="34" charset="0"/>
              <a:sym typeface="Calibri"/>
            </a:endParaRPr>
          </a:p>
        </p:txBody>
      </p:sp>
      <p:sp>
        <p:nvSpPr>
          <p:cNvPr id="4" name="TextBox 3">
            <a:extLst>
              <a:ext uri="{FF2B5EF4-FFF2-40B4-BE49-F238E27FC236}">
                <a16:creationId xmlns:a16="http://schemas.microsoft.com/office/drawing/2014/main" id="{398A7DCB-393B-65CB-CE05-FEF90B74F7D6}"/>
              </a:ext>
            </a:extLst>
          </p:cNvPr>
          <p:cNvSpPr txBox="1"/>
          <p:nvPr/>
        </p:nvSpPr>
        <p:spPr>
          <a:xfrm>
            <a:off x="739596" y="6029737"/>
            <a:ext cx="6099858" cy="2462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00" b="0" i="1" u="none" strike="noStrike" cap="none" spc="0" normalizeH="0" baseline="0">
                <a:ln>
                  <a:noFill/>
                </a:ln>
                <a:solidFill>
                  <a:srgbClr val="000000"/>
                </a:solidFill>
                <a:effectLst/>
                <a:uFillTx/>
                <a:latin typeface="Arial" panose="020B0604020202020204" pitchFamily="34" charset="0"/>
                <a:cs typeface="Arial" panose="020B0604020202020204" pitchFamily="34" charset="0"/>
                <a:sym typeface="Calibri"/>
                <a:hlinkClick r:id="rId4"/>
              </a:rPr>
              <a:t>https://www.frontiersin.org/journals/marine-science/articles/10.3389/fmars.2024.1358950/full</a:t>
            </a:r>
            <a:endParaRPr kumimoji="0" lang="en-US" sz="1000" b="0" i="1" u="none" strike="noStrike" cap="none" spc="0" normalizeH="0" baseline="0">
              <a:ln>
                <a:noFill/>
              </a:ln>
              <a:solidFill>
                <a:srgbClr val="000000"/>
              </a:solidFill>
              <a:effectLst/>
              <a:uFillTx/>
              <a:latin typeface="Arial" panose="020B0604020202020204" pitchFamily="34" charset="0"/>
              <a:cs typeface="Arial" panose="020B0604020202020204" pitchFamily="34" charset="0"/>
              <a:sym typeface="Calibri"/>
            </a:endParaRPr>
          </a:p>
        </p:txBody>
      </p:sp>
    </p:spTree>
    <p:extLst>
      <p:ext uri="{BB962C8B-B14F-4D97-AF65-F5344CB8AC3E}">
        <p14:creationId xmlns:p14="http://schemas.microsoft.com/office/powerpoint/2010/main" val="3705208286"/>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98B41-0E2E-D0EE-F1AC-F12572C26F5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9987E2B-B4F4-4DE8-8154-CACAA7BA7557}"/>
              </a:ext>
            </a:extLst>
          </p:cNvPr>
          <p:cNvPicPr>
            <a:picLocks noChangeAspect="1"/>
          </p:cNvPicPr>
          <p:nvPr/>
        </p:nvPicPr>
        <p:blipFill>
          <a:blip r:embed="rId3"/>
          <a:stretch>
            <a:fillRect/>
          </a:stretch>
        </p:blipFill>
        <p:spPr>
          <a:xfrm rot="20334986">
            <a:off x="7920553" y="1688647"/>
            <a:ext cx="2599835" cy="3676137"/>
          </a:xfrm>
          <a:prstGeom prst="rect">
            <a:avLst/>
          </a:prstGeom>
          <a:effectLst>
            <a:outerShdw blurRad="50800" dist="38100" dir="8100000" algn="tr" rotWithShape="0">
              <a:prstClr val="black">
                <a:alpha val="40000"/>
              </a:prstClr>
            </a:outerShdw>
          </a:effectLst>
        </p:spPr>
      </p:pic>
      <p:pic>
        <p:nvPicPr>
          <p:cNvPr id="6" name="Picture 5">
            <a:extLst>
              <a:ext uri="{FF2B5EF4-FFF2-40B4-BE49-F238E27FC236}">
                <a16:creationId xmlns:a16="http://schemas.microsoft.com/office/drawing/2014/main" id="{D0CDB83A-F620-6875-FF6C-9F444F69525C}"/>
              </a:ext>
            </a:extLst>
          </p:cNvPr>
          <p:cNvPicPr>
            <a:picLocks noChangeAspect="1"/>
          </p:cNvPicPr>
          <p:nvPr/>
        </p:nvPicPr>
        <p:blipFill>
          <a:blip r:embed="rId4"/>
          <a:stretch>
            <a:fillRect/>
          </a:stretch>
        </p:blipFill>
        <p:spPr>
          <a:xfrm rot="20915107">
            <a:off x="8515869" y="1579910"/>
            <a:ext cx="2614529" cy="3696914"/>
          </a:xfrm>
          <a:prstGeom prst="rect">
            <a:avLst/>
          </a:prstGeom>
          <a:effectLst>
            <a:outerShdw blurRad="50800" dist="38100" dir="8100000" algn="tr" rotWithShape="0">
              <a:prstClr val="black">
                <a:alpha val="40000"/>
              </a:prstClr>
            </a:outerShdw>
          </a:effectLst>
        </p:spPr>
      </p:pic>
      <p:sp>
        <p:nvSpPr>
          <p:cNvPr id="19" name="Title 18">
            <a:extLst>
              <a:ext uri="{FF2B5EF4-FFF2-40B4-BE49-F238E27FC236}">
                <a16:creationId xmlns:a16="http://schemas.microsoft.com/office/drawing/2014/main" id="{9510810A-1891-10CA-9EDA-E7AD99504F13}"/>
              </a:ext>
            </a:extLst>
          </p:cNvPr>
          <p:cNvSpPr>
            <a:spLocks noGrp="1"/>
          </p:cNvSpPr>
          <p:nvPr>
            <p:ph type="title"/>
          </p:nvPr>
        </p:nvSpPr>
        <p:spPr>
          <a:xfrm>
            <a:off x="838199" y="863432"/>
            <a:ext cx="11025249" cy="975996"/>
          </a:xfrm>
        </p:spPr>
        <p:txBody>
          <a:bodyPr>
            <a:normAutofit fontScale="90000"/>
          </a:bodyPr>
          <a:lstStyle/>
          <a:p>
            <a:r>
              <a:rPr lang="en-GB"/>
              <a:t>MSP4BIO – trade-off scenarios and good management practices</a:t>
            </a:r>
            <a:br>
              <a:rPr lang="en-GB"/>
            </a:br>
            <a:br>
              <a:rPr lang="en-GB"/>
            </a:br>
            <a:endParaRPr lang="en-DE"/>
          </a:p>
        </p:txBody>
      </p:sp>
      <p:pic>
        <p:nvPicPr>
          <p:cNvPr id="5" name="Picture 4">
            <a:extLst>
              <a:ext uri="{FF2B5EF4-FFF2-40B4-BE49-F238E27FC236}">
                <a16:creationId xmlns:a16="http://schemas.microsoft.com/office/drawing/2014/main" id="{D3B40886-FD9D-49C2-6B57-E5E94979E2FA}"/>
              </a:ext>
            </a:extLst>
          </p:cNvPr>
          <p:cNvPicPr>
            <a:picLocks noChangeAspect="1"/>
          </p:cNvPicPr>
          <p:nvPr/>
        </p:nvPicPr>
        <p:blipFill>
          <a:blip r:embed="rId5"/>
          <a:stretch>
            <a:fillRect/>
          </a:stretch>
        </p:blipFill>
        <p:spPr>
          <a:xfrm rot="269478">
            <a:off x="8991612" y="1733993"/>
            <a:ext cx="2614529" cy="3696914"/>
          </a:xfrm>
          <a:prstGeom prst="rect">
            <a:avLst/>
          </a:prstGeom>
          <a:effectLst>
            <a:outerShdw blurRad="50800" dist="38100" dir="8100000" algn="tr" rotWithShape="0">
              <a:prstClr val="black">
                <a:alpha val="40000"/>
              </a:prstClr>
            </a:outerShdw>
          </a:effectLst>
        </p:spPr>
      </p:pic>
      <p:pic>
        <p:nvPicPr>
          <p:cNvPr id="8" name="Picture 7">
            <a:extLst>
              <a:ext uri="{FF2B5EF4-FFF2-40B4-BE49-F238E27FC236}">
                <a16:creationId xmlns:a16="http://schemas.microsoft.com/office/drawing/2014/main" id="{5BC8C17C-F4BF-EDCB-4A72-FCC8C84813EF}"/>
              </a:ext>
            </a:extLst>
          </p:cNvPr>
          <p:cNvPicPr>
            <a:picLocks noChangeAspect="1"/>
          </p:cNvPicPr>
          <p:nvPr/>
        </p:nvPicPr>
        <p:blipFill>
          <a:blip r:embed="rId6"/>
          <a:stretch>
            <a:fillRect/>
          </a:stretch>
        </p:blipFill>
        <p:spPr>
          <a:xfrm>
            <a:off x="838199" y="1907909"/>
            <a:ext cx="6234372" cy="4213685"/>
          </a:xfrm>
          <a:prstGeom prst="rect">
            <a:avLst/>
          </a:prstGeom>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294800838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A2619-1F09-A402-610A-183D465E2B64}"/>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9813500B-95AB-279F-4294-1F133285C3B3}"/>
              </a:ext>
            </a:extLst>
          </p:cNvPr>
          <p:cNvSpPr>
            <a:spLocks noGrp="1"/>
          </p:cNvSpPr>
          <p:nvPr>
            <p:ph type="title"/>
          </p:nvPr>
        </p:nvSpPr>
        <p:spPr>
          <a:xfrm>
            <a:off x="838199" y="863432"/>
            <a:ext cx="11025249" cy="975996"/>
          </a:xfrm>
        </p:spPr>
        <p:txBody>
          <a:bodyPr>
            <a:normAutofit fontScale="90000"/>
          </a:bodyPr>
          <a:lstStyle/>
          <a:p>
            <a:r>
              <a:rPr lang="en-GB"/>
              <a:t>MSP4BIO – policy barriers and solutions</a:t>
            </a:r>
            <a:br>
              <a:rPr lang="en-GB"/>
            </a:br>
            <a:br>
              <a:rPr lang="en-GB"/>
            </a:br>
            <a:endParaRPr lang="en-DE"/>
          </a:p>
        </p:txBody>
      </p:sp>
      <p:pic>
        <p:nvPicPr>
          <p:cNvPr id="3" name="Picture 2" descr="A screenshot of a computer&#10;&#10;AI-generated content may be incorrect.">
            <a:extLst>
              <a:ext uri="{FF2B5EF4-FFF2-40B4-BE49-F238E27FC236}">
                <a16:creationId xmlns:a16="http://schemas.microsoft.com/office/drawing/2014/main" id="{8A036FF3-C7A8-0235-AC93-C64680953B54}"/>
              </a:ext>
            </a:extLst>
          </p:cNvPr>
          <p:cNvPicPr>
            <a:picLocks noChangeAspect="1"/>
          </p:cNvPicPr>
          <p:nvPr/>
        </p:nvPicPr>
        <p:blipFill>
          <a:blip r:embed="rId3"/>
          <a:srcRect l="19210" t="19597" r="26476" b="20705"/>
          <a:stretch/>
        </p:blipFill>
        <p:spPr>
          <a:xfrm>
            <a:off x="627185" y="1531041"/>
            <a:ext cx="7452360" cy="5326959"/>
          </a:xfrm>
          <a:prstGeom prst="rect">
            <a:avLst/>
          </a:prstGeom>
        </p:spPr>
      </p:pic>
    </p:spTree>
    <p:extLst>
      <p:ext uri="{BB962C8B-B14F-4D97-AF65-F5344CB8AC3E}">
        <p14:creationId xmlns:p14="http://schemas.microsoft.com/office/powerpoint/2010/main" val="2466838094"/>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B7166-4DA9-CDA2-E64F-F17573298FD2}"/>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787BB427-42ED-E164-2C3A-21E91B34F1BA}"/>
              </a:ext>
            </a:extLst>
          </p:cNvPr>
          <p:cNvSpPr>
            <a:spLocks noGrp="1"/>
          </p:cNvSpPr>
          <p:nvPr>
            <p:ph type="title"/>
          </p:nvPr>
        </p:nvSpPr>
        <p:spPr>
          <a:xfrm>
            <a:off x="838200" y="365125"/>
            <a:ext cx="10515600" cy="1325563"/>
          </a:xfrm>
        </p:spPr>
        <p:txBody>
          <a:bodyPr lIns="45719" rIns="45719" anchor="ctr">
            <a:normAutofit/>
          </a:bodyPr>
          <a:lstStyle/>
          <a:p>
            <a:pPr>
              <a:spcBef>
                <a:spcPts val="0"/>
              </a:spcBef>
            </a:pPr>
            <a:r>
              <a:rPr lang="en-DE" b="0">
                <a:latin typeface="Arial" panose="020B0604020202020204" pitchFamily="34" charset="0"/>
                <a:cs typeface="Arial" panose="020B0604020202020204" pitchFamily="34" charset="0"/>
              </a:rPr>
              <a:t>MPA MSP integration guide</a:t>
            </a:r>
          </a:p>
        </p:txBody>
      </p:sp>
      <p:pic>
        <p:nvPicPr>
          <p:cNvPr id="12" name="Picture 11" descr="A diagram of a diagram&#10;&#10;AI-generated content may be incorrect.">
            <a:extLst>
              <a:ext uri="{FF2B5EF4-FFF2-40B4-BE49-F238E27FC236}">
                <a16:creationId xmlns:a16="http://schemas.microsoft.com/office/drawing/2014/main" id="{78D2D9B4-A790-F621-928F-FCEE28EFF636}"/>
              </a:ext>
            </a:extLst>
          </p:cNvPr>
          <p:cNvPicPr>
            <a:picLocks noChangeAspect="1"/>
          </p:cNvPicPr>
          <p:nvPr/>
        </p:nvPicPr>
        <p:blipFill>
          <a:blip r:embed="rId2"/>
          <a:srcRect t="6621" b="24181"/>
          <a:stretch/>
        </p:blipFill>
        <p:spPr>
          <a:xfrm>
            <a:off x="838200" y="1547468"/>
            <a:ext cx="10515600" cy="4093167"/>
          </a:xfrm>
          <a:prstGeom prst="rect">
            <a:avLst/>
          </a:prstGeom>
          <a:noFill/>
        </p:spPr>
      </p:pic>
    </p:spTree>
    <p:extLst>
      <p:ext uri="{BB962C8B-B14F-4D97-AF65-F5344CB8AC3E}">
        <p14:creationId xmlns:p14="http://schemas.microsoft.com/office/powerpoint/2010/main" val="302925987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C37C3-9755-1124-0800-06186232B9D6}"/>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E2E82BFB-307D-61A7-1CEB-D2CB92E13B00}"/>
              </a:ext>
            </a:extLst>
          </p:cNvPr>
          <p:cNvSpPr>
            <a:spLocks noGrp="1"/>
          </p:cNvSpPr>
          <p:nvPr>
            <p:ph type="title"/>
          </p:nvPr>
        </p:nvSpPr>
        <p:spPr>
          <a:xfrm>
            <a:off x="838199" y="828263"/>
            <a:ext cx="11025249" cy="975996"/>
          </a:xfrm>
        </p:spPr>
        <p:txBody>
          <a:bodyPr>
            <a:normAutofit fontScale="90000"/>
          </a:bodyPr>
          <a:lstStyle/>
          <a:p>
            <a:r>
              <a:rPr lang="en-GB"/>
              <a:t>MSP4BIO – ESE Framework online tool/document</a:t>
            </a:r>
            <a:br>
              <a:rPr lang="en-GB"/>
            </a:br>
            <a:br>
              <a:rPr lang="en-GB"/>
            </a:br>
            <a:endParaRPr lang="en-DE"/>
          </a:p>
        </p:txBody>
      </p:sp>
      <p:pic>
        <p:nvPicPr>
          <p:cNvPr id="3" name="Picture 2" descr="A computer with a website on the screen&#10;&#10;AI-generated content may be incorrect.">
            <a:hlinkClick r:id="rId2"/>
            <a:extLst>
              <a:ext uri="{FF2B5EF4-FFF2-40B4-BE49-F238E27FC236}">
                <a16:creationId xmlns:a16="http://schemas.microsoft.com/office/drawing/2014/main" id="{57048206-F605-71DA-C1B1-885CCDD27F0E}"/>
              </a:ext>
            </a:extLst>
          </p:cNvPr>
          <p:cNvPicPr>
            <a:picLocks noChangeAspect="1"/>
          </p:cNvPicPr>
          <p:nvPr/>
        </p:nvPicPr>
        <p:blipFill>
          <a:blip r:embed="rId3"/>
          <a:srcRect t="19081" b="14023"/>
          <a:stretch/>
        </p:blipFill>
        <p:spPr>
          <a:xfrm>
            <a:off x="5172700" y="1273561"/>
            <a:ext cx="5458744" cy="4562384"/>
          </a:xfrm>
          <a:prstGeom prst="rect">
            <a:avLst/>
          </a:prstGeom>
        </p:spPr>
      </p:pic>
      <p:sp>
        <p:nvSpPr>
          <p:cNvPr id="5" name="TextBox 4">
            <a:extLst>
              <a:ext uri="{FF2B5EF4-FFF2-40B4-BE49-F238E27FC236}">
                <a16:creationId xmlns:a16="http://schemas.microsoft.com/office/drawing/2014/main" id="{E3568619-A327-C715-C2DE-44E094A4AB22}"/>
              </a:ext>
            </a:extLst>
          </p:cNvPr>
          <p:cNvSpPr txBox="1"/>
          <p:nvPr/>
        </p:nvSpPr>
        <p:spPr>
          <a:xfrm>
            <a:off x="6220164" y="5635890"/>
            <a:ext cx="3353494" cy="4001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DE" sz="2000">
                <a:latin typeface="Arial" panose="020B0604020202020204" pitchFamily="34" charset="0"/>
                <a:cs typeface="Arial" panose="020B0604020202020204" pitchFamily="34" charset="0"/>
              </a:rPr>
              <a:t>https://ese.tools4msp.eu</a:t>
            </a:r>
          </a:p>
        </p:txBody>
      </p:sp>
      <p:grpSp>
        <p:nvGrpSpPr>
          <p:cNvPr id="2" name="Group 1">
            <a:extLst>
              <a:ext uri="{FF2B5EF4-FFF2-40B4-BE49-F238E27FC236}">
                <a16:creationId xmlns:a16="http://schemas.microsoft.com/office/drawing/2014/main" id="{5C9DE3E4-EE9C-1A90-996A-681608D42308}"/>
              </a:ext>
            </a:extLst>
          </p:cNvPr>
          <p:cNvGrpSpPr/>
          <p:nvPr/>
        </p:nvGrpSpPr>
        <p:grpSpPr>
          <a:xfrm>
            <a:off x="1560556" y="2233256"/>
            <a:ext cx="2033955" cy="2353046"/>
            <a:chOff x="9929386" y="2329962"/>
            <a:chExt cx="1909517" cy="2513135"/>
          </a:xfrm>
        </p:grpSpPr>
        <p:pic>
          <p:nvPicPr>
            <p:cNvPr id="4" name="Picture 3">
              <a:extLst>
                <a:ext uri="{FF2B5EF4-FFF2-40B4-BE49-F238E27FC236}">
                  <a16:creationId xmlns:a16="http://schemas.microsoft.com/office/drawing/2014/main" id="{B99C0E64-EA69-778E-1082-42A82F254DF9}"/>
                </a:ext>
              </a:extLst>
            </p:cNvPr>
            <p:cNvPicPr>
              <a:picLocks noChangeAspect="1"/>
            </p:cNvPicPr>
            <p:nvPr/>
          </p:nvPicPr>
          <p:blipFill>
            <a:blip r:embed="rId4"/>
            <a:stretch>
              <a:fillRect/>
            </a:stretch>
          </p:blipFill>
          <p:spPr>
            <a:xfrm>
              <a:off x="9929386" y="2329962"/>
              <a:ext cx="1909517" cy="2513135"/>
            </a:xfrm>
            <a:prstGeom prst="rect">
              <a:avLst/>
            </a:prstGeom>
            <a:ln w="28575">
              <a:solidFill>
                <a:schemeClr val="tx1"/>
              </a:solidFill>
            </a:ln>
          </p:spPr>
        </p:pic>
        <p:pic>
          <p:nvPicPr>
            <p:cNvPr id="6" name="Picture 5" descr="ESE Framework">
              <a:extLst>
                <a:ext uri="{FF2B5EF4-FFF2-40B4-BE49-F238E27FC236}">
                  <a16:creationId xmlns:a16="http://schemas.microsoft.com/office/drawing/2014/main" id="{F84C7CB2-0FBB-608B-3097-D338805D0F03}"/>
                </a:ext>
              </a:extLst>
            </p:cNvPr>
            <p:cNvPicPr>
              <a:picLocks noChangeAspect="1"/>
            </p:cNvPicPr>
            <p:nvPr/>
          </p:nvPicPr>
          <p:blipFill>
            <a:blip r:embed="rId5"/>
            <a:stretch>
              <a:fillRect/>
            </a:stretch>
          </p:blipFill>
          <p:spPr>
            <a:xfrm>
              <a:off x="10021765" y="3094630"/>
              <a:ext cx="1175238" cy="1218259"/>
            </a:xfrm>
            <a:prstGeom prst="rect">
              <a:avLst/>
            </a:prstGeom>
          </p:spPr>
        </p:pic>
      </p:grpSp>
      <p:sp>
        <p:nvSpPr>
          <p:cNvPr id="7" name="TextBox 6">
            <a:extLst>
              <a:ext uri="{FF2B5EF4-FFF2-40B4-BE49-F238E27FC236}">
                <a16:creationId xmlns:a16="http://schemas.microsoft.com/office/drawing/2014/main" id="{74EB7C98-0BDA-517F-FDD0-B7EE39013311}"/>
              </a:ext>
            </a:extLst>
          </p:cNvPr>
          <p:cNvSpPr txBox="1"/>
          <p:nvPr/>
        </p:nvSpPr>
        <p:spPr>
          <a:xfrm>
            <a:off x="2361026" y="4821055"/>
            <a:ext cx="1336028"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US" sz="1600" b="1">
                <a:latin typeface="Arial" panose="020B0604020202020204" pitchFamily="34" charset="0"/>
                <a:cs typeface="Arial" panose="020B0604020202020204" pitchFamily="34" charset="0"/>
              </a:rPr>
              <a:t>PDF file</a:t>
            </a:r>
          </a:p>
        </p:txBody>
      </p:sp>
      <p:pic>
        <p:nvPicPr>
          <p:cNvPr id="8" name="Picture 7" descr="Adobe PDF Logo PNG vector in SVG, PDF, AI, CDR format">
            <a:extLst>
              <a:ext uri="{FF2B5EF4-FFF2-40B4-BE49-F238E27FC236}">
                <a16:creationId xmlns:a16="http://schemas.microsoft.com/office/drawing/2014/main" id="{A988181F-26AB-505C-9325-FC7027C2C654}"/>
              </a:ext>
            </a:extLst>
          </p:cNvPr>
          <p:cNvPicPr>
            <a:picLocks noChangeAspect="1"/>
          </p:cNvPicPr>
          <p:nvPr/>
        </p:nvPicPr>
        <p:blipFill>
          <a:blip r:embed="rId6"/>
          <a:stretch>
            <a:fillRect/>
          </a:stretch>
        </p:blipFill>
        <p:spPr>
          <a:xfrm>
            <a:off x="1798515" y="4713373"/>
            <a:ext cx="587620" cy="553916"/>
          </a:xfrm>
          <a:prstGeom prst="rect">
            <a:avLst/>
          </a:prstGeom>
        </p:spPr>
      </p:pic>
    </p:spTree>
    <p:extLst>
      <p:ext uri="{BB962C8B-B14F-4D97-AF65-F5344CB8AC3E}">
        <p14:creationId xmlns:p14="http://schemas.microsoft.com/office/powerpoint/2010/main" val="4072239645"/>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7B41D-13B4-9992-B965-39033FE39827}"/>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E540BB07-EB85-2804-708F-C5FBC0CC23C5}"/>
              </a:ext>
            </a:extLst>
          </p:cNvPr>
          <p:cNvSpPr txBox="1">
            <a:spLocks/>
          </p:cNvSpPr>
          <p:nvPr/>
        </p:nvSpPr>
        <p:spPr>
          <a:xfrm>
            <a:off x="839787" y="2057400"/>
            <a:ext cx="3932239" cy="381158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orm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a:lstStyle>
          <a:p>
            <a:pPr marL="0" indent="0">
              <a:buSzTx/>
              <a:buNone/>
            </a:pPr>
            <a:endParaRPr lang="en-US" sz="1600" b="0" i="0" u="none" strike="noStrike" kern="0" cap="none" spc="0" baseline="0">
              <a:uFillTx/>
            </a:endParaRPr>
          </a:p>
          <a:p>
            <a:pPr marL="0" indent="0">
              <a:buSzTx/>
              <a:buNone/>
            </a:pPr>
            <a:r>
              <a:rPr lang="en-US" sz="1600" b="0" i="0" u="none" strike="noStrike" kern="0" cap="none" spc="0" baseline="0">
                <a:uFillTx/>
              </a:rPr>
              <a:t>	</a:t>
            </a:r>
          </a:p>
          <a:p>
            <a:pPr marL="0" indent="0">
              <a:buSzTx/>
              <a:buNone/>
            </a:pPr>
            <a:endParaRPr lang="en-US" sz="1600" b="0" i="0" u="none" strike="noStrike" kern="0" cap="none" spc="0" baseline="0">
              <a:uFillTx/>
            </a:endParaRPr>
          </a:p>
          <a:p>
            <a:pPr marL="0" indent="0">
              <a:buSzTx/>
              <a:buNone/>
            </a:pPr>
            <a:endParaRPr lang="en-US" sz="1600" b="0" i="0" u="none" strike="noStrike" kern="0" cap="none" spc="0" baseline="0">
              <a:uFillTx/>
            </a:endParaRPr>
          </a:p>
        </p:txBody>
      </p:sp>
      <p:pic>
        <p:nvPicPr>
          <p:cNvPr id="11" name="Picture 10" descr="A black screen with icons and text&#10;&#10;AI-generated content may be incorrect.">
            <a:extLst>
              <a:ext uri="{FF2B5EF4-FFF2-40B4-BE49-F238E27FC236}">
                <a16:creationId xmlns:a16="http://schemas.microsoft.com/office/drawing/2014/main" id="{706AD27B-3B2F-F726-34E3-00D353936938}"/>
              </a:ext>
            </a:extLst>
          </p:cNvPr>
          <p:cNvPicPr>
            <a:picLocks noChangeAspect="1"/>
          </p:cNvPicPr>
          <p:nvPr/>
        </p:nvPicPr>
        <p:blipFill>
          <a:blip r:embed="rId2"/>
          <a:stretch>
            <a:fillRect/>
          </a:stretch>
        </p:blipFill>
        <p:spPr>
          <a:xfrm>
            <a:off x="5277621" y="-418012"/>
            <a:ext cx="5489111" cy="6858000"/>
          </a:xfrm>
          <a:prstGeom prst="rect">
            <a:avLst/>
          </a:prstGeom>
        </p:spPr>
      </p:pic>
      <p:sp>
        <p:nvSpPr>
          <p:cNvPr id="5" name="Title 18">
            <a:extLst>
              <a:ext uri="{FF2B5EF4-FFF2-40B4-BE49-F238E27FC236}">
                <a16:creationId xmlns:a16="http://schemas.microsoft.com/office/drawing/2014/main" id="{6311D00C-6265-BB80-7A7C-41EFEB7431C3}"/>
              </a:ext>
            </a:extLst>
          </p:cNvPr>
          <p:cNvSpPr>
            <a:spLocks noGrp="1"/>
          </p:cNvSpPr>
          <p:nvPr>
            <p:ph type="title"/>
          </p:nvPr>
        </p:nvSpPr>
        <p:spPr>
          <a:xfrm>
            <a:off x="839786" y="1417002"/>
            <a:ext cx="3932239" cy="975996"/>
          </a:xfrm>
        </p:spPr>
        <p:txBody>
          <a:bodyPr>
            <a:normAutofit fontScale="90000"/>
          </a:bodyPr>
          <a:lstStyle/>
          <a:p>
            <a:r>
              <a:rPr lang="en-GB"/>
              <a:t>MSP4BIO results: exploitation and legacy</a:t>
            </a:r>
            <a:br>
              <a:rPr lang="en-GB"/>
            </a:br>
            <a:br>
              <a:rPr lang="en-GB"/>
            </a:br>
            <a:endParaRPr lang="en-DE"/>
          </a:p>
        </p:txBody>
      </p:sp>
      <p:pic>
        <p:nvPicPr>
          <p:cNvPr id="6" name="Picture 5" descr="A computer with a blue background&#10;&#10;AI-generated content may be incorrect.">
            <a:extLst>
              <a:ext uri="{FF2B5EF4-FFF2-40B4-BE49-F238E27FC236}">
                <a16:creationId xmlns:a16="http://schemas.microsoft.com/office/drawing/2014/main" id="{562F9BDE-FAD4-42FE-FC53-685259A6A36E}"/>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839786" y="2548403"/>
            <a:ext cx="4378114" cy="2387014"/>
          </a:xfrm>
          <a:prstGeom prst="rect">
            <a:avLst/>
          </a:prstGeom>
        </p:spPr>
      </p:pic>
    </p:spTree>
    <p:extLst>
      <p:ext uri="{BB962C8B-B14F-4D97-AF65-F5344CB8AC3E}">
        <p14:creationId xmlns:p14="http://schemas.microsoft.com/office/powerpoint/2010/main" val="4027401838"/>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61CE3-7EF7-ABDF-FCDF-3EB1032EC08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62B1C003-B27B-F75B-5D66-53E12A31B7C9}"/>
              </a:ext>
            </a:extLst>
          </p:cNvPr>
          <p:cNvPicPr>
            <a:picLocks noChangeAspect="1"/>
          </p:cNvPicPr>
          <p:nvPr/>
        </p:nvPicPr>
        <p:blipFill>
          <a:blip r:embed="rId2"/>
          <a:stretch>
            <a:fillRect/>
          </a:stretch>
        </p:blipFill>
        <p:spPr>
          <a:xfrm>
            <a:off x="0" y="703721"/>
            <a:ext cx="12192000" cy="6154279"/>
          </a:xfrm>
          <a:prstGeom prst="rect">
            <a:avLst/>
          </a:prstGeom>
          <a:noFill/>
        </p:spPr>
      </p:pic>
      <p:sp>
        <p:nvSpPr>
          <p:cNvPr id="9" name="Title 18">
            <a:extLst>
              <a:ext uri="{FF2B5EF4-FFF2-40B4-BE49-F238E27FC236}">
                <a16:creationId xmlns:a16="http://schemas.microsoft.com/office/drawing/2014/main" id="{9B796EF5-E1FC-AB5B-259F-4ED8068ECD0A}"/>
              </a:ext>
            </a:extLst>
          </p:cNvPr>
          <p:cNvSpPr txBox="1">
            <a:spLocks/>
          </p:cNvSpPr>
          <p:nvPr/>
        </p:nvSpPr>
        <p:spPr>
          <a:xfrm>
            <a:off x="298365" y="215723"/>
            <a:ext cx="11709151" cy="975996"/>
          </a:xfrm>
          <a:prstGeom prst="rect">
            <a:avLst/>
          </a:prstGeom>
        </p:spPr>
        <p:txBody>
          <a:bodyPr>
            <a:normAutofit fontScale="60000" lnSpcReduction="20000"/>
          </a:bodyPr>
          <a:lstStyle>
            <a:lvl1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1pPr>
            <a:lvl2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2pPr>
            <a:lvl3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3pPr>
            <a:lvl4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4pPr>
            <a:lvl5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5pPr>
            <a:lvl6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6pPr>
            <a:lvl7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7pPr>
            <a:lvl8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8pPr>
            <a:lvl9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9pPr>
          </a:lstStyle>
          <a:p>
            <a:r>
              <a:rPr lang="en-GB" kern="0">
                <a:solidFill>
                  <a:srgbClr val="1B0066"/>
                </a:solidFill>
                <a:latin typeface="Arial" panose="020B0604020202020204" pitchFamily="34" charset="0"/>
                <a:cs typeface="Arial" panose="020B0604020202020204" pitchFamily="34" charset="0"/>
              </a:rPr>
              <a:t>MSP4BIO joined the MPA Community Network! </a:t>
            </a:r>
            <a:r>
              <a:rPr lang="en-GB" kern="0">
                <a:solidFill>
                  <a:srgbClr val="6792FF"/>
                </a:solidFill>
                <a:latin typeface="Arial" panose="020B0604020202020204" pitchFamily="34" charset="0"/>
                <a:cs typeface="Arial" panose="020B0604020202020204" pitchFamily="34" charset="0"/>
              </a:rPr>
              <a:t>Interested?</a:t>
            </a:r>
            <a:r>
              <a:rPr lang="en-GB" kern="0">
                <a:solidFill>
                  <a:srgbClr val="002060"/>
                </a:solidFill>
                <a:latin typeface="Arial" panose="020B0604020202020204" pitchFamily="34" charset="0"/>
                <a:cs typeface="Arial" panose="020B0604020202020204" pitchFamily="34" charset="0"/>
              </a:rPr>
              <a:t> </a:t>
            </a:r>
            <a:r>
              <a:rPr lang="en-GB" kern="0">
                <a:solidFill>
                  <a:srgbClr val="1B0066"/>
                </a:solidFill>
                <a:latin typeface="Arial" panose="020B0604020202020204" pitchFamily="34" charset="0"/>
                <a:cs typeface="Arial" panose="020B0604020202020204" pitchFamily="34" charset="0"/>
              </a:rPr>
              <a:t>Join us!</a:t>
            </a:r>
            <a:br>
              <a:rPr lang="en-GB" kern="0">
                <a:solidFill>
                  <a:srgbClr val="1B0066"/>
                </a:solidFill>
                <a:latin typeface="Arial" panose="020B0604020202020204" pitchFamily="34" charset="0"/>
                <a:cs typeface="Arial" panose="020B0604020202020204" pitchFamily="34" charset="0"/>
              </a:rPr>
            </a:br>
            <a:br>
              <a:rPr lang="en-GB" kern="0">
                <a:solidFill>
                  <a:srgbClr val="1B0066"/>
                </a:solidFill>
                <a:latin typeface="Arial" panose="020B0604020202020204" pitchFamily="34" charset="0"/>
                <a:cs typeface="Arial" panose="020B0604020202020204" pitchFamily="34" charset="0"/>
              </a:rPr>
            </a:br>
            <a:endParaRPr lang="en-DE" kern="0">
              <a:solidFill>
                <a:srgbClr val="1B006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035580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D3E73"/>
        </a:solidFill>
        <a:effectLst/>
      </p:bgPr>
    </p:bg>
    <p:spTree>
      <p:nvGrpSpPr>
        <p:cNvPr id="1" name=""/>
        <p:cNvGrpSpPr/>
        <p:nvPr/>
      </p:nvGrpSpPr>
      <p:grpSpPr>
        <a:xfrm>
          <a:off x="0" y="0"/>
          <a:ext cx="0" cy="0"/>
          <a:chOff x="0" y="0"/>
          <a:chExt cx="0" cy="0"/>
        </a:xfrm>
      </p:grpSpPr>
      <p:sp>
        <p:nvSpPr>
          <p:cNvPr id="2" name="Freeform 2"/>
          <p:cNvSpPr/>
          <p:nvPr/>
        </p:nvSpPr>
        <p:spPr>
          <a:xfrm>
            <a:off x="-2750300" y="-1904797"/>
            <a:ext cx="15341580" cy="10240505"/>
          </a:xfrm>
          <a:custGeom>
            <a:avLst/>
            <a:gdLst/>
            <a:ahLst/>
            <a:cxnLst/>
            <a:rect l="l" t="t" r="r" b="b"/>
            <a:pathLst>
              <a:path w="19176975" h="12800631">
                <a:moveTo>
                  <a:pt x="0" y="0"/>
                </a:moveTo>
                <a:lnTo>
                  <a:pt x="19176975" y="0"/>
                </a:lnTo>
                <a:lnTo>
                  <a:pt x="19176975" y="12800631"/>
                </a:lnTo>
                <a:lnTo>
                  <a:pt x="0" y="12800631"/>
                </a:lnTo>
                <a:lnTo>
                  <a:pt x="0" y="0"/>
                </a:lnTo>
                <a:close/>
              </a:path>
            </a:pathLst>
          </a:custGeom>
          <a:blipFill>
            <a:blip r:embed="rId2"/>
            <a:stretch>
              <a:fillRect/>
            </a:stretch>
          </a:blipFill>
        </p:spPr>
        <p:txBody>
          <a:bodyPr/>
          <a:lstStyle/>
          <a:p>
            <a:endParaRPr lang="en-DE"/>
          </a:p>
        </p:txBody>
      </p:sp>
      <p:grpSp>
        <p:nvGrpSpPr>
          <p:cNvPr id="3" name="Group 3"/>
          <p:cNvGrpSpPr/>
          <p:nvPr/>
        </p:nvGrpSpPr>
        <p:grpSpPr>
          <a:xfrm>
            <a:off x="-575327" y="-1171912"/>
            <a:ext cx="12926843" cy="6263352"/>
            <a:chOff x="0" y="0"/>
            <a:chExt cx="5106901" cy="2474411"/>
          </a:xfrm>
        </p:grpSpPr>
        <p:sp>
          <p:nvSpPr>
            <p:cNvPr id="4" name="Freeform 4"/>
            <p:cNvSpPr/>
            <p:nvPr/>
          </p:nvSpPr>
          <p:spPr>
            <a:xfrm>
              <a:off x="0" y="0"/>
              <a:ext cx="5106901" cy="2474411"/>
            </a:xfrm>
            <a:custGeom>
              <a:avLst/>
              <a:gdLst/>
              <a:ahLst/>
              <a:cxnLst/>
              <a:rect l="l" t="t" r="r" b="b"/>
              <a:pathLst>
                <a:path w="5106901" h="2474411">
                  <a:moveTo>
                    <a:pt x="0" y="0"/>
                  </a:moveTo>
                  <a:lnTo>
                    <a:pt x="5106901" y="0"/>
                  </a:lnTo>
                  <a:lnTo>
                    <a:pt x="5106901" y="2474411"/>
                  </a:lnTo>
                  <a:lnTo>
                    <a:pt x="0" y="2474411"/>
                  </a:lnTo>
                  <a:close/>
                </a:path>
              </a:pathLst>
            </a:custGeom>
            <a:solidFill>
              <a:srgbClr val="6EAFB5">
                <a:alpha val="72941"/>
              </a:srgbClr>
            </a:solidFill>
          </p:spPr>
          <p:txBody>
            <a:bodyPr/>
            <a:lstStyle/>
            <a:p>
              <a:endParaRPr lang="en-DE"/>
            </a:p>
          </p:txBody>
        </p:sp>
        <p:sp>
          <p:nvSpPr>
            <p:cNvPr id="5" name="TextBox 5"/>
            <p:cNvSpPr txBox="1"/>
            <p:nvPr/>
          </p:nvSpPr>
          <p:spPr>
            <a:xfrm>
              <a:off x="0" y="-28575"/>
              <a:ext cx="5106901" cy="2502986"/>
            </a:xfrm>
            <a:prstGeom prst="rect">
              <a:avLst/>
            </a:prstGeom>
          </p:spPr>
          <p:txBody>
            <a:bodyPr lIns="40640" tIns="40640" rIns="40640" bIns="40640" rtlCol="0" anchor="ctr"/>
            <a:lstStyle/>
            <a:p>
              <a:pPr algn="ctr">
                <a:lnSpc>
                  <a:spcPts val="1886"/>
                </a:lnSpc>
              </a:pPr>
              <a:endParaRPr sz="1440"/>
            </a:p>
          </p:txBody>
        </p:sp>
      </p:grpSp>
      <p:sp>
        <p:nvSpPr>
          <p:cNvPr id="6" name="Freeform 6"/>
          <p:cNvSpPr/>
          <p:nvPr/>
        </p:nvSpPr>
        <p:spPr>
          <a:xfrm>
            <a:off x="658396" y="387575"/>
            <a:ext cx="1601401" cy="1597449"/>
          </a:xfrm>
          <a:custGeom>
            <a:avLst/>
            <a:gdLst/>
            <a:ahLst/>
            <a:cxnLst/>
            <a:rect l="l" t="t" r="r" b="b"/>
            <a:pathLst>
              <a:path w="2001751" h="1996811">
                <a:moveTo>
                  <a:pt x="0" y="0"/>
                </a:moveTo>
                <a:lnTo>
                  <a:pt x="2001751" y="0"/>
                </a:lnTo>
                <a:lnTo>
                  <a:pt x="2001751" y="1996811"/>
                </a:lnTo>
                <a:lnTo>
                  <a:pt x="0" y="1996811"/>
                </a:lnTo>
                <a:lnTo>
                  <a:pt x="0" y="0"/>
                </a:lnTo>
                <a:close/>
              </a:path>
            </a:pathLst>
          </a:custGeom>
          <a:blipFill>
            <a:blip r:embed="rId3"/>
            <a:stretch>
              <a:fillRect/>
            </a:stretch>
          </a:blipFill>
        </p:spPr>
        <p:txBody>
          <a:bodyPr/>
          <a:lstStyle/>
          <a:p>
            <a:endParaRPr lang="en-DE"/>
          </a:p>
        </p:txBody>
      </p:sp>
      <p:sp>
        <p:nvSpPr>
          <p:cNvPr id="7" name="TextBox 7"/>
          <p:cNvSpPr txBox="1"/>
          <p:nvPr/>
        </p:nvSpPr>
        <p:spPr>
          <a:xfrm>
            <a:off x="2002419" y="316949"/>
            <a:ext cx="7929783" cy="3436838"/>
          </a:xfrm>
          <a:prstGeom prst="rect">
            <a:avLst/>
          </a:prstGeom>
        </p:spPr>
        <p:txBody>
          <a:bodyPr wrap="square" lIns="0" tIns="0" rIns="0" bIns="0" rtlCol="0" anchor="t">
            <a:spAutoFit/>
          </a:bodyPr>
          <a:lstStyle/>
          <a:p>
            <a:pPr algn="ctr">
              <a:lnSpc>
                <a:spcPts val="13384"/>
              </a:lnSpc>
            </a:pPr>
            <a:r>
              <a:rPr lang="en-US" sz="11844" spc="-627">
                <a:solidFill>
                  <a:srgbClr val="1D3E73"/>
                </a:solidFill>
                <a:latin typeface="Antonio"/>
                <a:ea typeface="Antonio"/>
                <a:cs typeface="Antonio"/>
                <a:sym typeface="Antonio"/>
              </a:rPr>
              <a:t>MSP4BIO</a:t>
            </a:r>
          </a:p>
          <a:p>
            <a:pPr algn="ctr">
              <a:lnSpc>
                <a:spcPts val="13384"/>
              </a:lnSpc>
            </a:pPr>
            <a:r>
              <a:rPr lang="en-US" sz="11844" spc="-627">
                <a:solidFill>
                  <a:srgbClr val="1D3E73"/>
                </a:solidFill>
                <a:latin typeface="Antonio"/>
                <a:ea typeface="Antonio"/>
                <a:cs typeface="Antonio"/>
                <a:sym typeface="Antonio"/>
              </a:rPr>
              <a:t>FINAL EVENT</a:t>
            </a:r>
          </a:p>
        </p:txBody>
      </p:sp>
      <p:sp>
        <p:nvSpPr>
          <p:cNvPr id="8" name="TextBox 8"/>
          <p:cNvSpPr txBox="1"/>
          <p:nvPr/>
        </p:nvSpPr>
        <p:spPr>
          <a:xfrm>
            <a:off x="4058549" y="5452341"/>
            <a:ext cx="4074902" cy="634661"/>
          </a:xfrm>
          <a:prstGeom prst="rect">
            <a:avLst/>
          </a:prstGeom>
        </p:spPr>
        <p:txBody>
          <a:bodyPr wrap="square" lIns="0" tIns="0" rIns="0" bIns="0" rtlCol="0" anchor="t">
            <a:spAutoFit/>
          </a:bodyPr>
          <a:lstStyle/>
          <a:p>
            <a:pPr algn="ctr">
              <a:lnSpc>
                <a:spcPts val="2648"/>
              </a:lnSpc>
            </a:pPr>
            <a:r>
              <a:rPr lang="en-US" sz="1766" b="1" spc="270">
                <a:solidFill>
                  <a:srgbClr val="1D3E73"/>
                </a:solidFill>
                <a:latin typeface="Montserrat Bold"/>
                <a:ea typeface="Montserrat Bold"/>
                <a:cs typeface="Montserrat Bold"/>
                <a:sym typeface="Montserrat Bold"/>
              </a:rPr>
              <a:t>REGISTRATION IS OPEN: </a:t>
            </a:r>
            <a:r>
              <a:rPr lang="en-US" sz="1600" b="1" i="0" u="none" strike="noStrike">
                <a:solidFill>
                  <a:srgbClr val="02C9AC"/>
                </a:solidFill>
                <a:effectLst/>
                <a:latin typeface="Roboto" panose="02000000000000000000" pitchFamily="2" charset="0"/>
                <a:hlinkClick r:id="rId4"/>
              </a:rPr>
              <a:t>Register here</a:t>
            </a:r>
            <a:r>
              <a:rPr lang="en-US" sz="1600" b="0" i="0">
                <a:solidFill>
                  <a:srgbClr val="1D3F74"/>
                </a:solidFill>
                <a:effectLst/>
                <a:latin typeface="Roboto" panose="02000000000000000000" pitchFamily="2" charset="0"/>
              </a:rPr>
              <a:t>.</a:t>
            </a:r>
            <a:endParaRPr lang="en-US" sz="1766" b="1" spc="270">
              <a:solidFill>
                <a:srgbClr val="1D3E73"/>
              </a:solidFill>
              <a:latin typeface="Montserrat Bold"/>
              <a:ea typeface="Montserrat Bold"/>
              <a:cs typeface="Montserrat Bold"/>
              <a:sym typeface="Montserrat Bold"/>
            </a:endParaRPr>
          </a:p>
        </p:txBody>
      </p:sp>
      <p:sp>
        <p:nvSpPr>
          <p:cNvPr id="9" name="TextBox 9"/>
          <p:cNvSpPr txBox="1"/>
          <p:nvPr/>
        </p:nvSpPr>
        <p:spPr>
          <a:xfrm>
            <a:off x="995723" y="3683578"/>
            <a:ext cx="9784742" cy="995209"/>
          </a:xfrm>
          <a:prstGeom prst="rect">
            <a:avLst/>
          </a:prstGeom>
        </p:spPr>
        <p:txBody>
          <a:bodyPr lIns="0" tIns="0" rIns="0" bIns="0" rtlCol="0" anchor="t">
            <a:spAutoFit/>
          </a:bodyPr>
          <a:lstStyle/>
          <a:p>
            <a:pPr algn="ctr">
              <a:lnSpc>
                <a:spcPts val="4032"/>
              </a:lnSpc>
            </a:pPr>
            <a:r>
              <a:rPr lang="en-US" sz="2880" b="1">
                <a:solidFill>
                  <a:srgbClr val="1D3E73"/>
                </a:solidFill>
                <a:latin typeface="Canva Sans Bold"/>
                <a:ea typeface="Canva Sans Bold"/>
                <a:cs typeface="Canva Sans Bold"/>
                <a:sym typeface="Canva Sans Bold"/>
              </a:rPr>
              <a:t>Date: 2nd - 4th of July 2025</a:t>
            </a:r>
          </a:p>
          <a:p>
            <a:pPr algn="ctr">
              <a:lnSpc>
                <a:spcPts val="4032"/>
              </a:lnSpc>
            </a:pPr>
            <a:r>
              <a:rPr lang="en-US" sz="2880" b="1">
                <a:solidFill>
                  <a:srgbClr val="1D3E73"/>
                </a:solidFill>
                <a:latin typeface="Canva Sans Bold"/>
                <a:ea typeface="Canva Sans Bold"/>
                <a:cs typeface="Canva Sans Bold"/>
                <a:sym typeface="Canva Sans Bold"/>
              </a:rPr>
              <a:t>Location: CNR-ISMAR Headquarter, Venice, Italy.</a:t>
            </a:r>
          </a:p>
        </p:txBody>
      </p:sp>
      <p:sp>
        <p:nvSpPr>
          <p:cNvPr id="10" name="TextBox 10"/>
          <p:cNvSpPr txBox="1"/>
          <p:nvPr/>
        </p:nvSpPr>
        <p:spPr>
          <a:xfrm>
            <a:off x="4461848" y="6286500"/>
            <a:ext cx="3268304" cy="243336"/>
          </a:xfrm>
          <a:prstGeom prst="rect">
            <a:avLst/>
          </a:prstGeom>
        </p:spPr>
        <p:txBody>
          <a:bodyPr lIns="0" tIns="0" rIns="0" bIns="0" rtlCol="0" anchor="t">
            <a:spAutoFit/>
          </a:bodyPr>
          <a:lstStyle/>
          <a:p>
            <a:pPr algn="ctr">
              <a:lnSpc>
                <a:spcPts val="2100"/>
              </a:lnSpc>
            </a:pPr>
            <a:r>
              <a:rPr lang="en-US" sz="1221" b="1" spc="319">
                <a:solidFill>
                  <a:srgbClr val="002E61"/>
                </a:solidFill>
                <a:latin typeface="Montserrat Bold"/>
                <a:ea typeface="Montserrat Bold"/>
                <a:cs typeface="Montserrat Bold"/>
                <a:sym typeface="Montserrat Bold"/>
              </a:rPr>
              <a:t>WWW.MSP4BIO.EU</a:t>
            </a:r>
          </a:p>
        </p:txBody>
      </p:sp>
    </p:spTree>
    <p:extLst>
      <p:ext uri="{BB962C8B-B14F-4D97-AF65-F5344CB8AC3E}">
        <p14:creationId xmlns:p14="http://schemas.microsoft.com/office/powerpoint/2010/main" val="4064623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838200" y="365126"/>
            <a:ext cx="10515600" cy="975994"/>
          </a:xfrm>
        </p:spPr>
        <p:txBody>
          <a:bodyPr>
            <a:normAutofit/>
          </a:bodyPr>
          <a:lstStyle/>
          <a:p>
            <a:r>
              <a:rPr lang="sr-Latn-ME" sz="4800"/>
              <a:t>MSP4BIO: PARTNERS</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88881" y="2341509"/>
            <a:ext cx="537942" cy="70517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8827" y="3360118"/>
            <a:ext cx="643993" cy="408052"/>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19365" y="2297202"/>
            <a:ext cx="780065" cy="792112"/>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87104" y="5307765"/>
            <a:ext cx="1003971" cy="339040"/>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84433" y="4791149"/>
            <a:ext cx="596878" cy="858917"/>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99794" y="3839996"/>
            <a:ext cx="1853861" cy="641831"/>
          </a:xfrm>
          <a:prstGeom prst="rect">
            <a:avLst/>
          </a:prstGeom>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5882" y="5597499"/>
            <a:ext cx="1222203" cy="364875"/>
          </a:xfrm>
          <a:prstGeom prst="rect">
            <a:avLst/>
          </a:prstGeom>
        </p:spPr>
      </p:pic>
      <p:pic>
        <p:nvPicPr>
          <p:cNvPr id="15" name="Picture 14"/>
          <p:cNvPicPr>
            <a:picLocks noChangeAspect="1"/>
          </p:cNvPicPr>
          <p:nvPr/>
        </p:nvPicPr>
        <p:blipFill rotWithShape="1">
          <a:blip r:embed="rId9" cstate="print">
            <a:extLst>
              <a:ext uri="{28A0092B-C50C-407E-A947-70E740481C1C}">
                <a14:useLocalDpi xmlns:a14="http://schemas.microsoft.com/office/drawing/2010/main" val="0"/>
              </a:ext>
            </a:extLst>
          </a:blip>
          <a:srcRect l="13851" t="23757" r="15339" b="23259"/>
          <a:stretch/>
        </p:blipFill>
        <p:spPr>
          <a:xfrm>
            <a:off x="9615786" y="842085"/>
            <a:ext cx="1604016" cy="1187260"/>
          </a:xfrm>
          <a:prstGeom prst="rect">
            <a:avLst/>
          </a:prstGeom>
        </p:spPr>
      </p:pic>
      <p:pic>
        <p:nvPicPr>
          <p:cNvPr id="17" name="Picture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0746" y="3695744"/>
            <a:ext cx="857037" cy="604767"/>
          </a:xfrm>
          <a:prstGeom prst="rect">
            <a:avLst/>
          </a:prstGeom>
        </p:spPr>
      </p:pic>
      <p:pic>
        <p:nvPicPr>
          <p:cNvPr id="18" name="Picture 17"/>
          <p:cNvPicPr>
            <a:picLocks noChangeAspect="1"/>
          </p:cNvPicPr>
          <p:nvPr/>
        </p:nvPicPr>
        <p:blipFill rotWithShape="1">
          <a:blip r:embed="rId11" cstate="print">
            <a:extLst>
              <a:ext uri="{28A0092B-C50C-407E-A947-70E740481C1C}">
                <a14:useLocalDpi xmlns:a14="http://schemas.microsoft.com/office/drawing/2010/main" val="0"/>
              </a:ext>
            </a:extLst>
          </a:blip>
          <a:srcRect l="10145" t="9802" r="9662" b="10970"/>
          <a:stretch/>
        </p:blipFill>
        <p:spPr>
          <a:xfrm>
            <a:off x="1130961" y="4098950"/>
            <a:ext cx="904054" cy="891154"/>
          </a:xfrm>
          <a:prstGeom prst="rect">
            <a:avLst/>
          </a:prstGeom>
        </p:spPr>
      </p:pic>
      <p:pic>
        <p:nvPicPr>
          <p:cNvPr id="19" name="Picture 1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33572" y="3568044"/>
            <a:ext cx="740377" cy="237964"/>
          </a:xfrm>
          <a:prstGeom prst="rect">
            <a:avLst/>
          </a:prstGeom>
        </p:spPr>
      </p:pic>
      <p:pic>
        <p:nvPicPr>
          <p:cNvPr id="20" name="Picture 1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588463" y="3284656"/>
            <a:ext cx="1134161" cy="412513"/>
          </a:xfrm>
          <a:prstGeom prst="rect">
            <a:avLst/>
          </a:prstGeom>
        </p:spPr>
      </p:pic>
      <p:pic>
        <p:nvPicPr>
          <p:cNvPr id="21" name="Picture 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85981" y="2827252"/>
            <a:ext cx="1793531" cy="439697"/>
          </a:xfrm>
          <a:prstGeom prst="rect">
            <a:avLst/>
          </a:prstGeom>
        </p:spPr>
      </p:pic>
      <p:pic>
        <p:nvPicPr>
          <p:cNvPr id="2" name="Picture 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301226" y="1712020"/>
            <a:ext cx="6856308" cy="4570872"/>
          </a:xfrm>
          <a:prstGeom prst="rect">
            <a:avLst/>
          </a:prstGeom>
        </p:spPr>
      </p:pic>
      <p:pic>
        <p:nvPicPr>
          <p:cNvPr id="4" name="Picture 4">
            <a:extLst>
              <a:ext uri="{FF2B5EF4-FFF2-40B4-BE49-F238E27FC236}">
                <a16:creationId xmlns:a16="http://schemas.microsoft.com/office/drawing/2014/main" id="{9C3700E1-5036-301F-1E1F-838D9ABE274A}"/>
              </a:ext>
            </a:extLst>
          </p:cNvPr>
          <p:cNvPicPr>
            <a:picLocks noChangeAspect="1"/>
          </p:cNvPicPr>
          <p:nvPr/>
        </p:nvPicPr>
        <p:blipFill>
          <a:blip r:embed="rId16"/>
          <a:stretch>
            <a:fillRect/>
          </a:stretch>
        </p:blipFill>
        <p:spPr>
          <a:xfrm>
            <a:off x="248503" y="4601215"/>
            <a:ext cx="685800" cy="828675"/>
          </a:xfrm>
          <a:prstGeom prst="rect">
            <a:avLst/>
          </a:prstGeom>
        </p:spPr>
      </p:pic>
      <p:pic>
        <p:nvPicPr>
          <p:cNvPr id="3" name="Picture 4">
            <a:extLst>
              <a:ext uri="{FF2B5EF4-FFF2-40B4-BE49-F238E27FC236}">
                <a16:creationId xmlns:a16="http://schemas.microsoft.com/office/drawing/2014/main" id="{4BD98842-C698-91E8-FBCD-61B2B7A34C6C}"/>
              </a:ext>
            </a:extLst>
          </p:cNvPr>
          <p:cNvPicPr>
            <a:picLocks noChangeAspect="1"/>
          </p:cNvPicPr>
          <p:nvPr/>
        </p:nvPicPr>
        <p:blipFill>
          <a:blip r:embed="rId17"/>
          <a:stretch>
            <a:fillRect/>
          </a:stretch>
        </p:blipFill>
        <p:spPr>
          <a:xfrm>
            <a:off x="252413" y="1938337"/>
            <a:ext cx="1543050" cy="600075"/>
          </a:xfrm>
          <a:prstGeom prst="rect">
            <a:avLst/>
          </a:prstGeom>
        </p:spPr>
      </p:pic>
      <p:pic>
        <p:nvPicPr>
          <p:cNvPr id="5" name="Picture 4" descr="A logo of a company&#10;&#10;Description automatically generated">
            <a:extLst>
              <a:ext uri="{FF2B5EF4-FFF2-40B4-BE49-F238E27FC236}">
                <a16:creationId xmlns:a16="http://schemas.microsoft.com/office/drawing/2014/main" id="{B3111396-4724-0D74-FBEB-D0C96978CDEE}"/>
              </a:ext>
            </a:extLst>
          </p:cNvPr>
          <p:cNvPicPr>
            <a:picLocks noChangeAspect="1"/>
          </p:cNvPicPr>
          <p:nvPr/>
        </p:nvPicPr>
        <p:blipFill>
          <a:blip r:embed="rId18"/>
          <a:stretch>
            <a:fillRect/>
          </a:stretch>
        </p:blipFill>
        <p:spPr>
          <a:xfrm>
            <a:off x="10950702" y="4435792"/>
            <a:ext cx="800100" cy="790575"/>
          </a:xfrm>
          <a:prstGeom prst="rect">
            <a:avLst/>
          </a:prstGeom>
        </p:spPr>
      </p:pic>
    </p:spTree>
    <p:extLst>
      <p:ext uri="{BB962C8B-B14F-4D97-AF65-F5344CB8AC3E}">
        <p14:creationId xmlns:p14="http://schemas.microsoft.com/office/powerpoint/2010/main" val="2372051587"/>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93A6BB-518B-C6DB-636F-2E19C5E6CE18}"/>
              </a:ext>
            </a:extLst>
          </p:cNvPr>
          <p:cNvSpPr>
            <a:spLocks noGrp="1"/>
          </p:cNvSpPr>
          <p:nvPr>
            <p:ph type="title"/>
          </p:nvPr>
        </p:nvSpPr>
        <p:spPr>
          <a:xfrm>
            <a:off x="850075" y="365126"/>
            <a:ext cx="10515600" cy="975994"/>
          </a:xfrm>
        </p:spPr>
        <p:txBody>
          <a:bodyPr lIns="45719" tIns="45720" rIns="45719" bIns="45720" anchor="ctr">
            <a:normAutofit/>
          </a:bodyPr>
          <a:lstStyle/>
          <a:p>
            <a:r>
              <a:rPr lang="sr-Latn-ME" sz="4800" err="1"/>
              <a:t>Azores</a:t>
            </a:r>
            <a:r>
              <a:rPr lang="sr-Latn-ME" sz="4800"/>
              <a:t> test side</a:t>
            </a:r>
            <a:endParaRPr lang="en-US" sz="4800"/>
          </a:p>
        </p:txBody>
      </p:sp>
      <p:sp>
        <p:nvSpPr>
          <p:cNvPr id="7" name="Content Placeholder 2">
            <a:extLst>
              <a:ext uri="{FF2B5EF4-FFF2-40B4-BE49-F238E27FC236}">
                <a16:creationId xmlns:a16="http://schemas.microsoft.com/office/drawing/2014/main" id="{9B1BD4C7-D692-6D1D-62D9-D7660E6D49D9}"/>
              </a:ext>
            </a:extLst>
          </p:cNvPr>
          <p:cNvSpPr txBox="1">
            <a:spLocks/>
          </p:cNvSpPr>
          <p:nvPr/>
        </p:nvSpPr>
        <p:spPr>
          <a:xfrm>
            <a:off x="838200" y="1242074"/>
            <a:ext cx="10515600" cy="40149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20" rIns="45719" bIns="45720" anchor="t">
            <a:norm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a:lstStyle>
          <a:p>
            <a:pPr marL="0" marR="0" lvl="0" indent="0" algn="l" defTabSz="914400" rtl="0" eaLnBrk="1" fontAlgn="auto" latinLnBrk="0" hangingPunct="1">
              <a:lnSpc>
                <a:spcPct val="100000"/>
              </a:lnSpc>
              <a:spcBef>
                <a:spcPts val="1000"/>
              </a:spcBef>
              <a:spcAft>
                <a:spcPts val="0"/>
              </a:spcAft>
              <a:buClrTx/>
              <a:buSzPct val="100000"/>
              <a:buFont typeface="Arial"/>
              <a:buNone/>
              <a:tabLst/>
              <a:defRPr/>
            </a:pPr>
            <a:r>
              <a:rPr kumimoji="0" lang="en-US" sz="1800" b="0" i="0" u="none" strike="noStrike" kern="0" cap="none" spc="0" normalizeH="0" baseline="0" noProof="0">
                <a:ln>
                  <a:noFill/>
                </a:ln>
                <a:solidFill>
                  <a:srgbClr val="000000"/>
                </a:solidFill>
                <a:effectLst/>
                <a:uLnTx/>
                <a:uFillTx/>
                <a:latin typeface="Arial"/>
                <a:cs typeface="Arial"/>
                <a:sym typeface="Arial"/>
              </a:rPr>
              <a:t> </a:t>
            </a:r>
            <a:endParaRPr kumimoji="0" lang="en-US" sz="1800" b="0" i="0" u="none" strike="noStrike" kern="120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000"/>
              </a:spcBef>
              <a:spcAft>
                <a:spcPts val="0"/>
              </a:spcAft>
              <a:buClrTx/>
              <a:buSzPct val="100000"/>
              <a:buFont typeface="Arial"/>
              <a:buNone/>
              <a:tabLst/>
              <a:defRPr/>
            </a:pPr>
            <a:endParaRPr kumimoji="0" lang="en-US" sz="18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000"/>
              </a:spcBef>
              <a:spcAft>
                <a:spcPts val="0"/>
              </a:spcAft>
              <a:buClrTx/>
              <a:buSzPct val="100000"/>
              <a:buFont typeface="Arial"/>
              <a:buNone/>
              <a:tabLst/>
              <a:defRPr/>
            </a:pPr>
            <a:endParaRPr kumimoji="0" lang="en-US" sz="18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000"/>
              </a:spcBef>
              <a:spcAft>
                <a:spcPts val="0"/>
              </a:spcAft>
              <a:buClrTx/>
              <a:buSzPct val="100000"/>
              <a:buFont typeface="Arial"/>
              <a:buNone/>
              <a:tabLst/>
              <a:defRPr/>
            </a:pPr>
            <a:endParaRPr kumimoji="0" lang="en-US" sz="18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000"/>
              </a:spcBef>
              <a:spcAft>
                <a:spcPts val="0"/>
              </a:spcAft>
              <a:buClrTx/>
              <a:buSzPct val="100000"/>
              <a:buFont typeface="Arial"/>
              <a:buNone/>
              <a:tabLst/>
              <a:defRPr/>
            </a:pPr>
            <a:endParaRPr kumimoji="0" lang="en-US" sz="18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000"/>
              </a:spcBef>
              <a:spcAft>
                <a:spcPts val="0"/>
              </a:spcAft>
              <a:buClrTx/>
              <a:buSzPct val="100000"/>
              <a:buFont typeface="Arial"/>
              <a:buNone/>
              <a:tabLst/>
              <a:defRPr/>
            </a:pPr>
            <a:endParaRPr kumimoji="0" lang="sr-Latn-ME" sz="1800" b="1" i="0" u="none" strike="noStrike" kern="0" cap="none" spc="0" normalizeH="0" baseline="0" noProof="0">
              <a:ln>
                <a:noFill/>
              </a:ln>
              <a:solidFill>
                <a:srgbClr val="000000"/>
              </a:solidFill>
              <a:effectLst/>
              <a:uLnTx/>
              <a:uFillTx/>
              <a:latin typeface="Arial"/>
              <a:cs typeface="Arial"/>
              <a:sym typeface="Arial"/>
            </a:endParaRPr>
          </a:p>
          <a:p>
            <a:pPr marL="228600" marR="0" lvl="0" indent="-228600" algn="l" defTabSz="914400" rtl="0" eaLnBrk="1" fontAlgn="auto" latinLnBrk="0" hangingPunct="1">
              <a:lnSpc>
                <a:spcPct val="100000"/>
              </a:lnSpc>
              <a:spcBef>
                <a:spcPts val="1000"/>
              </a:spcBef>
              <a:spcAft>
                <a:spcPts val="0"/>
              </a:spcAft>
              <a:buClrTx/>
              <a:buSzPct val="100000"/>
              <a:buFont typeface="Arial"/>
              <a:buChar char="•"/>
              <a:tabLst/>
              <a:defRPr/>
            </a:pPr>
            <a:endParaRPr kumimoji="0" lang="sr-Latn-ME" sz="1800" b="0" i="0" u="none" strike="noStrike" kern="0" cap="none" spc="0" normalizeH="0" baseline="0" noProof="0">
              <a:ln>
                <a:noFill/>
              </a:ln>
              <a:solidFill>
                <a:srgbClr val="000000"/>
              </a:solidFill>
              <a:effectLst/>
              <a:uLnTx/>
              <a:uFillTx/>
              <a:latin typeface="Arial"/>
              <a:cs typeface="Arial"/>
              <a:sym typeface="Arial"/>
            </a:endParaRPr>
          </a:p>
          <a:p>
            <a:pPr marL="228600" marR="0" lvl="0" indent="-228600" algn="l" defTabSz="914400" rtl="0" eaLnBrk="1" fontAlgn="auto" latinLnBrk="0" hangingPunct="1">
              <a:lnSpc>
                <a:spcPct val="100000"/>
              </a:lnSpc>
              <a:spcBef>
                <a:spcPts val="1000"/>
              </a:spcBef>
              <a:spcAft>
                <a:spcPts val="0"/>
              </a:spcAft>
              <a:buClrTx/>
              <a:buSzPct val="100000"/>
              <a:buFont typeface="Arial"/>
              <a:buChar char="•"/>
              <a:tabLst/>
              <a:defRPr/>
            </a:pPr>
            <a:endParaRPr kumimoji="0" lang="sr-Latn-ME" sz="1800" b="0" i="0" u="none" strike="noStrike" kern="0" cap="none" spc="0" normalizeH="0" baseline="0" noProof="0">
              <a:ln>
                <a:noFill/>
              </a:ln>
              <a:solidFill>
                <a:srgbClr val="000000"/>
              </a:solidFill>
              <a:effectLst/>
              <a:uLnTx/>
              <a:uFillTx/>
              <a:latin typeface="Arial"/>
              <a:cs typeface="Arial"/>
              <a:sym typeface="Arial"/>
            </a:endParaRPr>
          </a:p>
          <a:p>
            <a:pPr marL="228600" marR="0" lvl="0" indent="-228600" algn="l" defTabSz="914400" rtl="0" eaLnBrk="1" fontAlgn="auto" latinLnBrk="0" hangingPunct="1">
              <a:lnSpc>
                <a:spcPct val="100000"/>
              </a:lnSpc>
              <a:spcBef>
                <a:spcPts val="1000"/>
              </a:spcBef>
              <a:spcAft>
                <a:spcPts val="0"/>
              </a:spcAft>
              <a:buClrTx/>
              <a:buSzPct val="100000"/>
              <a:buFont typeface="Arial"/>
              <a:buChar char="•"/>
              <a:tabLst/>
              <a:defRPr/>
            </a:pPr>
            <a:endParaRPr kumimoji="0" lang="sr-Latn-ME" sz="1800" b="0" i="0" u="none" strike="noStrike" kern="0" cap="none" spc="0" normalizeH="0" baseline="0" noProof="0">
              <a:ln>
                <a:noFill/>
              </a:ln>
              <a:solidFill>
                <a:srgbClr val="000000"/>
              </a:solidFill>
              <a:effectLst/>
              <a:uLnTx/>
              <a:uFillTx/>
              <a:latin typeface="Arial"/>
              <a:cs typeface="Arial"/>
              <a:sym typeface="Arial"/>
            </a:endParaRPr>
          </a:p>
        </p:txBody>
      </p:sp>
      <p:sp>
        <p:nvSpPr>
          <p:cNvPr id="74" name="TextBox 19"/>
          <p:cNvSpPr txBox="1"/>
          <p:nvPr/>
        </p:nvSpPr>
        <p:spPr>
          <a:xfrm>
            <a:off x="6218702" y="3954738"/>
            <a:ext cx="1941175" cy="410369"/>
          </a:xfrm>
          <a:prstGeom prst="rect">
            <a:avLst/>
          </a:prstGeom>
        </p:spPr>
        <p:txBody>
          <a:bodyPr wrap="square" lIns="0" tIns="0" rIns="0" bIns="0" rtlCol="0" anchor="ctr">
            <a:spAutoFit/>
          </a:bodyPr>
          <a:lstStyle/>
          <a:p>
            <a:pPr marL="0" marR="0" lvl="0" indent="0" algn="ctr" defTabSz="914400" rtl="0" eaLnBrk="1" fontAlgn="auto" latinLnBrk="0" hangingPunct="1">
              <a:lnSpc>
                <a:spcPts val="3240"/>
              </a:lnSpc>
              <a:spcBef>
                <a:spcPct val="0"/>
              </a:spcBef>
              <a:spcAft>
                <a:spcPts val="0"/>
              </a:spcAft>
              <a:buClrTx/>
              <a:buSzTx/>
              <a:buFontTx/>
              <a:buNone/>
              <a:tabLst/>
              <a:defRPr/>
            </a:pPr>
            <a:r>
              <a:rPr kumimoji="0" lang="en-US" sz="1800" b="0" i="0" u="none" strike="noStrike" kern="1200" cap="none" spc="39" normalizeH="0" baseline="0" noProof="0">
                <a:ln>
                  <a:noFill/>
                </a:ln>
                <a:solidFill>
                  <a:srgbClr val="FFFFFF"/>
                </a:solidFill>
                <a:effectLst/>
                <a:uLnTx/>
                <a:uFillTx/>
                <a:latin typeface="Arial" panose="020B0604020202020204" pitchFamily="34" charset="0"/>
                <a:cs typeface="Arial" panose="020B0604020202020204" pitchFamily="34" charset="0"/>
                <a:sym typeface="Calibri"/>
              </a:rPr>
              <a:t>18 PARTNERS</a:t>
            </a:r>
          </a:p>
        </p:txBody>
      </p:sp>
      <p:sp>
        <p:nvSpPr>
          <p:cNvPr id="76" name="TextBox 21"/>
          <p:cNvSpPr txBox="1"/>
          <p:nvPr/>
        </p:nvSpPr>
        <p:spPr>
          <a:xfrm>
            <a:off x="1478961" y="3744423"/>
            <a:ext cx="1941175" cy="83099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39" normalizeH="0" baseline="0" noProof="0">
                <a:ln>
                  <a:noFill/>
                </a:ln>
                <a:solidFill>
                  <a:srgbClr val="FFFFFF"/>
                </a:solidFill>
                <a:effectLst/>
                <a:uLnTx/>
                <a:uFillTx/>
                <a:latin typeface="Arial" panose="020B0604020202020204" pitchFamily="34" charset="0"/>
                <a:cs typeface="Arial" panose="020B0604020202020204" pitchFamily="34" charset="0"/>
                <a:sym typeface="Calibri"/>
              </a:rPr>
              <a:t>DURATION</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39" normalizeH="0" baseline="0" noProof="0">
                <a:ln>
                  <a:noFill/>
                </a:ln>
                <a:solidFill>
                  <a:srgbClr val="FFFFFF"/>
                </a:solidFill>
                <a:effectLst/>
                <a:uLnTx/>
                <a:uFillTx/>
                <a:latin typeface="Arial" panose="020B0604020202020204" pitchFamily="34" charset="0"/>
                <a:cs typeface="Arial" panose="020B0604020202020204" pitchFamily="34" charset="0"/>
                <a:sym typeface="Calibri"/>
              </a:rPr>
              <a:t>August 2022-July 2025</a:t>
            </a:r>
          </a:p>
        </p:txBody>
      </p:sp>
      <p:sp>
        <p:nvSpPr>
          <p:cNvPr id="77" name="TextBox 22"/>
          <p:cNvSpPr txBox="1"/>
          <p:nvPr/>
        </p:nvSpPr>
        <p:spPr>
          <a:xfrm>
            <a:off x="1478961" y="2095867"/>
            <a:ext cx="1941175" cy="360355"/>
          </a:xfrm>
          <a:prstGeom prst="rect">
            <a:avLst/>
          </a:prstGeom>
        </p:spPr>
        <p:txBody>
          <a:bodyPr wrap="square" lIns="0" tIns="0" rIns="0" bIns="0" rtlCol="0" anchor="t">
            <a:spAutoFit/>
          </a:bodyPr>
          <a:lstStyle/>
          <a:p>
            <a:pPr marL="0" marR="0" lvl="0" indent="0" algn="ctr" defTabSz="914400" rtl="0" eaLnBrk="1" fontAlgn="auto" latinLnBrk="0" hangingPunct="1">
              <a:lnSpc>
                <a:spcPts val="3240"/>
              </a:lnSpc>
              <a:spcBef>
                <a:spcPct val="0"/>
              </a:spcBef>
              <a:spcAft>
                <a:spcPts val="0"/>
              </a:spcAft>
              <a:buClrTx/>
              <a:buSzTx/>
              <a:buFontTx/>
              <a:buNone/>
              <a:tabLst/>
              <a:defRPr/>
            </a:pPr>
            <a:r>
              <a:rPr kumimoji="0" lang="en-US" sz="1800" b="0" i="0" u="none" strike="noStrike" kern="1200" cap="none" spc="39" normalizeH="0" baseline="0" noProof="0">
                <a:ln>
                  <a:noFill/>
                </a:ln>
                <a:solidFill>
                  <a:srgbClr val="FFFFFF"/>
                </a:solidFill>
                <a:effectLst/>
                <a:uLnTx/>
                <a:uFillTx/>
                <a:latin typeface="Arial" panose="020B0604020202020204" pitchFamily="34" charset="0"/>
                <a:cs typeface="Arial" panose="020B0604020202020204" pitchFamily="34" charset="0"/>
                <a:sym typeface="Calibri"/>
              </a:rPr>
              <a:t>6 PILOTS</a:t>
            </a:r>
          </a:p>
        </p:txBody>
      </p:sp>
      <p:sp>
        <p:nvSpPr>
          <p:cNvPr id="78" name="TextBox 23"/>
          <p:cNvSpPr txBox="1"/>
          <p:nvPr/>
        </p:nvSpPr>
        <p:spPr>
          <a:xfrm>
            <a:off x="3762073" y="2134956"/>
            <a:ext cx="1941175" cy="410369"/>
          </a:xfrm>
          <a:prstGeom prst="rect">
            <a:avLst/>
          </a:prstGeom>
        </p:spPr>
        <p:txBody>
          <a:bodyPr wrap="square" lIns="0" tIns="0" rIns="0" bIns="0" rtlCol="0" anchor="t">
            <a:spAutoFit/>
          </a:bodyPr>
          <a:lstStyle/>
          <a:p>
            <a:pPr marL="0" marR="0" lvl="0" indent="0" algn="ctr" defTabSz="914400" rtl="0" eaLnBrk="1" fontAlgn="auto" latinLnBrk="0" hangingPunct="1">
              <a:lnSpc>
                <a:spcPts val="3240"/>
              </a:lnSpc>
              <a:spcBef>
                <a:spcPct val="0"/>
              </a:spcBef>
              <a:spcAft>
                <a:spcPts val="0"/>
              </a:spcAft>
              <a:buClrTx/>
              <a:buSzTx/>
              <a:buFontTx/>
              <a:buNone/>
              <a:tabLst/>
              <a:defRPr/>
            </a:pPr>
            <a:r>
              <a:rPr kumimoji="0" lang="en-US" sz="1800" b="0" i="0" u="none" strike="noStrike" kern="1200" cap="none" spc="39" normalizeH="0" baseline="0" noProof="0">
                <a:ln>
                  <a:noFill/>
                </a:ln>
                <a:solidFill>
                  <a:srgbClr val="FFFFFF"/>
                </a:solidFill>
                <a:effectLst/>
                <a:uLnTx/>
                <a:uFillTx/>
                <a:latin typeface="Arial" panose="020B0604020202020204" pitchFamily="34" charset="0"/>
                <a:cs typeface="Arial" panose="020B0604020202020204" pitchFamily="34" charset="0"/>
                <a:sym typeface="Calibri"/>
              </a:rPr>
              <a:t>4 PILLARS</a:t>
            </a:r>
          </a:p>
        </p:txBody>
      </p:sp>
      <p:sp>
        <p:nvSpPr>
          <p:cNvPr id="79" name="TextBox 24"/>
          <p:cNvSpPr txBox="1"/>
          <p:nvPr/>
        </p:nvSpPr>
        <p:spPr>
          <a:xfrm>
            <a:off x="6231957" y="2063142"/>
            <a:ext cx="1842788" cy="55399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39" normalizeH="0" baseline="0" noProof="0">
                <a:ln>
                  <a:noFill/>
                </a:ln>
                <a:solidFill>
                  <a:srgbClr val="FFFFFF"/>
                </a:solidFill>
                <a:effectLst/>
                <a:uLnTx/>
                <a:uFillTx/>
                <a:latin typeface="Arial" panose="020B0604020202020204" pitchFamily="34" charset="0"/>
                <a:cs typeface="Arial" panose="020B0604020202020204" pitchFamily="34" charset="0"/>
                <a:sym typeface="Calibri"/>
              </a:rPr>
              <a:t>3 SISTER PROJECTS</a:t>
            </a:r>
          </a:p>
        </p:txBody>
      </p:sp>
      <p:pic>
        <p:nvPicPr>
          <p:cNvPr id="80" name="Picture 2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7772055" y="184240"/>
            <a:ext cx="706321" cy="712800"/>
          </a:xfrm>
          <a:prstGeom prst="rect">
            <a:avLst/>
          </a:prstGeom>
        </p:spPr>
      </p:pic>
      <p:sp>
        <p:nvSpPr>
          <p:cNvPr id="82" name="TextBox 20"/>
          <p:cNvSpPr txBox="1"/>
          <p:nvPr/>
        </p:nvSpPr>
        <p:spPr>
          <a:xfrm>
            <a:off x="3867389" y="3925057"/>
            <a:ext cx="1941176" cy="553998"/>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39" normalizeH="0" baseline="0" noProof="0">
                <a:ln>
                  <a:noFill/>
                </a:ln>
                <a:solidFill>
                  <a:srgbClr val="FFFFFF"/>
                </a:solidFill>
                <a:effectLst/>
                <a:uLnTx/>
                <a:uFillTx/>
                <a:latin typeface="Arial" panose="020B0604020202020204" pitchFamily="34" charset="0"/>
                <a:cs typeface="Arial" panose="020B0604020202020204" pitchFamily="34" charset="0"/>
                <a:sym typeface="Calibri"/>
              </a:rPr>
              <a:t>BUDGET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39" normalizeH="0" baseline="0" noProof="0">
                <a:ln>
                  <a:noFill/>
                </a:ln>
                <a:solidFill>
                  <a:srgbClr val="FFFFFF"/>
                </a:solidFill>
                <a:effectLst/>
                <a:uLnTx/>
                <a:uFillTx/>
                <a:latin typeface="Arial" panose="020B0604020202020204" pitchFamily="34" charset="0"/>
                <a:cs typeface="Arial" panose="020B0604020202020204" pitchFamily="34" charset="0"/>
                <a:sym typeface="Calibri"/>
              </a:rPr>
              <a:t>3,490,500 EUR</a:t>
            </a:r>
          </a:p>
        </p:txBody>
      </p:sp>
      <p:sp>
        <p:nvSpPr>
          <p:cNvPr id="3" name="TextBox 2">
            <a:extLst>
              <a:ext uri="{FF2B5EF4-FFF2-40B4-BE49-F238E27FC236}">
                <a16:creationId xmlns:a16="http://schemas.microsoft.com/office/drawing/2014/main" id="{532689DE-5903-3E64-76C7-ABAFC9D67891}"/>
              </a:ext>
            </a:extLst>
          </p:cNvPr>
          <p:cNvSpPr txBox="1"/>
          <p:nvPr/>
        </p:nvSpPr>
        <p:spPr>
          <a:xfrm>
            <a:off x="8303172" y="4330262"/>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DE" sz="1800" b="0" i="0" u="none" strike="noStrike" kern="0" cap="none" spc="0" normalizeH="0" baseline="0" noProof="0">
              <a:ln>
                <a:noFill/>
              </a:ln>
              <a:solidFill>
                <a:srgbClr val="000000"/>
              </a:solidFill>
              <a:effectLst/>
              <a:uLnTx/>
              <a:uFillTx/>
              <a:latin typeface="Calibri"/>
              <a:ea typeface="+mn-ea"/>
              <a:cs typeface="Calibri"/>
              <a:sym typeface="Calibri"/>
            </a:endParaRPr>
          </a:p>
        </p:txBody>
      </p:sp>
      <p:pic>
        <p:nvPicPr>
          <p:cNvPr id="5" name="Picture 4" descr="A black background with blue and green text&#10;&#10;Description automatically generated">
            <a:extLst>
              <a:ext uri="{FF2B5EF4-FFF2-40B4-BE49-F238E27FC236}">
                <a16:creationId xmlns:a16="http://schemas.microsoft.com/office/drawing/2014/main" id="{D4A7431A-4358-D3CE-C249-AD8DCB0B0025}"/>
              </a:ext>
            </a:extLst>
          </p:cNvPr>
          <p:cNvPicPr>
            <a:picLocks noChangeAspect="1"/>
          </p:cNvPicPr>
          <p:nvPr/>
        </p:nvPicPr>
        <p:blipFill>
          <a:blip r:embed="rId4"/>
          <a:stretch>
            <a:fillRect/>
          </a:stretch>
        </p:blipFill>
        <p:spPr>
          <a:xfrm>
            <a:off x="3418703" y="1238697"/>
            <a:ext cx="7197811" cy="642689"/>
          </a:xfrm>
          <a:prstGeom prst="rect">
            <a:avLst/>
          </a:prstGeom>
        </p:spPr>
      </p:pic>
      <p:pic>
        <p:nvPicPr>
          <p:cNvPr id="8" name="Picture 7" descr="A diagram of a step&#10;&#10;Description automatically generated">
            <a:extLst>
              <a:ext uri="{FF2B5EF4-FFF2-40B4-BE49-F238E27FC236}">
                <a16:creationId xmlns:a16="http://schemas.microsoft.com/office/drawing/2014/main" id="{59A22294-998D-F3F1-9BCD-174109CA8F21}"/>
              </a:ext>
            </a:extLst>
          </p:cNvPr>
          <p:cNvPicPr>
            <a:picLocks noChangeAspect="1"/>
          </p:cNvPicPr>
          <p:nvPr/>
        </p:nvPicPr>
        <p:blipFill>
          <a:blip r:embed="rId5"/>
          <a:stretch>
            <a:fillRect/>
          </a:stretch>
        </p:blipFill>
        <p:spPr>
          <a:xfrm>
            <a:off x="2145018" y="1709352"/>
            <a:ext cx="4877551" cy="3884407"/>
          </a:xfrm>
          <a:prstGeom prst="rect">
            <a:avLst/>
          </a:prstGeom>
        </p:spPr>
      </p:pic>
      <p:pic>
        <p:nvPicPr>
          <p:cNvPr id="10" name="Picture 9" descr="A group of people in a classroom&#10;&#10;Description automatically generated">
            <a:extLst>
              <a:ext uri="{FF2B5EF4-FFF2-40B4-BE49-F238E27FC236}">
                <a16:creationId xmlns:a16="http://schemas.microsoft.com/office/drawing/2014/main" id="{394C6E27-C109-1DE8-BF04-60B7CF122AF0}"/>
              </a:ext>
            </a:extLst>
          </p:cNvPr>
          <p:cNvPicPr>
            <a:picLocks noChangeAspect="1"/>
          </p:cNvPicPr>
          <p:nvPr/>
        </p:nvPicPr>
        <p:blipFill>
          <a:blip r:embed="rId6"/>
          <a:stretch>
            <a:fillRect/>
          </a:stretch>
        </p:blipFill>
        <p:spPr>
          <a:xfrm>
            <a:off x="7013874" y="1860791"/>
            <a:ext cx="4560531" cy="3394513"/>
          </a:xfrm>
          <a:prstGeom prst="rect">
            <a:avLst/>
          </a:prstGeom>
        </p:spPr>
      </p:pic>
      <p:sp>
        <p:nvSpPr>
          <p:cNvPr id="2" name="TextBox 1">
            <a:extLst>
              <a:ext uri="{FF2B5EF4-FFF2-40B4-BE49-F238E27FC236}">
                <a16:creationId xmlns:a16="http://schemas.microsoft.com/office/drawing/2014/main" id="{EC2166D3-77B5-A370-DD6A-53AA2676E567}"/>
              </a:ext>
            </a:extLst>
          </p:cNvPr>
          <p:cNvSpPr txBox="1"/>
          <p:nvPr/>
        </p:nvSpPr>
        <p:spPr>
          <a:xfrm>
            <a:off x="296449" y="2230461"/>
            <a:ext cx="2743200" cy="23083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GB" sz="1800" b="0" i="0" u="none" strike="noStrike" kern="0" cap="none" spc="0" normalizeH="0" baseline="0" noProof="0">
                <a:ln>
                  <a:noFill/>
                </a:ln>
                <a:solidFill>
                  <a:srgbClr val="000000"/>
                </a:solidFill>
                <a:effectLst/>
                <a:uLnTx/>
                <a:uFillTx/>
                <a:latin typeface="Arial"/>
                <a:cs typeface="Arial"/>
                <a:sym typeface="Calibri"/>
              </a:rPr>
              <a:t>Participatory mapping survey and trade-offs analysis (</a:t>
            </a:r>
            <a:r>
              <a:rPr kumimoji="0" lang="en-GB" sz="1800" b="0" i="0" u="none" strike="noStrike" kern="0" cap="none" spc="0" normalizeH="0" baseline="0" noProof="0" err="1">
                <a:ln>
                  <a:noFill/>
                </a:ln>
                <a:solidFill>
                  <a:srgbClr val="000000"/>
                </a:solidFill>
                <a:effectLst/>
                <a:uLnTx/>
                <a:uFillTx/>
                <a:latin typeface="Arial"/>
                <a:cs typeface="Arial"/>
                <a:sym typeface="Calibri"/>
              </a:rPr>
              <a:t>SeaSketch</a:t>
            </a:r>
            <a:r>
              <a:rPr kumimoji="0" lang="en-GB" sz="1800" b="0" i="0" u="none" strike="noStrike" kern="0" cap="none" spc="0" normalizeH="0" baseline="0" noProof="0">
                <a:ln>
                  <a:noFill/>
                </a:ln>
                <a:solidFill>
                  <a:srgbClr val="000000"/>
                </a:solidFill>
                <a:effectLst/>
                <a:uLnTx/>
                <a:uFillTx/>
                <a:latin typeface="Arial"/>
                <a:cs typeface="Arial"/>
                <a:sym typeface="Calibri"/>
              </a:rPr>
              <a:t> tool). </a:t>
            </a:r>
          </a:p>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000000"/>
              </a:solidFill>
              <a:effectLst/>
              <a:uLnTx/>
              <a:uFillTx/>
              <a:latin typeface="Calibri"/>
              <a:cs typeface="Calibri"/>
              <a:sym typeface="Calibri"/>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GB" sz="1800" b="0" i="0" u="none" strike="noStrike" kern="0" cap="none" spc="0" normalizeH="0" baseline="0" noProof="0">
                <a:ln>
                  <a:noFill/>
                </a:ln>
                <a:solidFill>
                  <a:srgbClr val="000000"/>
                </a:solidFill>
                <a:effectLst/>
                <a:uLnTx/>
                <a:uFillTx/>
                <a:latin typeface="Arial"/>
                <a:cs typeface="Arial"/>
                <a:sym typeface="Calibri"/>
              </a:rPr>
              <a:t>Following step-by-step methodology (method: workshops and online meetings).</a:t>
            </a:r>
            <a:endParaRPr kumimoji="0" lang="en-GB" sz="1800" b="0" i="0" u="none" strike="noStrike" kern="0" cap="none" spc="0" normalizeH="0" baseline="0" noProof="0">
              <a:ln>
                <a:noFill/>
              </a:ln>
              <a:solidFill>
                <a:srgbClr val="000000"/>
              </a:solidFill>
              <a:effectLst/>
              <a:uLnTx/>
              <a:uFillTx/>
              <a:latin typeface="Arial"/>
              <a:ea typeface="+mn-ea"/>
              <a:cs typeface="Arial"/>
              <a:sym typeface="Calibri"/>
            </a:endParaRPr>
          </a:p>
        </p:txBody>
      </p:sp>
      <p:sp>
        <p:nvSpPr>
          <p:cNvPr id="13" name="TextBox 12">
            <a:extLst>
              <a:ext uri="{FF2B5EF4-FFF2-40B4-BE49-F238E27FC236}">
                <a16:creationId xmlns:a16="http://schemas.microsoft.com/office/drawing/2014/main" id="{3ED355F8-AD0E-D2A3-5B26-40A3468DAEDF}"/>
              </a:ext>
            </a:extLst>
          </p:cNvPr>
          <p:cNvSpPr txBox="1"/>
          <p:nvPr/>
        </p:nvSpPr>
        <p:spPr>
          <a:xfrm>
            <a:off x="330145" y="5792128"/>
            <a:ext cx="590181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GB" sz="900" b="1" i="1" u="none" strike="noStrike" kern="1200" cap="none" spc="0" normalizeH="0" baseline="0" noProof="0">
                <a:ln>
                  <a:noFill/>
                </a:ln>
                <a:solidFill>
                  <a:srgbClr val="000000"/>
                </a:solidFill>
                <a:effectLst/>
                <a:uLnTx/>
                <a:uFillTx/>
                <a:latin typeface="Arial"/>
                <a:cs typeface="Calibri"/>
                <a:sym typeface="Calibri"/>
              </a:rPr>
              <a:t>Source</a:t>
            </a:r>
            <a:r>
              <a:rPr kumimoji="0" lang="en-GB" sz="900" b="0" i="1" u="none" strike="noStrike" kern="1200" cap="none" spc="0" normalizeH="0" baseline="0" noProof="0">
                <a:ln>
                  <a:noFill/>
                </a:ln>
                <a:solidFill>
                  <a:srgbClr val="000000"/>
                </a:solidFill>
                <a:effectLst/>
                <a:uLnTx/>
                <a:uFillTx/>
                <a:latin typeface="Arial"/>
                <a:cs typeface="Calibri"/>
                <a:sym typeface="Calibri"/>
              </a:rPr>
              <a:t>: </a:t>
            </a:r>
            <a:r>
              <a:rPr kumimoji="0" lang="en-GB" sz="900" b="0" i="0" u="none" strike="noStrike" kern="1200" cap="none" spc="0" normalizeH="0" baseline="0" noProof="0">
                <a:ln>
                  <a:noFill/>
                </a:ln>
                <a:solidFill>
                  <a:srgbClr val="000000"/>
                </a:solidFill>
                <a:effectLst/>
                <a:uLnTx/>
                <a:uFillTx/>
                <a:latin typeface="Arial"/>
                <a:cs typeface="Calibri"/>
                <a:sym typeface="Calibri"/>
              </a:rPr>
              <a:t>Gutierrez D., </a:t>
            </a:r>
            <a:r>
              <a:rPr kumimoji="0" lang="en-GB" sz="900" b="0" i="0" u="none" strike="noStrike" kern="1200" cap="none" spc="0" normalizeH="0" baseline="0" noProof="0" err="1">
                <a:ln>
                  <a:noFill/>
                </a:ln>
                <a:solidFill>
                  <a:srgbClr val="000000"/>
                </a:solidFill>
                <a:effectLst/>
                <a:uLnTx/>
                <a:uFillTx/>
                <a:latin typeface="Arial"/>
                <a:cs typeface="Calibri"/>
                <a:sym typeface="Calibri"/>
              </a:rPr>
              <a:t>Calado</a:t>
            </a:r>
            <a:r>
              <a:rPr kumimoji="0" lang="en-GB" sz="900" b="0" i="0" u="none" strike="noStrike" kern="1200" cap="none" spc="0" normalizeH="0" baseline="0" noProof="0">
                <a:ln>
                  <a:noFill/>
                </a:ln>
                <a:solidFill>
                  <a:srgbClr val="000000"/>
                </a:solidFill>
                <a:effectLst/>
                <a:uLnTx/>
                <a:uFillTx/>
                <a:latin typeface="Arial"/>
                <a:cs typeface="Calibri"/>
                <a:sym typeface="Calibri"/>
              </a:rPr>
              <a:t> H., De </a:t>
            </a:r>
            <a:r>
              <a:rPr kumimoji="0" lang="en-GB" sz="900" b="0" i="0" u="none" strike="noStrike" kern="1200" cap="none" spc="0" normalizeH="0" baseline="0" noProof="0" err="1">
                <a:ln>
                  <a:noFill/>
                </a:ln>
                <a:solidFill>
                  <a:srgbClr val="000000"/>
                </a:solidFill>
                <a:effectLst/>
                <a:uLnTx/>
                <a:uFillTx/>
                <a:latin typeface="Arial"/>
                <a:cs typeface="Calibri"/>
                <a:sym typeface="Calibri"/>
              </a:rPr>
              <a:t>Bruyn</a:t>
            </a:r>
            <a:r>
              <a:rPr kumimoji="0" lang="en-GB" sz="900" b="0" i="0" u="none" strike="noStrike" kern="1200" cap="none" spc="0" normalizeH="0" baseline="0" noProof="0">
                <a:ln>
                  <a:noFill/>
                </a:ln>
                <a:solidFill>
                  <a:srgbClr val="000000"/>
                </a:solidFill>
                <a:effectLst/>
                <a:uLnTx/>
                <a:uFillTx/>
                <a:latin typeface="Arial"/>
                <a:cs typeface="Calibri"/>
                <a:sym typeface="Calibri"/>
              </a:rPr>
              <a:t> A., et al., (2024) Trade-offs method for protection and restoration in MSP – ESE3 (Deliverable – D4.3., under the WP4 of MSP4BIO project (GA n° 101060707)</a:t>
            </a:r>
            <a:r>
              <a:rPr kumimoji="0" lang="en-GB" sz="900" b="0" i="1" u="none" strike="noStrike" kern="1200" cap="none" spc="0" normalizeH="0" baseline="0" noProof="0">
                <a:ln>
                  <a:noFill/>
                </a:ln>
                <a:solidFill>
                  <a:srgbClr val="000000"/>
                </a:solidFill>
                <a:effectLst/>
                <a:uLnTx/>
                <a:uFillTx/>
                <a:latin typeface="Arial"/>
                <a:cs typeface="Times New Roman"/>
                <a:sym typeface="Calibri"/>
              </a:rPr>
              <a:t>.</a:t>
            </a:r>
            <a:endParaRPr kumimoji="0" lang="en-GB" sz="900" b="0" i="1" u="none" strike="noStrike" kern="1200" cap="none" spc="0" normalizeH="0" baseline="0" noProof="0">
              <a:ln>
                <a:noFill/>
              </a:ln>
              <a:solidFill>
                <a:srgbClr val="000000"/>
              </a:solidFill>
              <a:effectLst/>
              <a:uLnTx/>
              <a:uFillTx/>
              <a:latin typeface="Arial"/>
              <a:ea typeface="+mn-ea"/>
              <a:cs typeface="Times New Roman"/>
              <a:sym typeface="Calibri"/>
            </a:endParaRPr>
          </a:p>
        </p:txBody>
      </p:sp>
      <p:sp>
        <p:nvSpPr>
          <p:cNvPr id="14" name="TextBox 13">
            <a:extLst>
              <a:ext uri="{FF2B5EF4-FFF2-40B4-BE49-F238E27FC236}">
                <a16:creationId xmlns:a16="http://schemas.microsoft.com/office/drawing/2014/main" id="{8A6A7FE5-AFBC-F64B-A55A-CACC6BD65C48}"/>
              </a:ext>
            </a:extLst>
          </p:cNvPr>
          <p:cNvSpPr txBox="1"/>
          <p:nvPr/>
        </p:nvSpPr>
        <p:spPr>
          <a:xfrm>
            <a:off x="7157885" y="5363497"/>
            <a:ext cx="4599038"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cs typeface="Arial"/>
                <a:sym typeface="Calibri"/>
              </a:rPr>
              <a:t>Third CoP Interaction – Graciosa Case Study Azores.</a:t>
            </a: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cs typeface="Arial"/>
                <a:sym typeface="Calibri"/>
              </a:rPr>
              <a:t>Source: </a:t>
            </a:r>
            <a:r>
              <a:rPr kumimoji="0" lang="en-US" sz="1200" b="0" i="0" u="none" strike="noStrike" kern="1200" cap="none" spc="0" normalizeH="0" baseline="0" noProof="0">
                <a:ln>
                  <a:noFill/>
                </a:ln>
                <a:solidFill>
                  <a:srgbClr val="000000"/>
                </a:solidFill>
                <a:effectLst/>
                <a:uLnTx/>
                <a:uFillTx/>
                <a:latin typeface="Arial"/>
                <a:cs typeface="Arial"/>
                <a:sym typeface="Calibri"/>
                <a:hlinkClick r:id="rId7"/>
              </a:rPr>
              <a:t>https://msp4bio.eu/third-community-of-practice-cop-interaction-graciosa-case-study</a:t>
            </a:r>
            <a:r>
              <a:rPr kumimoji="0" lang="en-US" sz="1200" b="1" i="0" u="none" strike="noStrike" kern="1200" cap="none" spc="0" normalizeH="0" baseline="0" noProof="0">
                <a:ln>
                  <a:noFill/>
                </a:ln>
                <a:solidFill>
                  <a:srgbClr val="000000"/>
                </a:solidFill>
                <a:effectLst/>
                <a:uLnTx/>
                <a:uFillTx/>
                <a:latin typeface="Arial"/>
                <a:cs typeface="Arial"/>
                <a:sym typeface="Calibri"/>
                <a:hlinkClick r:id="rId7"/>
              </a:rPr>
              <a:t>/</a:t>
            </a:r>
            <a:endParaRPr kumimoji="0" lang="en-US" sz="1200" b="1" i="0" u="none" strike="noStrike" kern="1200" cap="none" spc="0" normalizeH="0" baseline="0" noProof="0">
              <a:ln>
                <a:noFill/>
              </a:ln>
              <a:solidFill>
                <a:srgbClr val="000000"/>
              </a:solidFill>
              <a:effectLst/>
              <a:uLnTx/>
              <a:uFillTx/>
              <a:latin typeface="Arial"/>
              <a:ea typeface="+mn-ea"/>
              <a:cs typeface="Arial"/>
              <a:sym typeface="Calibri"/>
              <a:hlinkClick r:id="rId7"/>
            </a:endParaRPr>
          </a:p>
        </p:txBody>
      </p:sp>
    </p:spTree>
    <p:extLst>
      <p:ext uri="{BB962C8B-B14F-4D97-AF65-F5344CB8AC3E}">
        <p14:creationId xmlns:p14="http://schemas.microsoft.com/office/powerpoint/2010/main" val="63355518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Posição de Conteúdo 4">
            <a:extLst>
              <a:ext uri="{FF2B5EF4-FFF2-40B4-BE49-F238E27FC236}">
                <a16:creationId xmlns:a16="http://schemas.microsoft.com/office/drawing/2014/main" id="{18EF32F7-E546-45A7-C8F6-6514B3390DC8}"/>
              </a:ext>
            </a:extLst>
          </p:cNvPr>
          <p:cNvPicPr>
            <a:picLocks noChangeAspect="1"/>
          </p:cNvPicPr>
          <p:nvPr/>
        </p:nvPicPr>
        <p:blipFill>
          <a:blip r:embed="rId3"/>
          <a:stretch>
            <a:fillRect/>
          </a:stretch>
        </p:blipFill>
        <p:spPr>
          <a:xfrm>
            <a:off x="0" y="271145"/>
            <a:ext cx="6058355" cy="2852737"/>
          </a:xfrm>
          <a:prstGeom prst="rect">
            <a:avLst/>
          </a:prstGeom>
        </p:spPr>
      </p:pic>
      <p:pic>
        <p:nvPicPr>
          <p:cNvPr id="6" name="Marcador de Posição de Conteúdo 4">
            <a:extLst>
              <a:ext uri="{FF2B5EF4-FFF2-40B4-BE49-F238E27FC236}">
                <a16:creationId xmlns:a16="http://schemas.microsoft.com/office/drawing/2014/main" id="{C1B01C86-289F-F724-F69D-1394987B1664}"/>
              </a:ext>
            </a:extLst>
          </p:cNvPr>
          <p:cNvPicPr>
            <a:picLocks noChangeAspect="1"/>
          </p:cNvPicPr>
          <p:nvPr/>
        </p:nvPicPr>
        <p:blipFill>
          <a:blip r:embed="rId4"/>
          <a:stretch>
            <a:fillRect/>
          </a:stretch>
        </p:blipFill>
        <p:spPr>
          <a:xfrm>
            <a:off x="5801359" y="271144"/>
            <a:ext cx="5973735" cy="2852737"/>
          </a:xfrm>
          <a:prstGeom prst="rect">
            <a:avLst/>
          </a:prstGeom>
        </p:spPr>
      </p:pic>
      <p:pic>
        <p:nvPicPr>
          <p:cNvPr id="7" name="Marcador de Posição de Conteúdo 4">
            <a:extLst>
              <a:ext uri="{FF2B5EF4-FFF2-40B4-BE49-F238E27FC236}">
                <a16:creationId xmlns:a16="http://schemas.microsoft.com/office/drawing/2014/main" id="{50126276-DB9C-F14E-D2D0-53F157EC96F4}"/>
              </a:ext>
            </a:extLst>
          </p:cNvPr>
          <p:cNvPicPr>
            <a:picLocks noChangeAspect="1"/>
          </p:cNvPicPr>
          <p:nvPr/>
        </p:nvPicPr>
        <p:blipFill>
          <a:blip r:embed="rId5"/>
          <a:stretch>
            <a:fillRect/>
          </a:stretch>
        </p:blipFill>
        <p:spPr>
          <a:xfrm>
            <a:off x="0" y="3123881"/>
            <a:ext cx="5984240" cy="2858881"/>
          </a:xfrm>
          <a:prstGeom prst="rect">
            <a:avLst/>
          </a:prstGeom>
        </p:spPr>
      </p:pic>
      <p:pic>
        <p:nvPicPr>
          <p:cNvPr id="8" name="Marcador de Posição de Conteúdo 4">
            <a:extLst>
              <a:ext uri="{FF2B5EF4-FFF2-40B4-BE49-F238E27FC236}">
                <a16:creationId xmlns:a16="http://schemas.microsoft.com/office/drawing/2014/main" id="{43778488-D4F0-F313-1A3A-4B5D930F4FA5}"/>
              </a:ext>
            </a:extLst>
          </p:cNvPr>
          <p:cNvPicPr>
            <a:picLocks noChangeAspect="1"/>
          </p:cNvPicPr>
          <p:nvPr/>
        </p:nvPicPr>
        <p:blipFill>
          <a:blip r:embed="rId6"/>
          <a:stretch>
            <a:fillRect/>
          </a:stretch>
        </p:blipFill>
        <p:spPr>
          <a:xfrm>
            <a:off x="5801359" y="3123879"/>
            <a:ext cx="5973735" cy="2792321"/>
          </a:xfrm>
          <a:prstGeom prst="rect">
            <a:avLst/>
          </a:prstGeom>
        </p:spPr>
      </p:pic>
    </p:spTree>
    <p:extLst>
      <p:ext uri="{BB962C8B-B14F-4D97-AF65-F5344CB8AC3E}">
        <p14:creationId xmlns:p14="http://schemas.microsoft.com/office/powerpoint/2010/main" val="2508874929"/>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Posição de Conteúdo 4">
            <a:extLst>
              <a:ext uri="{FF2B5EF4-FFF2-40B4-BE49-F238E27FC236}">
                <a16:creationId xmlns:a16="http://schemas.microsoft.com/office/drawing/2014/main" id="{9A7FFB19-AE24-9B81-7F85-8A0F1E3DD400}"/>
              </a:ext>
            </a:extLst>
          </p:cNvPr>
          <p:cNvPicPr>
            <a:picLocks noChangeAspect="1"/>
          </p:cNvPicPr>
          <p:nvPr/>
        </p:nvPicPr>
        <p:blipFill>
          <a:blip r:embed="rId2"/>
          <a:stretch>
            <a:fillRect/>
          </a:stretch>
        </p:blipFill>
        <p:spPr>
          <a:xfrm>
            <a:off x="1253019" y="972185"/>
            <a:ext cx="9259242" cy="4351338"/>
          </a:xfrm>
          <a:prstGeom prst="rect">
            <a:avLst/>
          </a:prstGeom>
        </p:spPr>
      </p:pic>
      <p:pic>
        <p:nvPicPr>
          <p:cNvPr id="2" name="Picture 13">
            <a:extLst>
              <a:ext uri="{FF2B5EF4-FFF2-40B4-BE49-F238E27FC236}">
                <a16:creationId xmlns:a16="http://schemas.microsoft.com/office/drawing/2014/main" id="{BC6FDCFA-3138-64F2-AC71-1BFB857EA2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685912">
            <a:off x="9980244" y="2121811"/>
            <a:ext cx="1558105" cy="1164329"/>
          </a:xfrm>
          <a:prstGeom prst="rect">
            <a:avLst/>
          </a:prstGeom>
        </p:spPr>
      </p:pic>
    </p:spTree>
    <p:extLst>
      <p:ext uri="{BB962C8B-B14F-4D97-AF65-F5344CB8AC3E}">
        <p14:creationId xmlns:p14="http://schemas.microsoft.com/office/powerpoint/2010/main" val="400352104"/>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1EEAA097-D1BB-F1C1-5566-8C8A6225134F}"/>
              </a:ext>
            </a:extLst>
          </p:cNvPr>
          <p:cNvPicPr>
            <a:picLocks noChangeAspect="1"/>
          </p:cNvPicPr>
          <p:nvPr/>
        </p:nvPicPr>
        <p:blipFill>
          <a:blip r:embed="rId2"/>
          <a:stretch>
            <a:fillRect/>
          </a:stretch>
        </p:blipFill>
        <p:spPr>
          <a:xfrm>
            <a:off x="251737" y="90022"/>
            <a:ext cx="4553943" cy="5933670"/>
          </a:xfrm>
          <a:prstGeom prst="rect">
            <a:avLst/>
          </a:prstGeom>
        </p:spPr>
      </p:pic>
      <p:pic>
        <p:nvPicPr>
          <p:cNvPr id="2" name="Imagem 1">
            <a:extLst>
              <a:ext uri="{FF2B5EF4-FFF2-40B4-BE49-F238E27FC236}">
                <a16:creationId xmlns:a16="http://schemas.microsoft.com/office/drawing/2014/main" id="{9ECE2658-6594-8D93-5674-8AFE2AD9AC64}"/>
              </a:ext>
            </a:extLst>
          </p:cNvPr>
          <p:cNvPicPr>
            <a:picLocks noChangeAspect="1"/>
          </p:cNvPicPr>
          <p:nvPr/>
        </p:nvPicPr>
        <p:blipFill>
          <a:blip r:embed="rId3"/>
          <a:stretch>
            <a:fillRect/>
          </a:stretch>
        </p:blipFill>
        <p:spPr>
          <a:xfrm>
            <a:off x="5145238" y="66040"/>
            <a:ext cx="4482167" cy="6132099"/>
          </a:xfrm>
          <a:prstGeom prst="rect">
            <a:avLst/>
          </a:prstGeom>
        </p:spPr>
      </p:pic>
      <p:pic>
        <p:nvPicPr>
          <p:cNvPr id="4" name="Picture 11">
            <a:extLst>
              <a:ext uri="{FF2B5EF4-FFF2-40B4-BE49-F238E27FC236}">
                <a16:creationId xmlns:a16="http://schemas.microsoft.com/office/drawing/2014/main" id="{518D9F05-77A4-4C40-3E0D-E8C0DD59517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68660">
            <a:off x="10061701" y="2269296"/>
            <a:ext cx="2305591" cy="2935359"/>
          </a:xfrm>
          <a:prstGeom prst="rect">
            <a:avLst/>
          </a:prstGeom>
        </p:spPr>
      </p:pic>
      <p:pic>
        <p:nvPicPr>
          <p:cNvPr id="5" name="Picture 12">
            <a:extLst>
              <a:ext uri="{FF2B5EF4-FFF2-40B4-BE49-F238E27FC236}">
                <a16:creationId xmlns:a16="http://schemas.microsoft.com/office/drawing/2014/main" id="{8AAD1B6D-6C20-8EA6-56B4-854144D85CC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0953739">
            <a:off x="10492069" y="3492987"/>
            <a:ext cx="1723466" cy="3018810"/>
          </a:xfrm>
          <a:prstGeom prst="rect">
            <a:avLst/>
          </a:prstGeom>
        </p:spPr>
      </p:pic>
    </p:spTree>
    <p:extLst>
      <p:ext uri="{BB962C8B-B14F-4D97-AF65-F5344CB8AC3E}">
        <p14:creationId xmlns:p14="http://schemas.microsoft.com/office/powerpoint/2010/main" val="296824296"/>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Uma imagem com texto, mapa, atlas, diagrama&#10;&#10;Descrição gerada automaticamente">
            <a:extLst>
              <a:ext uri="{FF2B5EF4-FFF2-40B4-BE49-F238E27FC236}">
                <a16:creationId xmlns:a16="http://schemas.microsoft.com/office/drawing/2014/main" id="{10AA83DD-EC1D-84AF-E0B2-34809019E2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70815" y="457918"/>
            <a:ext cx="5450370" cy="5191768"/>
          </a:xfrm>
          <a:prstGeom prst="rect">
            <a:avLst/>
          </a:prstGeom>
        </p:spPr>
      </p:pic>
      <p:pic>
        <p:nvPicPr>
          <p:cNvPr id="2" name="Picture 11">
            <a:extLst>
              <a:ext uri="{FF2B5EF4-FFF2-40B4-BE49-F238E27FC236}">
                <a16:creationId xmlns:a16="http://schemas.microsoft.com/office/drawing/2014/main" id="{55110C25-ABBB-48C5-394D-515AD744A4B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9977106">
            <a:off x="9330189" y="883895"/>
            <a:ext cx="3732715" cy="3583406"/>
          </a:xfrm>
          <a:prstGeom prst="rect">
            <a:avLst/>
          </a:prstGeom>
        </p:spPr>
      </p:pic>
      <p:pic>
        <p:nvPicPr>
          <p:cNvPr id="3" name="Picture 12">
            <a:hlinkClick r:id="rId5" tooltip="https://www.canva.com/design/DAFRePDqPtg/edit"/>
            <a:extLst>
              <a:ext uri="{FF2B5EF4-FFF2-40B4-BE49-F238E27FC236}">
                <a16:creationId xmlns:a16="http://schemas.microsoft.com/office/drawing/2014/main" id="{0D9C19A9-4065-6F58-29BB-8C7E65F9D53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361781">
            <a:off x="9710198" y="2948910"/>
            <a:ext cx="2617615" cy="2974562"/>
          </a:xfrm>
          <a:prstGeom prst="rect">
            <a:avLst/>
          </a:prstGeom>
        </p:spPr>
      </p:pic>
    </p:spTree>
    <p:extLst>
      <p:ext uri="{BB962C8B-B14F-4D97-AF65-F5344CB8AC3E}">
        <p14:creationId xmlns:p14="http://schemas.microsoft.com/office/powerpoint/2010/main" val="1958195923"/>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Agrupar 5">
            <a:extLst>
              <a:ext uri="{FF2B5EF4-FFF2-40B4-BE49-F238E27FC236}">
                <a16:creationId xmlns:a16="http://schemas.microsoft.com/office/drawing/2014/main" id="{7209BF41-0B2E-7196-13FC-12EE1C26DD26}"/>
              </a:ext>
            </a:extLst>
          </p:cNvPr>
          <p:cNvGrpSpPr/>
          <p:nvPr/>
        </p:nvGrpSpPr>
        <p:grpSpPr>
          <a:xfrm>
            <a:off x="838200" y="1588200"/>
            <a:ext cx="9101138" cy="4080067"/>
            <a:chOff x="838200" y="1588200"/>
            <a:chExt cx="9101138" cy="4080067"/>
          </a:xfrm>
        </p:grpSpPr>
        <p:sp>
          <p:nvSpPr>
            <p:cNvPr id="8" name="Title 1">
              <a:extLst>
                <a:ext uri="{FF2B5EF4-FFF2-40B4-BE49-F238E27FC236}">
                  <a16:creationId xmlns:a16="http://schemas.microsoft.com/office/drawing/2014/main" id="{DB4919B1-CD22-9725-F2AC-D1C33FC2B2BD}"/>
                </a:ext>
              </a:extLst>
            </p:cNvPr>
            <p:cNvSpPr txBox="1">
              <a:spLocks/>
            </p:cNvSpPr>
            <p:nvPr/>
          </p:nvSpPr>
          <p:spPr>
            <a:xfrm>
              <a:off x="838200" y="2676467"/>
              <a:ext cx="910113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bg1"/>
                  </a:solidFill>
                  <a:latin typeface="Arial" panose="020B06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sr-Latn-ME" sz="2800" b="0" i="0" u="none" strike="noStrike" kern="1200" cap="none" spc="0" normalizeH="0" baseline="0" noProof="0">
                  <a:ln>
                    <a:noFill/>
                  </a:ln>
                  <a:solidFill>
                    <a:srgbClr val="FFFFFF"/>
                  </a:solidFill>
                  <a:effectLst/>
                  <a:uLnTx/>
                  <a:uFillTx/>
                  <a:latin typeface="Arial" panose="020B0604020202020204" pitchFamily="34" charset="0"/>
                  <a:ea typeface="+mj-ea"/>
                  <a:cs typeface="+mj-cs"/>
                </a:rPr>
              </a:br>
              <a:endParaRPr kumimoji="0" lang="sr-Latn-ME" sz="2800" b="0" i="0" u="none" strike="noStrike" kern="1200" cap="none" spc="0" normalizeH="0" baseline="0" noProof="0">
                <a:ln>
                  <a:noFill/>
                </a:ln>
                <a:solidFill>
                  <a:srgbClr val="FFFFFF"/>
                </a:solidFill>
                <a:effectLst/>
                <a:uLnTx/>
                <a:uFillTx/>
                <a:latin typeface="Arial" panose="020B0604020202020204" pitchFamily="34" charset="0"/>
                <a:ea typeface="+mj-ea"/>
                <a:cs typeface="+mj-cs"/>
              </a:endParaRPr>
            </a:p>
          </p:txBody>
        </p:sp>
        <p:sp>
          <p:nvSpPr>
            <p:cNvPr id="13" name="TextBox 12"/>
            <p:cNvSpPr txBox="1"/>
            <p:nvPr/>
          </p:nvSpPr>
          <p:spPr>
            <a:xfrm>
              <a:off x="2060382" y="2582484"/>
              <a:ext cx="5637229"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lang="sr-Latn-ME">
                <a:solidFill>
                  <a:schemeClr val="bg1"/>
                </a:solidFill>
                <a:latin typeface="Arial" panose="020B0604020202020204" pitchFamily="34" charset="0"/>
                <a:cs typeface="Arial" panose="020B0604020202020204" pitchFamily="34" charset="0"/>
                <a:sym typeface="Calibri"/>
              </a:endParaRPr>
            </a:p>
            <a:p>
              <a:pPr marL="0" marR="0" indent="0" algn="l" defTabSz="914400" rtl="0" fontAlgn="auto" latinLnBrk="0" hangingPunct="0">
                <a:lnSpc>
                  <a:spcPct val="100000"/>
                </a:lnSpc>
                <a:spcBef>
                  <a:spcPts val="0"/>
                </a:spcBef>
                <a:spcAft>
                  <a:spcPts val="0"/>
                </a:spcAft>
                <a:buClrTx/>
                <a:buSzTx/>
                <a:buFontTx/>
                <a:buNone/>
                <a:tabLst/>
              </a:pPr>
              <a:endParaRPr kumimoji="0" lang="sr-Latn-ME" sz="1800" b="0" i="0" u="none" strike="noStrike" cap="none" spc="0" normalizeH="0" baseline="0">
                <a:ln>
                  <a:noFill/>
                </a:ln>
                <a:solidFill>
                  <a:schemeClr val="bg1"/>
                </a:solidFill>
                <a:effectLst/>
                <a:uFillTx/>
                <a:latin typeface="Arial" panose="020B0604020202020204" pitchFamily="34" charset="0"/>
                <a:cs typeface="Arial" panose="020B0604020202020204" pitchFamily="34" charset="0"/>
                <a:sym typeface="Calibri"/>
              </a:endParaRPr>
            </a:p>
          </p:txBody>
        </p:sp>
        <p:sp>
          <p:nvSpPr>
            <p:cNvPr id="3" name="TextBox 2">
              <a:extLst>
                <a:ext uri="{FF2B5EF4-FFF2-40B4-BE49-F238E27FC236}">
                  <a16:creationId xmlns:a16="http://schemas.microsoft.com/office/drawing/2014/main" id="{457341E8-57A2-2C48-ACD0-888E9CE0A461}"/>
                </a:ext>
              </a:extLst>
            </p:cNvPr>
            <p:cNvSpPr txBox="1"/>
            <p:nvPr/>
          </p:nvSpPr>
          <p:spPr>
            <a:xfrm>
              <a:off x="1644866" y="1589708"/>
              <a:ext cx="3648174" cy="369332"/>
            </a:xfrm>
            <a:prstGeom prst="rect">
              <a:avLst/>
            </a:prstGeom>
            <a:noFill/>
          </p:spPr>
          <p:txBody>
            <a:bodyPr wrap="square" lIns="91440" tIns="45720" rIns="91440" bIns="45720" rtlCol="0" anchor="t">
              <a:spAutoFit/>
            </a:bodyPr>
            <a:lstStyle/>
            <a:p>
              <a:pPr hangingPunct="0"/>
              <a:r>
                <a:rPr lang="sr-Latn-ME" b="1">
                  <a:solidFill>
                    <a:srgbClr val="FFFFFF"/>
                  </a:solidFill>
                  <a:latin typeface="Arial"/>
                  <a:sym typeface="Calibri"/>
                </a:rPr>
                <a:t>www.msp4bio.eu</a:t>
              </a:r>
            </a:p>
          </p:txBody>
        </p:sp>
        <p:sp>
          <p:nvSpPr>
            <p:cNvPr id="5" name="TextBox 4">
              <a:extLst>
                <a:ext uri="{FF2B5EF4-FFF2-40B4-BE49-F238E27FC236}">
                  <a16:creationId xmlns:a16="http://schemas.microsoft.com/office/drawing/2014/main" id="{AF6C7AB2-E1DA-EB51-55DC-C39640A6FC8A}"/>
                </a:ext>
              </a:extLst>
            </p:cNvPr>
            <p:cNvSpPr txBox="1"/>
            <p:nvPr/>
          </p:nvSpPr>
          <p:spPr>
            <a:xfrm>
              <a:off x="3374227" y="4726305"/>
              <a:ext cx="27432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indent="0" defTabSz="914400" fontAlgn="auto" latinLnBrk="0" hangingPunct="0">
                <a:lnSpc>
                  <a:spcPct val="100000"/>
                </a:lnSpc>
                <a:spcBef>
                  <a:spcPts val="0"/>
                </a:spcBef>
                <a:spcAft>
                  <a:spcPts val="0"/>
                </a:spcAft>
                <a:buClrTx/>
                <a:buSzTx/>
                <a:buFontTx/>
                <a:buNone/>
                <a:tabLst/>
              </a:pPr>
              <a:r>
                <a:rPr lang="sr-Latn-ME" b="1">
                  <a:solidFill>
                    <a:srgbClr val="FFFFFF"/>
                  </a:solidFill>
                  <a:latin typeface="Arial"/>
                </a:rPr>
                <a:t>@MSP4BIO_project</a:t>
              </a:r>
              <a:endParaRPr lang="en-US"/>
            </a:p>
          </p:txBody>
        </p:sp>
        <p:pic>
          <p:nvPicPr>
            <p:cNvPr id="7" name="Picture 4" descr="Logo&#10;&#10;Description automatically generated">
              <a:extLst>
                <a:ext uri="{FF2B5EF4-FFF2-40B4-BE49-F238E27FC236}">
                  <a16:creationId xmlns:a16="http://schemas.microsoft.com/office/drawing/2014/main" id="{DCBD520A-899F-29DF-24C9-E601D2C71295}"/>
                </a:ext>
              </a:extLst>
            </p:cNvPr>
            <p:cNvPicPr>
              <a:picLocks noChangeAspect="1"/>
            </p:cNvPicPr>
            <p:nvPr/>
          </p:nvPicPr>
          <p:blipFill>
            <a:blip r:embed="rId2"/>
            <a:stretch>
              <a:fillRect/>
            </a:stretch>
          </p:blipFill>
          <p:spPr>
            <a:xfrm>
              <a:off x="1168399" y="1590749"/>
              <a:ext cx="421759" cy="415852"/>
            </a:xfrm>
            <a:prstGeom prst="rect">
              <a:avLst/>
            </a:prstGeom>
          </p:spPr>
        </p:pic>
        <p:pic>
          <p:nvPicPr>
            <p:cNvPr id="12" name="Picture 5" descr="A picture containing silhouette, vector graphics&#10;&#10;Description automatically generated">
              <a:extLst>
                <a:ext uri="{FF2B5EF4-FFF2-40B4-BE49-F238E27FC236}">
                  <a16:creationId xmlns:a16="http://schemas.microsoft.com/office/drawing/2014/main" id="{DE35223F-F970-FF3A-270A-AF9A678DC637}"/>
                </a:ext>
              </a:extLst>
            </p:cNvPr>
            <p:cNvPicPr>
              <a:picLocks noChangeAspect="1"/>
            </p:cNvPicPr>
            <p:nvPr/>
          </p:nvPicPr>
          <p:blipFill>
            <a:blip r:embed="rId3"/>
            <a:stretch>
              <a:fillRect/>
            </a:stretch>
          </p:blipFill>
          <p:spPr>
            <a:xfrm>
              <a:off x="2851888" y="4727353"/>
              <a:ext cx="427666" cy="421759"/>
            </a:xfrm>
            <a:prstGeom prst="rect">
              <a:avLst/>
            </a:prstGeom>
          </p:spPr>
        </p:pic>
        <p:pic>
          <p:nvPicPr>
            <p:cNvPr id="15" name="Picture 6" descr="Logo&#10;&#10;Description automatically generated">
              <a:extLst>
                <a:ext uri="{FF2B5EF4-FFF2-40B4-BE49-F238E27FC236}">
                  <a16:creationId xmlns:a16="http://schemas.microsoft.com/office/drawing/2014/main" id="{28C53FFB-2661-A0F7-52BB-9BEE64E57A3F}"/>
                </a:ext>
              </a:extLst>
            </p:cNvPr>
            <p:cNvPicPr>
              <a:picLocks noChangeAspect="1"/>
            </p:cNvPicPr>
            <p:nvPr/>
          </p:nvPicPr>
          <p:blipFill>
            <a:blip r:embed="rId4"/>
            <a:stretch>
              <a:fillRect/>
            </a:stretch>
          </p:blipFill>
          <p:spPr>
            <a:xfrm>
              <a:off x="2851889" y="5236011"/>
              <a:ext cx="433572" cy="432256"/>
            </a:xfrm>
            <a:prstGeom prst="rect">
              <a:avLst/>
            </a:prstGeom>
          </p:spPr>
        </p:pic>
        <p:sp>
          <p:nvSpPr>
            <p:cNvPr id="17" name="TextBox 16">
              <a:extLst>
                <a:ext uri="{FF2B5EF4-FFF2-40B4-BE49-F238E27FC236}">
                  <a16:creationId xmlns:a16="http://schemas.microsoft.com/office/drawing/2014/main" id="{08098332-59C3-4900-633A-0321A4A65EC8}"/>
                </a:ext>
              </a:extLst>
            </p:cNvPr>
            <p:cNvSpPr txBox="1"/>
            <p:nvPr/>
          </p:nvSpPr>
          <p:spPr>
            <a:xfrm>
              <a:off x="3369703" y="5234312"/>
              <a:ext cx="3648174" cy="369332"/>
            </a:xfrm>
            <a:prstGeom prst="rect">
              <a:avLst/>
            </a:prstGeom>
            <a:noFill/>
          </p:spPr>
          <p:txBody>
            <a:bodyPr wrap="square" lIns="91440" tIns="45720" rIns="91440" bIns="45720" rtlCol="0" anchor="t">
              <a:spAutoFit/>
            </a:bodyPr>
            <a:lstStyle/>
            <a:p>
              <a:pPr hangingPunct="0"/>
              <a:r>
                <a:rPr lang="sr-Latn-ME" b="1">
                  <a:solidFill>
                    <a:srgbClr val="FFFFFF"/>
                  </a:solidFill>
                  <a:latin typeface="Arial"/>
                </a:rPr>
                <a:t>MSP4BIO</a:t>
              </a:r>
            </a:p>
          </p:txBody>
        </p:sp>
        <p:pic>
          <p:nvPicPr>
            <p:cNvPr id="32" name="Picture 32" descr="Qr code&#10;&#10;Description automatically generated">
              <a:extLst>
                <a:ext uri="{FF2B5EF4-FFF2-40B4-BE49-F238E27FC236}">
                  <a16:creationId xmlns:a16="http://schemas.microsoft.com/office/drawing/2014/main" id="{16ACF4DD-B2D7-AB29-451C-E58C71883C20}"/>
                </a:ext>
              </a:extLst>
            </p:cNvPr>
            <p:cNvPicPr>
              <a:picLocks noChangeAspect="1"/>
            </p:cNvPicPr>
            <p:nvPr/>
          </p:nvPicPr>
          <p:blipFill rotWithShape="1">
            <a:blip r:embed="rId5"/>
            <a:srcRect t="-490" b="21461"/>
            <a:stretch/>
          </p:blipFill>
          <p:spPr>
            <a:xfrm>
              <a:off x="4930337" y="2142168"/>
              <a:ext cx="1685851" cy="1732000"/>
            </a:xfrm>
            <a:prstGeom prst="rect">
              <a:avLst/>
            </a:prstGeom>
          </p:spPr>
        </p:pic>
        <p:sp>
          <p:nvSpPr>
            <p:cNvPr id="33" name="TextBox 32">
              <a:extLst>
                <a:ext uri="{FF2B5EF4-FFF2-40B4-BE49-F238E27FC236}">
                  <a16:creationId xmlns:a16="http://schemas.microsoft.com/office/drawing/2014/main" id="{62CF1F4D-9036-92ED-9476-8745799FD05E}"/>
                </a:ext>
              </a:extLst>
            </p:cNvPr>
            <p:cNvSpPr txBox="1"/>
            <p:nvPr/>
          </p:nvSpPr>
          <p:spPr>
            <a:xfrm>
              <a:off x="4747336" y="1597343"/>
              <a:ext cx="3648174" cy="369332"/>
            </a:xfrm>
            <a:prstGeom prst="rect">
              <a:avLst/>
            </a:prstGeom>
            <a:noFill/>
          </p:spPr>
          <p:txBody>
            <a:bodyPr wrap="square" lIns="91440" tIns="45720" rIns="91440" bIns="45720" rtlCol="0" anchor="t">
              <a:spAutoFit/>
            </a:bodyPr>
            <a:lstStyle/>
            <a:p>
              <a:pPr hangingPunct="0"/>
              <a:r>
                <a:rPr lang="sr-Latn-ME" b="1" err="1">
                  <a:solidFill>
                    <a:srgbClr val="FFFFFF"/>
                  </a:solidFill>
                  <a:latin typeface="Arial"/>
                  <a:sym typeface="Calibri"/>
                </a:rPr>
                <a:t>Sign</a:t>
              </a:r>
              <a:r>
                <a:rPr lang="sr-Latn-ME" b="1">
                  <a:solidFill>
                    <a:srgbClr val="FFFFFF"/>
                  </a:solidFill>
                  <a:latin typeface="Arial"/>
                  <a:sym typeface="Calibri"/>
                </a:rPr>
                <a:t> </a:t>
              </a:r>
              <a:r>
                <a:rPr lang="sr-Latn-ME" b="1" err="1">
                  <a:solidFill>
                    <a:srgbClr val="FFFFFF"/>
                  </a:solidFill>
                  <a:latin typeface="Arial"/>
                  <a:sym typeface="Calibri"/>
                </a:rPr>
                <a:t>up</a:t>
              </a:r>
              <a:r>
                <a:rPr lang="sr-Latn-ME" b="1">
                  <a:solidFill>
                    <a:srgbClr val="FFFFFF"/>
                  </a:solidFill>
                  <a:latin typeface="Arial"/>
                  <a:sym typeface="Calibri"/>
                </a:rPr>
                <a:t> </a:t>
              </a:r>
              <a:r>
                <a:rPr lang="sr-Latn-ME" b="1" err="1">
                  <a:solidFill>
                    <a:srgbClr val="FFFFFF"/>
                  </a:solidFill>
                  <a:latin typeface="Arial"/>
                  <a:sym typeface="Calibri"/>
                </a:rPr>
                <a:t>for</a:t>
              </a:r>
              <a:r>
                <a:rPr lang="sr-Latn-ME" b="1">
                  <a:solidFill>
                    <a:srgbClr val="FFFFFF"/>
                  </a:solidFill>
                  <a:latin typeface="Arial"/>
                  <a:sym typeface="Calibri"/>
                </a:rPr>
                <a:t> </a:t>
              </a:r>
              <a:r>
                <a:rPr lang="sr-Latn-ME" b="1" err="1">
                  <a:solidFill>
                    <a:srgbClr val="FFFFFF"/>
                  </a:solidFill>
                  <a:latin typeface="Arial"/>
                  <a:sym typeface="Calibri"/>
                </a:rPr>
                <a:t>our</a:t>
              </a:r>
              <a:r>
                <a:rPr lang="sr-Latn-ME" b="1">
                  <a:solidFill>
                    <a:srgbClr val="FFFFFF"/>
                  </a:solidFill>
                  <a:latin typeface="Arial"/>
                  <a:sym typeface="Calibri"/>
                </a:rPr>
                <a:t> </a:t>
              </a:r>
              <a:r>
                <a:rPr lang="sr-Latn-ME" b="1" err="1">
                  <a:solidFill>
                    <a:srgbClr val="FFFFFF"/>
                  </a:solidFill>
                  <a:latin typeface="Arial"/>
                  <a:sym typeface="Calibri"/>
                </a:rPr>
                <a:t>Newsletter</a:t>
              </a:r>
              <a:r>
                <a:rPr lang="sr-Latn-ME" b="1">
                  <a:solidFill>
                    <a:srgbClr val="FFFFFF"/>
                  </a:solidFill>
                  <a:latin typeface="Arial"/>
                  <a:sym typeface="Calibri"/>
                </a:rPr>
                <a:t>! </a:t>
              </a:r>
            </a:p>
          </p:txBody>
        </p:sp>
        <p:pic>
          <p:nvPicPr>
            <p:cNvPr id="2" name="Picture 3" descr="Icon&#10;&#10;Description automatically generated">
              <a:extLst>
                <a:ext uri="{FF2B5EF4-FFF2-40B4-BE49-F238E27FC236}">
                  <a16:creationId xmlns:a16="http://schemas.microsoft.com/office/drawing/2014/main" id="{6373CA41-59B4-E9D8-2497-97B13F38F4F2}"/>
                </a:ext>
              </a:extLst>
            </p:cNvPr>
            <p:cNvPicPr>
              <a:picLocks noChangeAspect="1"/>
            </p:cNvPicPr>
            <p:nvPr/>
          </p:nvPicPr>
          <p:blipFill>
            <a:blip r:embed="rId6"/>
            <a:stretch>
              <a:fillRect/>
            </a:stretch>
          </p:blipFill>
          <p:spPr>
            <a:xfrm>
              <a:off x="4332514" y="1588200"/>
              <a:ext cx="413658" cy="426773"/>
            </a:xfrm>
            <a:prstGeom prst="rect">
              <a:avLst/>
            </a:prstGeom>
          </p:spPr>
        </p:pic>
        <p:pic>
          <p:nvPicPr>
            <p:cNvPr id="4" name="Picture 5" descr="Qr code&#10;&#10;Description automatically generated">
              <a:extLst>
                <a:ext uri="{FF2B5EF4-FFF2-40B4-BE49-F238E27FC236}">
                  <a16:creationId xmlns:a16="http://schemas.microsoft.com/office/drawing/2014/main" id="{0DF671DC-B83D-8F72-7438-6E31C14CC4AE}"/>
                </a:ext>
              </a:extLst>
            </p:cNvPr>
            <p:cNvPicPr>
              <a:picLocks noChangeAspect="1"/>
            </p:cNvPicPr>
            <p:nvPr/>
          </p:nvPicPr>
          <p:blipFill rotWithShape="1">
            <a:blip r:embed="rId7"/>
            <a:srcRect r="325" b="20301"/>
            <a:stretch/>
          </p:blipFill>
          <p:spPr>
            <a:xfrm>
              <a:off x="1796142" y="2140806"/>
              <a:ext cx="1665535" cy="1732358"/>
            </a:xfrm>
            <a:prstGeom prst="rect">
              <a:avLst/>
            </a:prstGeom>
          </p:spPr>
        </p:pic>
      </p:grpSp>
    </p:spTree>
    <p:extLst>
      <p:ext uri="{BB962C8B-B14F-4D97-AF65-F5344CB8AC3E}">
        <p14:creationId xmlns:p14="http://schemas.microsoft.com/office/powerpoint/2010/main" val="123287728"/>
      </p:ext>
    </p:extLst>
  </p:cSld>
  <p:clrMapOvr>
    <a:masterClrMapping/>
  </p:clrMapOvr>
  <p:transition spd="med"/>
</p:sld>
</file>

<file path=ppt/theme/theme1.xml><?xml version="1.0" encoding="utf-8"?>
<a:theme xmlns:a="http://schemas.openxmlformats.org/drawingml/2006/main" name="MSP4BIO Mai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Template_final" id="{2639CDF3-98D3-5045-830D-3C115B2857FD}" vid="{5BC2D68D-0DDE-6E43-AE8E-B7F6A8C73DCB}"/>
    </a:ext>
  </a:extLst>
</a:theme>
</file>

<file path=ppt/theme/theme2.xml><?xml version="1.0" encoding="utf-8"?>
<a:theme xmlns:a="http://schemas.openxmlformats.org/drawingml/2006/main" name="MSP4BIO frame (blu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Template_final" id="{2639CDF3-98D3-5045-830D-3C115B2857FD}" vid="{7A0649B7-8962-7447-9658-5E09C813DFEE}"/>
    </a:ext>
  </a:extLst>
</a:theme>
</file>

<file path=ppt/theme/theme3.xml><?xml version="1.0" encoding="utf-8"?>
<a:theme xmlns:a="http://schemas.openxmlformats.org/drawingml/2006/main" name="MSP4BIO frame (gree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Template_final" id="{2639CDF3-98D3-5045-830D-3C115B2857FD}" vid="{CAC6A783-3D6E-014B-BD75-B661D077D4E5}"/>
    </a:ext>
  </a:extLst>
</a:theme>
</file>

<file path=ppt/theme/theme4.xml><?xml version="1.0" encoding="utf-8"?>
<a:theme xmlns:a="http://schemas.openxmlformats.org/drawingml/2006/main" name="4_Office Theme">
  <a:themeElements>
    <a:clrScheme name="MSP4BIO">
      <a:dk1>
        <a:srgbClr val="000000"/>
      </a:dk1>
      <a:lt1>
        <a:srgbClr val="FFFFFF"/>
      </a:lt1>
      <a:dk2>
        <a:srgbClr val="1E3D74"/>
      </a:dk2>
      <a:lt2>
        <a:srgbClr val="F1F1F1"/>
      </a:lt2>
      <a:accent1>
        <a:srgbClr val="1E3D74"/>
      </a:accent1>
      <a:accent2>
        <a:srgbClr val="39BAA5"/>
      </a:accent2>
      <a:accent3>
        <a:srgbClr val="C5C8C8"/>
      </a:accent3>
      <a:accent4>
        <a:srgbClr val="2E60B7"/>
      </a:accent4>
      <a:accent5>
        <a:srgbClr val="00C7DC"/>
      </a:accent5>
      <a:accent6>
        <a:srgbClr val="007078"/>
      </a:accent6>
      <a:hlink>
        <a:srgbClr val="3064BE"/>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Template_final" id="{2639CDF3-98D3-5045-830D-3C115B2857FD}" vid="{569DB872-48CE-3047-BC95-225D71B5A42F}"/>
    </a:ext>
  </a:extLst>
</a:theme>
</file>

<file path=ppt/theme/theme5.xml><?xml version="1.0" encoding="utf-8"?>
<a:theme xmlns:a="http://schemas.openxmlformats.org/drawingml/2006/main" name="2_MSP4BIO cover">
  <a:themeElements>
    <a:clrScheme name="MSP4BIO cover">
      <a:dk1>
        <a:srgbClr val="000000"/>
      </a:dk1>
      <a:lt1>
        <a:srgbClr val="FFFFFF"/>
      </a:lt1>
      <a:dk2>
        <a:srgbClr val="A7A7A7"/>
      </a:dk2>
      <a:lt2>
        <a:srgbClr val="535353"/>
      </a:lt2>
      <a:accent1>
        <a:srgbClr val="1E3D74"/>
      </a:accent1>
      <a:accent2>
        <a:srgbClr val="39BAA5"/>
      </a:accent2>
      <a:accent3>
        <a:srgbClr val="C5C8C8"/>
      </a:accent3>
      <a:accent4>
        <a:srgbClr val="2E60B7"/>
      </a:accent4>
      <a:accent5>
        <a:srgbClr val="00C7DC"/>
      </a:accent5>
      <a:accent6>
        <a:srgbClr val="007078"/>
      </a:accent6>
      <a:hlink>
        <a:srgbClr val="0000FF"/>
      </a:hlink>
      <a:folHlink>
        <a:srgbClr val="FF00FF"/>
      </a:folHlink>
    </a:clrScheme>
    <a:fontScheme name="MSP4BIO cover">
      <a:majorFont>
        <a:latin typeface="Helvetica"/>
        <a:ea typeface="Helvetica"/>
        <a:cs typeface="Helvetica"/>
      </a:majorFont>
      <a:minorFont>
        <a:latin typeface="Calibri"/>
        <a:ea typeface="Calibri"/>
        <a:cs typeface="Calibri"/>
      </a:minorFont>
    </a:fontScheme>
    <a:fmtScheme name="MSP4BIO 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6.xml><?xml version="1.0" encoding="utf-8"?>
<a:theme xmlns:a="http://schemas.openxmlformats.org/drawingml/2006/main" name="3_MSP4BIO cover">
  <a:themeElements>
    <a:clrScheme name="MSP4BIO cover">
      <a:dk1>
        <a:srgbClr val="000000"/>
      </a:dk1>
      <a:lt1>
        <a:srgbClr val="FFFFFF"/>
      </a:lt1>
      <a:dk2>
        <a:srgbClr val="A7A7A7"/>
      </a:dk2>
      <a:lt2>
        <a:srgbClr val="535353"/>
      </a:lt2>
      <a:accent1>
        <a:srgbClr val="1E3D74"/>
      </a:accent1>
      <a:accent2>
        <a:srgbClr val="39BAA5"/>
      </a:accent2>
      <a:accent3>
        <a:srgbClr val="C5C8C8"/>
      </a:accent3>
      <a:accent4>
        <a:srgbClr val="2E60B7"/>
      </a:accent4>
      <a:accent5>
        <a:srgbClr val="00C7DC"/>
      </a:accent5>
      <a:accent6>
        <a:srgbClr val="007078"/>
      </a:accent6>
      <a:hlink>
        <a:srgbClr val="0000FF"/>
      </a:hlink>
      <a:folHlink>
        <a:srgbClr val="FF00FF"/>
      </a:folHlink>
    </a:clrScheme>
    <a:fontScheme name="MSP4BIO cover">
      <a:majorFont>
        <a:latin typeface="Helvetica"/>
        <a:ea typeface="Helvetica"/>
        <a:cs typeface="Helvetica"/>
      </a:majorFont>
      <a:minorFont>
        <a:latin typeface="Calibri"/>
        <a:ea typeface="Calibri"/>
        <a:cs typeface="Calibri"/>
      </a:minorFont>
    </a:fontScheme>
    <a:fmtScheme name="MSP4BIO 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7.xml><?xml version="1.0" encoding="utf-8"?>
<a:theme xmlns:a="http://schemas.openxmlformats.org/drawingml/2006/main" name="5_MSP4BIO cover">
  <a:themeElements>
    <a:clrScheme name="MSP4BIO cover">
      <a:dk1>
        <a:srgbClr val="000000"/>
      </a:dk1>
      <a:lt1>
        <a:srgbClr val="FFFFFF"/>
      </a:lt1>
      <a:dk2>
        <a:srgbClr val="A7A7A7"/>
      </a:dk2>
      <a:lt2>
        <a:srgbClr val="535353"/>
      </a:lt2>
      <a:accent1>
        <a:srgbClr val="1E3D74"/>
      </a:accent1>
      <a:accent2>
        <a:srgbClr val="39BAA5"/>
      </a:accent2>
      <a:accent3>
        <a:srgbClr val="C5C8C8"/>
      </a:accent3>
      <a:accent4>
        <a:srgbClr val="2E60B7"/>
      </a:accent4>
      <a:accent5>
        <a:srgbClr val="00C7DC"/>
      </a:accent5>
      <a:accent6>
        <a:srgbClr val="007078"/>
      </a:accent6>
      <a:hlink>
        <a:srgbClr val="0000FF"/>
      </a:hlink>
      <a:folHlink>
        <a:srgbClr val="FF00FF"/>
      </a:folHlink>
    </a:clrScheme>
    <a:fontScheme name="MSP4BIO cover">
      <a:majorFont>
        <a:latin typeface="Helvetica"/>
        <a:ea typeface="Helvetica"/>
        <a:cs typeface="Helvetica"/>
      </a:majorFont>
      <a:minorFont>
        <a:latin typeface="Calibri"/>
        <a:ea typeface="Calibri"/>
        <a:cs typeface="Calibri"/>
      </a:minorFont>
    </a:fontScheme>
    <a:fmtScheme name="MSP4BIO 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E70F5DD9626624C9FAD7A7B19C39623" ma:contentTypeVersion="18" ma:contentTypeDescription="Ein neues Dokument erstellen." ma:contentTypeScope="" ma:versionID="d7a704374c298d67892c77c1c4941246">
  <xsd:schema xmlns:xsd="http://www.w3.org/2001/XMLSchema" xmlns:xs="http://www.w3.org/2001/XMLSchema" xmlns:p="http://schemas.microsoft.com/office/2006/metadata/properties" xmlns:ns2="349530d8-19d5-4919-9f9c-be8cf194a2d0" xmlns:ns3="26a9b317-8929-47c3-9a06-c0b14c228603" targetNamespace="http://schemas.microsoft.com/office/2006/metadata/properties" ma:root="true" ma:fieldsID="f3fc4e547e9bd55124f2e4c53bd0b714" ns2:_="" ns3:_="">
    <xsd:import namespace="349530d8-19d5-4919-9f9c-be8cf194a2d0"/>
    <xsd:import namespace="26a9b317-8929-47c3-9a06-c0b14c22860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lcf76f155ced4ddcb4097134ff3c332f" minOccurs="0"/>
                <xsd:element ref="ns2:TaxCatchAll" minOccurs="0"/>
                <xsd:element ref="ns3:MediaServiceGenerationTime" minOccurs="0"/>
                <xsd:element ref="ns3:MediaServiceEventHashCode" minOccurs="0"/>
                <xsd:element ref="ns3:MediaServiceOCR" minOccurs="0"/>
                <xsd:element ref="ns3:MediaServiceDateTaken" minOccurs="0"/>
                <xsd:element ref="ns3:MediaLengthInSeconds" minOccurs="0"/>
                <xsd:element ref="ns3:MediaServiceLocation" minOccurs="0"/>
                <xsd:element ref="ns3:MediaServiceObjectDetectorVersions" minOccurs="0"/>
                <xsd:element ref="ns3:Img"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9530d8-19d5-4919-9f9c-be8cf194a2d0" elementFormDefault="qualified">
    <xsd:import namespace="http://schemas.microsoft.com/office/2006/documentManagement/types"/>
    <xsd:import namespace="http://schemas.microsoft.com/office/infopath/2007/PartnerControls"/>
    <xsd:element name="SharedWithUsers" ma:index="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Freigegeben für - Details" ma:internalName="SharedWithDetails" ma:readOnly="true">
      <xsd:simpleType>
        <xsd:restriction base="dms:Note">
          <xsd:maxLength value="255"/>
        </xsd:restriction>
      </xsd:simpleType>
    </xsd:element>
    <xsd:element name="TaxCatchAll" ma:index="16" nillable="true" ma:displayName="Taxonomy Catch All Column" ma:hidden="true" ma:list="{fca8d73e-66b4-4c6e-8ad4-5613181c9da6}" ma:internalName="TaxCatchAll" ma:showField="CatchAllData" ma:web="349530d8-19d5-4919-9f9c-be8cf194a2d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6a9b317-8929-47c3-9a06-c0b14c22860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Bildmarkierungen" ma:readOnly="false" ma:fieldId="{5cf76f15-5ced-4ddc-b409-7134ff3c332f}" ma:taxonomyMulti="true" ma:sspId="0822ac0e-e204-4635-b95e-889568c26b05"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Img" ma:index="24" nillable="true" ma:displayName="Img" ma:format="Thumbnail" ma:internalName="Img">
      <xsd:simpleType>
        <xsd:restriction base="dms:Unknown"/>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6a9b317-8929-47c3-9a06-c0b14c228603">
      <Terms xmlns="http://schemas.microsoft.com/office/infopath/2007/PartnerControls"/>
    </lcf76f155ced4ddcb4097134ff3c332f>
    <TaxCatchAll xmlns="349530d8-19d5-4919-9f9c-be8cf194a2d0" xsi:nil="true"/>
    <Img xmlns="26a9b317-8929-47c3-9a06-c0b14c228603" xsi:nil="true"/>
  </documentManagement>
</p:properties>
</file>

<file path=customXml/itemProps1.xml><?xml version="1.0" encoding="utf-8"?>
<ds:datastoreItem xmlns:ds="http://schemas.openxmlformats.org/officeDocument/2006/customXml" ds:itemID="{0C1EDA73-061A-4AEC-BAD0-FC92F03F3138}">
  <ds:schemaRefs>
    <ds:schemaRef ds:uri="26a9b317-8929-47c3-9a06-c0b14c228603"/>
    <ds:schemaRef ds:uri="349530d8-19d5-4919-9f9c-be8cf194a2d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B1540CC-2C74-4E16-B808-79A49DC9B709}">
  <ds:schemaRefs>
    <ds:schemaRef ds:uri="http://schemas.microsoft.com/sharepoint/v3/contenttype/forms"/>
  </ds:schemaRefs>
</ds:datastoreItem>
</file>

<file path=customXml/itemProps3.xml><?xml version="1.0" encoding="utf-8"?>
<ds:datastoreItem xmlns:ds="http://schemas.openxmlformats.org/officeDocument/2006/customXml" ds:itemID="{522E7BC4-0749-413A-9D12-741253E35176}">
  <ds:schemaRefs>
    <ds:schemaRef ds:uri="http://purl.org/dc/terms/"/>
    <ds:schemaRef ds:uri="http://schemas.microsoft.com/office/2006/documentManagement/types"/>
    <ds:schemaRef ds:uri="http://www.w3.org/XML/1998/namespace"/>
    <ds:schemaRef ds:uri="http://schemas.microsoft.com/office/infopath/2007/PartnerControls"/>
    <ds:schemaRef ds:uri="http://schemas.microsoft.com/office/2006/metadata/properties"/>
    <ds:schemaRef ds:uri="http://purl.org/dc/dcmitype/"/>
    <ds:schemaRef ds:uri="http://purl.org/dc/elements/1.1/"/>
    <ds:schemaRef ds:uri="http://schemas.openxmlformats.org/package/2006/metadata/core-properties"/>
    <ds:schemaRef ds:uri="26a9b317-8929-47c3-9a06-c0b14c228603"/>
    <ds:schemaRef ds:uri="349530d8-19d5-4919-9f9c-be8cf194a2d0"/>
  </ds:schemaRefs>
</ds:datastoreItem>
</file>

<file path=docProps/app.xml><?xml version="1.0" encoding="utf-8"?>
<Properties xmlns="http://schemas.openxmlformats.org/officeDocument/2006/extended-properties" xmlns:vt="http://schemas.openxmlformats.org/officeDocument/2006/docPropsVTypes">
  <Template>PPT Template_final[26341]</Template>
  <TotalTime>0</TotalTime>
  <Words>1196</Words>
  <Application>Microsoft Macintosh PowerPoint</Application>
  <PresentationFormat>Widescreen</PresentationFormat>
  <Paragraphs>150</Paragraphs>
  <Slides>29</Slides>
  <Notes>4</Notes>
  <HiddenSlides>1</HiddenSlides>
  <MMClips>0</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29</vt:i4>
      </vt:variant>
    </vt:vector>
  </HeadingPairs>
  <TitlesOfParts>
    <vt:vector size="43" baseType="lpstr">
      <vt:lpstr>Antonio</vt:lpstr>
      <vt:lpstr>Arial</vt:lpstr>
      <vt:lpstr>Calibri</vt:lpstr>
      <vt:lpstr>Canva Sans Bold</vt:lpstr>
      <vt:lpstr>Montserrat Bold</vt:lpstr>
      <vt:lpstr>PF Handbook Pro</vt:lpstr>
      <vt:lpstr>Roboto</vt:lpstr>
      <vt:lpstr>MSP4BIO Main</vt:lpstr>
      <vt:lpstr>MSP4BIO frame (blue)</vt:lpstr>
      <vt:lpstr>MSP4BIO frame (green)</vt:lpstr>
      <vt:lpstr>4_Office Theme</vt:lpstr>
      <vt:lpstr>2_MSP4BIO cover</vt:lpstr>
      <vt:lpstr>3_MSP4BIO cover</vt:lpstr>
      <vt:lpstr>5_MSP4BIO cover</vt:lpstr>
      <vt:lpstr>PowerPoint Presentation</vt:lpstr>
      <vt:lpstr>PowerPoint Presentation</vt:lpstr>
      <vt:lpstr>PowerPoint Presentation</vt:lpstr>
      <vt:lpstr>Webinar: Key takeaways</vt:lpstr>
      <vt:lpstr>MSP4BIO Improved Science-Based Maritime Spatial Planning to Safeguard and Restore Biodiversity in a coherent European MPA network</vt:lpstr>
      <vt:lpstr>MSP4BIO: KEY FACTS</vt:lpstr>
      <vt:lpstr>MSP4BIO: MAIN GOAL</vt:lpstr>
      <vt:lpstr>MSP4BIO: PILLARS</vt:lpstr>
      <vt:lpstr>MSP4BIO: OBJECTIVES</vt:lpstr>
      <vt:lpstr>PowerPoint Presentation</vt:lpstr>
      <vt:lpstr>MSP4BIO: KEY RESULTS</vt:lpstr>
      <vt:lpstr>MSP4BIO ESE Framework – biodiversity mainstreaming in MSP  </vt:lpstr>
      <vt:lpstr>MSP4BIO – ESE Framework in numbers  </vt:lpstr>
      <vt:lpstr>MSP4BIO – Ecological Toolkit  </vt:lpstr>
      <vt:lpstr>MSP4BIO – Socio-Economic Criteria  </vt:lpstr>
      <vt:lpstr>MSP4BIO – trade-off scenarios and good management practices  </vt:lpstr>
      <vt:lpstr>MSP4BIO – policy barriers and solutions  </vt:lpstr>
      <vt:lpstr>MPA MSP integration guide</vt:lpstr>
      <vt:lpstr>MSP4BIO – ESE Framework online tool/document  </vt:lpstr>
      <vt:lpstr>MSP4BIO results: exploitation and legacy  </vt:lpstr>
      <vt:lpstr>PowerPoint Presentation</vt:lpstr>
      <vt:lpstr>PowerPoint Presentation</vt:lpstr>
      <vt:lpstr>MSP4BIO: PARTNERS</vt:lpstr>
      <vt:lpstr>Azores test side</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Ivana Stojanovic</dc:creator>
  <cp:keywords/>
  <dc:description/>
  <cp:lastModifiedBy>Agnese Cosulich</cp:lastModifiedBy>
  <cp:revision>2</cp:revision>
  <dcterms:created xsi:type="dcterms:W3CDTF">2022-10-19T08:29:02Z</dcterms:created>
  <dcterms:modified xsi:type="dcterms:W3CDTF">2025-05-20T07:36:51Z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0x010100DE70F5DD9626624C9FAD7A7B19C39623</vt:lpwstr>
  </property>
  <property fmtid="{D5CDD505-2E9C-101B-9397-08002B2CF9AE}" pid="3" name="MediaServiceImageTags">
    <vt:lpwstr/>
  </property>
</Properties>
</file>