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3.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4.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5.xml" ContentType="application/vnd.openxmlformats-officedocument.them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6.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7.xml" ContentType="application/vnd.openxmlformats-officedocument.theme+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theme/theme8.xml" ContentType="application/vnd.openxmlformats-officedocument.theme+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9.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0.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83" r:id="rId4"/>
    <p:sldMasterId id="2147483660" r:id="rId5"/>
    <p:sldMasterId id="2147483721" r:id="rId6"/>
    <p:sldMasterId id="2147483744" r:id="rId7"/>
    <p:sldMasterId id="2147483683" r:id="rId8"/>
    <p:sldMasterId id="2147483668" r:id="rId9"/>
    <p:sldMasterId id="2147483678" r:id="rId10"/>
    <p:sldMasterId id="2147483754" r:id="rId11"/>
    <p:sldMasterId id="2147483871" r:id="rId12"/>
    <p:sldMasterId id="2147483648" r:id="rId13"/>
    <p:sldMasterId id="2147483895" r:id="rId14"/>
  </p:sldMasterIdLst>
  <p:notesMasterIdLst>
    <p:notesMasterId r:id="rId99"/>
  </p:notesMasterIdLst>
  <p:sldIdLst>
    <p:sldId id="256" r:id="rId15"/>
    <p:sldId id="701" r:id="rId16"/>
    <p:sldId id="722" r:id="rId17"/>
    <p:sldId id="4371" r:id="rId18"/>
    <p:sldId id="4370" r:id="rId19"/>
    <p:sldId id="272" r:id="rId20"/>
    <p:sldId id="271" r:id="rId21"/>
    <p:sldId id="275" r:id="rId22"/>
    <p:sldId id="821" r:id="rId23"/>
    <p:sldId id="286" r:id="rId24"/>
    <p:sldId id="278" r:id="rId25"/>
    <p:sldId id="287" r:id="rId26"/>
    <p:sldId id="288" r:id="rId27"/>
    <p:sldId id="4334" r:id="rId28"/>
    <p:sldId id="319" r:id="rId29"/>
    <p:sldId id="4335" r:id="rId30"/>
    <p:sldId id="4339" r:id="rId31"/>
    <p:sldId id="289" r:id="rId32"/>
    <p:sldId id="282" r:id="rId33"/>
    <p:sldId id="4340" r:id="rId34"/>
    <p:sldId id="682" r:id="rId35"/>
    <p:sldId id="685" r:id="rId36"/>
    <p:sldId id="684" r:id="rId37"/>
    <p:sldId id="468" r:id="rId38"/>
    <p:sldId id="475" r:id="rId39"/>
    <p:sldId id="510" r:id="rId40"/>
    <p:sldId id="687" r:id="rId41"/>
    <p:sldId id="683" r:id="rId42"/>
    <p:sldId id="694" r:id="rId43"/>
    <p:sldId id="4376" r:id="rId44"/>
    <p:sldId id="4377" r:id="rId45"/>
    <p:sldId id="691" r:id="rId46"/>
    <p:sldId id="692" r:id="rId47"/>
    <p:sldId id="4378" r:id="rId48"/>
    <p:sldId id="4379" r:id="rId49"/>
    <p:sldId id="693" r:id="rId50"/>
    <p:sldId id="718" r:id="rId51"/>
    <p:sldId id="4348" r:id="rId52"/>
    <p:sldId id="4380" r:id="rId53"/>
    <p:sldId id="4381" r:id="rId54"/>
    <p:sldId id="4382" r:id="rId55"/>
    <p:sldId id="4383" r:id="rId56"/>
    <p:sldId id="270" r:id="rId57"/>
    <p:sldId id="4384" r:id="rId58"/>
    <p:sldId id="273" r:id="rId59"/>
    <p:sldId id="4349" r:id="rId60"/>
    <p:sldId id="258" r:id="rId61"/>
    <p:sldId id="261" r:id="rId62"/>
    <p:sldId id="280" r:id="rId63"/>
    <p:sldId id="264" r:id="rId64"/>
    <p:sldId id="269" r:id="rId65"/>
    <p:sldId id="4373" r:id="rId66"/>
    <p:sldId id="285" r:id="rId67"/>
    <p:sldId id="281" r:id="rId68"/>
    <p:sldId id="4374" r:id="rId69"/>
    <p:sldId id="274" r:id="rId70"/>
    <p:sldId id="284" r:id="rId71"/>
    <p:sldId id="277" r:id="rId72"/>
    <p:sldId id="279" r:id="rId73"/>
    <p:sldId id="4375" r:id="rId74"/>
    <p:sldId id="4354" r:id="rId75"/>
    <p:sldId id="4355" r:id="rId76"/>
    <p:sldId id="4356" r:id="rId77"/>
    <p:sldId id="4357" r:id="rId78"/>
    <p:sldId id="4367" r:id="rId79"/>
    <p:sldId id="4368" r:id="rId80"/>
    <p:sldId id="4369" r:id="rId81"/>
    <p:sldId id="4390" r:id="rId82"/>
    <p:sldId id="263" r:id="rId83"/>
    <p:sldId id="4386" r:id="rId84"/>
    <p:sldId id="4387" r:id="rId85"/>
    <p:sldId id="4388" r:id="rId86"/>
    <p:sldId id="4361" r:id="rId87"/>
    <p:sldId id="374" r:id="rId88"/>
    <p:sldId id="338" r:id="rId89"/>
    <p:sldId id="371" r:id="rId90"/>
    <p:sldId id="347" r:id="rId91"/>
    <p:sldId id="375" r:id="rId92"/>
    <p:sldId id="376" r:id="rId93"/>
    <p:sldId id="377" r:id="rId94"/>
    <p:sldId id="346" r:id="rId95"/>
    <p:sldId id="4389" r:id="rId96"/>
    <p:sldId id="4360" r:id="rId97"/>
    <p:sldId id="4366" r:id="rId98"/>
  </p:sldIdLst>
  <p:sldSz cx="12192000" cy="6858000"/>
  <p:notesSz cx="6858000" cy="9144000"/>
  <p:defaultTextStyle>
    <a:defPPr>
      <a:defRPr lang="en-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D966E"/>
    <a:srgbClr val="12C489"/>
    <a:srgbClr val="1A00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C4336E7-9714-3643-BA36-BDC7574E13B7}" v="1" dt="2025-06-19T12:29:10.816"/>
    <p1510:client id="{37EFB8CA-5342-18FE-B61A-68F0BF911099}" v="19" dt="2025-06-06T09:15:01.609"/>
    <p1510:client id="{5E90FEEF-88AA-C833-ABA7-6F664B1A685F}" v="10" dt="2025-06-05T15:28:37.228"/>
    <p1510:client id="{68C75784-1B10-D783-7730-8E3AE06C91F2}" v="2301" dt="2025-06-06T08:55:46.355"/>
    <p1510:client id="{82A6755A-724E-3E62-B7CE-554EC1E52861}" v="3" dt="2025-06-06T08:38:46.032"/>
    <p1510:client id="{9088CC0B-983C-5DC3-A021-6F2D238FA900}" v="125" dt="2025-06-05T14:10:37.801"/>
    <p1510:client id="{9AAAA9B8-B7E0-602C-29D7-17F8062C25B5}" v="2" dt="2025-06-06T06:34:22.118"/>
    <p1510:client id="{ABC1AEBC-B02B-2625-88F9-65BE315FB5C0}" v="4" dt="2025-06-05T18:11:54.052"/>
    <p1510:client id="{B1C1B03D-7B52-E2F6-3E68-4C4C43884A3B}" v="2" dt="2025-06-05T14:46:35.051"/>
    <p1510:client id="{B5B76DF7-B2BD-9B6D-8775-59EF2C8656E2}" v="237" dt="2025-06-05T14:15:11.804"/>
    <p1510:client id="{C8957F53-3AEA-8C0E-1487-39147B7A950F}" v="495" dt="2025-06-06T08:02:47.135"/>
    <p1510:client id="{EB48096C-83E4-001D-5EE3-1A2CCF5737F6}" v="118" dt="2025-06-05T18:01:52.486"/>
    <p1510:client id="{ECDD8881-1DBB-544B-85BE-3CFE5933AAD4}" v="246" dt="2025-06-06T09:12:31.57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8"/>
    <p:restoredTop sz="94685"/>
  </p:normalViewPr>
  <p:slideViewPr>
    <p:cSldViewPr snapToGrid="0">
      <p:cViewPr varScale="1">
        <p:scale>
          <a:sx n="89" d="100"/>
          <a:sy n="89" d="100"/>
        </p:scale>
        <p:origin x="896"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2.xml"/><Relationship Id="rId21" Type="http://schemas.openxmlformats.org/officeDocument/2006/relationships/slide" Target="slides/slide7.xml"/><Relationship Id="rId42" Type="http://schemas.openxmlformats.org/officeDocument/2006/relationships/slide" Target="slides/slide28.xml"/><Relationship Id="rId47" Type="http://schemas.openxmlformats.org/officeDocument/2006/relationships/slide" Target="slides/slide33.xml"/><Relationship Id="rId63" Type="http://schemas.openxmlformats.org/officeDocument/2006/relationships/slide" Target="slides/slide49.xml"/><Relationship Id="rId68" Type="http://schemas.openxmlformats.org/officeDocument/2006/relationships/slide" Target="slides/slide54.xml"/><Relationship Id="rId84" Type="http://schemas.openxmlformats.org/officeDocument/2006/relationships/slide" Target="slides/slide70.xml"/><Relationship Id="rId89" Type="http://schemas.openxmlformats.org/officeDocument/2006/relationships/slide" Target="slides/slide75.xml"/><Relationship Id="rId16" Type="http://schemas.openxmlformats.org/officeDocument/2006/relationships/slide" Target="slides/slide2.xml"/><Relationship Id="rId11" Type="http://schemas.openxmlformats.org/officeDocument/2006/relationships/slideMaster" Target="slideMasters/slideMaster8.xml"/><Relationship Id="rId32" Type="http://schemas.openxmlformats.org/officeDocument/2006/relationships/slide" Target="slides/slide18.xml"/><Relationship Id="rId37" Type="http://schemas.openxmlformats.org/officeDocument/2006/relationships/slide" Target="slides/slide23.xml"/><Relationship Id="rId53" Type="http://schemas.openxmlformats.org/officeDocument/2006/relationships/slide" Target="slides/slide39.xml"/><Relationship Id="rId58" Type="http://schemas.openxmlformats.org/officeDocument/2006/relationships/slide" Target="slides/slide44.xml"/><Relationship Id="rId74" Type="http://schemas.openxmlformats.org/officeDocument/2006/relationships/slide" Target="slides/slide60.xml"/><Relationship Id="rId79" Type="http://schemas.openxmlformats.org/officeDocument/2006/relationships/slide" Target="slides/slide65.xml"/><Relationship Id="rId102" Type="http://schemas.openxmlformats.org/officeDocument/2006/relationships/theme" Target="theme/theme1.xml"/><Relationship Id="rId5" Type="http://schemas.openxmlformats.org/officeDocument/2006/relationships/slideMaster" Target="slideMasters/slideMaster2.xml"/><Relationship Id="rId90" Type="http://schemas.openxmlformats.org/officeDocument/2006/relationships/slide" Target="slides/slide76.xml"/><Relationship Id="rId95" Type="http://schemas.openxmlformats.org/officeDocument/2006/relationships/slide" Target="slides/slide81.xml"/><Relationship Id="rId22" Type="http://schemas.openxmlformats.org/officeDocument/2006/relationships/slide" Target="slides/slide8.xml"/><Relationship Id="rId27" Type="http://schemas.openxmlformats.org/officeDocument/2006/relationships/slide" Target="slides/slide13.xml"/><Relationship Id="rId43" Type="http://schemas.openxmlformats.org/officeDocument/2006/relationships/slide" Target="slides/slide29.xml"/><Relationship Id="rId48" Type="http://schemas.openxmlformats.org/officeDocument/2006/relationships/slide" Target="slides/slide34.xml"/><Relationship Id="rId64" Type="http://schemas.openxmlformats.org/officeDocument/2006/relationships/slide" Target="slides/slide50.xml"/><Relationship Id="rId69" Type="http://schemas.openxmlformats.org/officeDocument/2006/relationships/slide" Target="slides/slide55.xml"/><Relationship Id="rId80" Type="http://schemas.openxmlformats.org/officeDocument/2006/relationships/slide" Target="slides/slide66.xml"/><Relationship Id="rId85" Type="http://schemas.openxmlformats.org/officeDocument/2006/relationships/slide" Target="slides/slide71.xml"/><Relationship Id="rId12" Type="http://schemas.openxmlformats.org/officeDocument/2006/relationships/slideMaster" Target="slideMasters/slideMaster9.xml"/><Relationship Id="rId17" Type="http://schemas.openxmlformats.org/officeDocument/2006/relationships/slide" Target="slides/slide3.xml"/><Relationship Id="rId25" Type="http://schemas.openxmlformats.org/officeDocument/2006/relationships/slide" Target="slides/slide11.xml"/><Relationship Id="rId33" Type="http://schemas.openxmlformats.org/officeDocument/2006/relationships/slide" Target="slides/slide19.xml"/><Relationship Id="rId38" Type="http://schemas.openxmlformats.org/officeDocument/2006/relationships/slide" Target="slides/slide24.xml"/><Relationship Id="rId46" Type="http://schemas.openxmlformats.org/officeDocument/2006/relationships/slide" Target="slides/slide32.xml"/><Relationship Id="rId59" Type="http://schemas.openxmlformats.org/officeDocument/2006/relationships/slide" Target="slides/slide45.xml"/><Relationship Id="rId67" Type="http://schemas.openxmlformats.org/officeDocument/2006/relationships/slide" Target="slides/slide53.xml"/><Relationship Id="rId103" Type="http://schemas.openxmlformats.org/officeDocument/2006/relationships/tableStyles" Target="tableStyles.xml"/><Relationship Id="rId20" Type="http://schemas.openxmlformats.org/officeDocument/2006/relationships/slide" Target="slides/slide6.xml"/><Relationship Id="rId41" Type="http://schemas.openxmlformats.org/officeDocument/2006/relationships/slide" Target="slides/slide27.xml"/><Relationship Id="rId54" Type="http://schemas.openxmlformats.org/officeDocument/2006/relationships/slide" Target="slides/slide40.xml"/><Relationship Id="rId62" Type="http://schemas.openxmlformats.org/officeDocument/2006/relationships/slide" Target="slides/slide48.xml"/><Relationship Id="rId70" Type="http://schemas.openxmlformats.org/officeDocument/2006/relationships/slide" Target="slides/slide56.xml"/><Relationship Id="rId75" Type="http://schemas.openxmlformats.org/officeDocument/2006/relationships/slide" Target="slides/slide61.xml"/><Relationship Id="rId83" Type="http://schemas.openxmlformats.org/officeDocument/2006/relationships/slide" Target="slides/slide69.xml"/><Relationship Id="rId88" Type="http://schemas.openxmlformats.org/officeDocument/2006/relationships/slide" Target="slides/slide74.xml"/><Relationship Id="rId91" Type="http://schemas.openxmlformats.org/officeDocument/2006/relationships/slide" Target="slides/slide77.xml"/><Relationship Id="rId96" Type="http://schemas.openxmlformats.org/officeDocument/2006/relationships/slide" Target="slides/slide82.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1.xml"/><Relationship Id="rId23" Type="http://schemas.openxmlformats.org/officeDocument/2006/relationships/slide" Target="slides/slide9.xml"/><Relationship Id="rId28" Type="http://schemas.openxmlformats.org/officeDocument/2006/relationships/slide" Target="slides/slide14.xml"/><Relationship Id="rId36" Type="http://schemas.openxmlformats.org/officeDocument/2006/relationships/slide" Target="slides/slide22.xml"/><Relationship Id="rId49" Type="http://schemas.openxmlformats.org/officeDocument/2006/relationships/slide" Target="slides/slide35.xml"/><Relationship Id="rId57" Type="http://schemas.openxmlformats.org/officeDocument/2006/relationships/slide" Target="slides/slide43.xml"/><Relationship Id="rId10" Type="http://schemas.openxmlformats.org/officeDocument/2006/relationships/slideMaster" Target="slideMasters/slideMaster7.xml"/><Relationship Id="rId31" Type="http://schemas.openxmlformats.org/officeDocument/2006/relationships/slide" Target="slides/slide17.xml"/><Relationship Id="rId44" Type="http://schemas.openxmlformats.org/officeDocument/2006/relationships/slide" Target="slides/slide30.xml"/><Relationship Id="rId52" Type="http://schemas.openxmlformats.org/officeDocument/2006/relationships/slide" Target="slides/slide38.xml"/><Relationship Id="rId60" Type="http://schemas.openxmlformats.org/officeDocument/2006/relationships/slide" Target="slides/slide46.xml"/><Relationship Id="rId65" Type="http://schemas.openxmlformats.org/officeDocument/2006/relationships/slide" Target="slides/slide51.xml"/><Relationship Id="rId73" Type="http://schemas.openxmlformats.org/officeDocument/2006/relationships/slide" Target="slides/slide59.xml"/><Relationship Id="rId78" Type="http://schemas.openxmlformats.org/officeDocument/2006/relationships/slide" Target="slides/slide64.xml"/><Relationship Id="rId81" Type="http://schemas.openxmlformats.org/officeDocument/2006/relationships/slide" Target="slides/slide67.xml"/><Relationship Id="rId86" Type="http://schemas.openxmlformats.org/officeDocument/2006/relationships/slide" Target="slides/slide72.xml"/><Relationship Id="rId94" Type="http://schemas.openxmlformats.org/officeDocument/2006/relationships/slide" Target="slides/slide80.xml"/><Relationship Id="rId99" Type="http://schemas.openxmlformats.org/officeDocument/2006/relationships/notesMaster" Target="notesMasters/notesMaster1.xml"/><Relationship Id="rId10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Master" Target="slideMasters/slideMaster10.xml"/><Relationship Id="rId18" Type="http://schemas.openxmlformats.org/officeDocument/2006/relationships/slide" Target="slides/slide4.xml"/><Relationship Id="rId39" Type="http://schemas.openxmlformats.org/officeDocument/2006/relationships/slide" Target="slides/slide25.xml"/><Relationship Id="rId34" Type="http://schemas.openxmlformats.org/officeDocument/2006/relationships/slide" Target="slides/slide20.xml"/><Relationship Id="rId50" Type="http://schemas.openxmlformats.org/officeDocument/2006/relationships/slide" Target="slides/slide36.xml"/><Relationship Id="rId55" Type="http://schemas.openxmlformats.org/officeDocument/2006/relationships/slide" Target="slides/slide41.xml"/><Relationship Id="rId76" Type="http://schemas.openxmlformats.org/officeDocument/2006/relationships/slide" Target="slides/slide62.xml"/><Relationship Id="rId97" Type="http://schemas.openxmlformats.org/officeDocument/2006/relationships/slide" Target="slides/slide83.xml"/><Relationship Id="rId104" Type="http://schemas.microsoft.com/office/2015/10/relationships/revisionInfo" Target="revisionInfo.xml"/><Relationship Id="rId7" Type="http://schemas.openxmlformats.org/officeDocument/2006/relationships/slideMaster" Target="slideMasters/slideMaster4.xml"/><Relationship Id="rId71" Type="http://schemas.openxmlformats.org/officeDocument/2006/relationships/slide" Target="slides/slide57.xml"/><Relationship Id="rId92" Type="http://schemas.openxmlformats.org/officeDocument/2006/relationships/slide" Target="slides/slide78.xml"/><Relationship Id="rId2" Type="http://schemas.openxmlformats.org/officeDocument/2006/relationships/customXml" Target="../customXml/item2.xml"/><Relationship Id="rId29" Type="http://schemas.openxmlformats.org/officeDocument/2006/relationships/slide" Target="slides/slide15.xml"/><Relationship Id="rId24" Type="http://schemas.openxmlformats.org/officeDocument/2006/relationships/slide" Target="slides/slide10.xml"/><Relationship Id="rId40" Type="http://schemas.openxmlformats.org/officeDocument/2006/relationships/slide" Target="slides/slide26.xml"/><Relationship Id="rId45" Type="http://schemas.openxmlformats.org/officeDocument/2006/relationships/slide" Target="slides/slide31.xml"/><Relationship Id="rId66" Type="http://schemas.openxmlformats.org/officeDocument/2006/relationships/slide" Target="slides/slide52.xml"/><Relationship Id="rId87" Type="http://schemas.openxmlformats.org/officeDocument/2006/relationships/slide" Target="slides/slide73.xml"/><Relationship Id="rId61" Type="http://schemas.openxmlformats.org/officeDocument/2006/relationships/slide" Target="slides/slide47.xml"/><Relationship Id="rId82" Type="http://schemas.openxmlformats.org/officeDocument/2006/relationships/slide" Target="slides/slide68.xml"/><Relationship Id="rId19" Type="http://schemas.openxmlformats.org/officeDocument/2006/relationships/slide" Target="slides/slide5.xml"/><Relationship Id="rId14" Type="http://schemas.openxmlformats.org/officeDocument/2006/relationships/slideMaster" Target="slideMasters/slideMaster11.xml"/><Relationship Id="rId30" Type="http://schemas.openxmlformats.org/officeDocument/2006/relationships/slide" Target="slides/slide16.xml"/><Relationship Id="rId35" Type="http://schemas.openxmlformats.org/officeDocument/2006/relationships/slide" Target="slides/slide21.xml"/><Relationship Id="rId56" Type="http://schemas.openxmlformats.org/officeDocument/2006/relationships/slide" Target="slides/slide42.xml"/><Relationship Id="rId77" Type="http://schemas.openxmlformats.org/officeDocument/2006/relationships/slide" Target="slides/slide63.xml"/><Relationship Id="rId100" Type="http://schemas.openxmlformats.org/officeDocument/2006/relationships/presProps" Target="presProps.xml"/><Relationship Id="rId8" Type="http://schemas.openxmlformats.org/officeDocument/2006/relationships/slideMaster" Target="slideMasters/slideMaster5.xml"/><Relationship Id="rId51" Type="http://schemas.openxmlformats.org/officeDocument/2006/relationships/slide" Target="slides/slide37.xml"/><Relationship Id="rId72" Type="http://schemas.openxmlformats.org/officeDocument/2006/relationships/slide" Target="slides/slide58.xml"/><Relationship Id="rId93" Type="http://schemas.openxmlformats.org/officeDocument/2006/relationships/slide" Target="slides/slide79.xml"/><Relationship Id="rId98" Type="http://schemas.openxmlformats.org/officeDocument/2006/relationships/slide" Target="slides/slide84.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D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0563E1D-6135-FC4B-B24E-B29FCE06AEE6}" type="datetimeFigureOut">
              <a:rPr lang="en-DE" smtClean="0"/>
              <a:t>6/19/25</a:t>
            </a:fld>
            <a:endParaRPr lang="en-D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D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D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AE61198-8272-4D45-A5D8-50EFD05FA306}" type="slidenum">
              <a:rPr lang="en-DE" smtClean="0"/>
              <a:t>‹#›</a:t>
            </a:fld>
            <a:endParaRPr lang="en-DE"/>
          </a:p>
        </p:txBody>
      </p:sp>
    </p:spTree>
    <p:extLst>
      <p:ext uri="{BB962C8B-B14F-4D97-AF65-F5344CB8AC3E}">
        <p14:creationId xmlns:p14="http://schemas.microsoft.com/office/powerpoint/2010/main" val="15742257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environment.ec.europa.eu/topics/nature-and-biodiversity/natura-2000/designating-natura-2000-sites_en" TargetMode="External"/><Relationship Id="rId2" Type="http://schemas.openxmlformats.org/officeDocument/2006/relationships/slide" Target="../slides/slide23.xml"/><Relationship Id="rId1" Type="http://schemas.openxmlformats.org/officeDocument/2006/relationships/notesMaster" Target="../notesMasters/notesMaster1.xml"/><Relationship Id="rId4" Type="http://schemas.openxmlformats.org/officeDocument/2006/relationships/hyperlink" Target="https://water.europa.eu/marine/countries-and-regional-seas/regional-conventions"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In line with the EU’s General Data Protection Regulation (GDPR), we kindly ask participants to</a:t>
            </a:r>
            <a:r>
              <a:rPr lang="de"/>
              <a:t> </a:t>
            </a:r>
            <a:r>
              <a:rPr lang="de" b="1" err="1"/>
              <a:t>keep</a:t>
            </a:r>
            <a:r>
              <a:rPr lang="de" b="1"/>
              <a:t> </a:t>
            </a:r>
            <a:r>
              <a:rPr lang="de" b="1" err="1"/>
              <a:t>their</a:t>
            </a:r>
            <a:r>
              <a:rPr lang="de" b="1"/>
              <a:t> </a:t>
            </a:r>
            <a:r>
              <a:rPr lang="de" b="1" err="1"/>
              <a:t>camera</a:t>
            </a:r>
            <a:r>
              <a:rPr lang="de" b="1"/>
              <a:t> on </a:t>
            </a:r>
            <a:r>
              <a:rPr lang="de" b="1" err="1"/>
              <a:t>only</a:t>
            </a:r>
            <a:r>
              <a:rPr lang="de" b="1"/>
              <a:t> </a:t>
            </a:r>
            <a:r>
              <a:rPr lang="de" b="1" err="1"/>
              <a:t>if</a:t>
            </a:r>
            <a:r>
              <a:rPr lang="de" b="1"/>
              <a:t> </a:t>
            </a:r>
            <a:r>
              <a:rPr lang="de" b="1" err="1"/>
              <a:t>they</a:t>
            </a:r>
            <a:r>
              <a:rPr lang="de" b="1"/>
              <a:t> </a:t>
            </a:r>
            <a:r>
              <a:rPr lang="de" b="1" err="1"/>
              <a:t>consent</a:t>
            </a:r>
            <a:r>
              <a:rPr lang="de" b="1"/>
              <a:t> </a:t>
            </a:r>
            <a:r>
              <a:rPr lang="de" b="1" err="1"/>
              <a:t>to</a:t>
            </a:r>
            <a:r>
              <a:rPr lang="de" b="1"/>
              <a:t> </a:t>
            </a:r>
            <a:r>
              <a:rPr lang="de" b="1" err="1"/>
              <a:t>being</a:t>
            </a:r>
            <a:r>
              <a:rPr lang="de" b="1"/>
              <a:t> </a:t>
            </a:r>
            <a:r>
              <a:rPr lang="de" b="1" err="1"/>
              <a:t>recorded</a:t>
            </a:r>
            <a:r>
              <a:rPr lang="de" b="1"/>
              <a:t> and </a:t>
            </a:r>
            <a:r>
              <a:rPr lang="de" b="1" err="1"/>
              <a:t>included</a:t>
            </a:r>
            <a:r>
              <a:rPr lang="de" b="1"/>
              <a:t> in </a:t>
            </a:r>
            <a:r>
              <a:rPr lang="de" b="1" err="1"/>
              <a:t>event</a:t>
            </a:r>
            <a:r>
              <a:rPr lang="de" b="1"/>
              <a:t> </a:t>
            </a:r>
            <a:r>
              <a:rPr lang="de" b="1" err="1"/>
              <a:t>photos</a:t>
            </a:r>
            <a:r>
              <a:rPr lang="en-GB"/>
              <a:t>.</a:t>
            </a:r>
            <a:endParaRPr lang="en-US"/>
          </a:p>
          <a:p>
            <a:r>
              <a:rPr lang="en-GB"/>
              <a:t>If you</a:t>
            </a:r>
            <a:r>
              <a:rPr lang="de"/>
              <a:t> </a:t>
            </a:r>
            <a:r>
              <a:rPr lang="de" b="1" err="1"/>
              <a:t>prefer</a:t>
            </a:r>
            <a:r>
              <a:rPr lang="de" b="1"/>
              <a:t> not </a:t>
            </a:r>
            <a:r>
              <a:rPr lang="de" b="1" err="1"/>
              <a:t>to</a:t>
            </a:r>
            <a:r>
              <a:rPr lang="de" b="1"/>
              <a:t> </a:t>
            </a:r>
            <a:r>
              <a:rPr lang="de" b="1" err="1"/>
              <a:t>be</a:t>
            </a:r>
            <a:r>
              <a:rPr lang="de" b="1"/>
              <a:t> </a:t>
            </a:r>
            <a:r>
              <a:rPr lang="de" b="1" err="1"/>
              <a:t>recorded</a:t>
            </a:r>
            <a:r>
              <a:rPr lang="en-GB"/>
              <a:t>, please feel free to</a:t>
            </a:r>
            <a:r>
              <a:rPr lang="de"/>
              <a:t> </a:t>
            </a:r>
            <a:r>
              <a:rPr lang="de" b="1"/>
              <a:t>turn </a:t>
            </a:r>
            <a:r>
              <a:rPr lang="de" b="1" err="1"/>
              <a:t>your</a:t>
            </a:r>
            <a:r>
              <a:rPr lang="de" b="1"/>
              <a:t> </a:t>
            </a:r>
            <a:r>
              <a:rPr lang="de" b="1" err="1"/>
              <a:t>camera</a:t>
            </a:r>
            <a:r>
              <a:rPr lang="de" b="1"/>
              <a:t> off</a:t>
            </a:r>
            <a:r>
              <a:rPr lang="en-GB"/>
              <a:t>.</a:t>
            </a:r>
            <a:endParaRPr lang="en-US"/>
          </a:p>
          <a:p>
            <a:endParaRPr lang="en-US"/>
          </a:p>
          <a:p>
            <a:r>
              <a:rPr lang="en-GB"/>
              <a:t>Additionally, feel free to</a:t>
            </a:r>
            <a:r>
              <a:rPr lang="de"/>
              <a:t> </a:t>
            </a:r>
            <a:r>
              <a:rPr lang="de" b="1" err="1"/>
              <a:t>drop</a:t>
            </a:r>
            <a:r>
              <a:rPr lang="de" b="1"/>
              <a:t> </a:t>
            </a:r>
            <a:r>
              <a:rPr lang="de" b="1" err="1"/>
              <a:t>your</a:t>
            </a:r>
            <a:r>
              <a:rPr lang="de" b="1"/>
              <a:t> </a:t>
            </a:r>
            <a:r>
              <a:rPr lang="de" b="1" err="1"/>
              <a:t>questions</a:t>
            </a:r>
            <a:r>
              <a:rPr lang="de" b="1"/>
              <a:t> in </a:t>
            </a:r>
            <a:r>
              <a:rPr lang="de" b="1" err="1"/>
              <a:t>the</a:t>
            </a:r>
            <a:r>
              <a:rPr lang="de" b="1"/>
              <a:t> Q&amp;A </a:t>
            </a:r>
            <a:r>
              <a:rPr lang="de" b="1" err="1"/>
              <a:t>section</a:t>
            </a:r>
            <a:r>
              <a:rPr lang="de"/>
              <a:t> </a:t>
            </a:r>
            <a:r>
              <a:rPr lang="en-GB"/>
              <a:t>and</a:t>
            </a:r>
            <a:r>
              <a:rPr lang="de"/>
              <a:t> </a:t>
            </a:r>
            <a:r>
              <a:rPr lang="de" b="1"/>
              <a:t>vote </a:t>
            </a:r>
            <a:r>
              <a:rPr lang="de" b="1" err="1"/>
              <a:t>for</a:t>
            </a:r>
            <a:r>
              <a:rPr lang="de" b="1"/>
              <a:t> </a:t>
            </a:r>
            <a:r>
              <a:rPr lang="de" b="1" err="1"/>
              <a:t>those</a:t>
            </a:r>
            <a:r>
              <a:rPr lang="de" b="1"/>
              <a:t> </a:t>
            </a:r>
            <a:r>
              <a:rPr lang="de" b="1" err="1"/>
              <a:t>you</a:t>
            </a:r>
            <a:r>
              <a:rPr lang="de" b="1"/>
              <a:t> find </a:t>
            </a:r>
            <a:r>
              <a:rPr lang="de" b="1" err="1"/>
              <a:t>most</a:t>
            </a:r>
            <a:r>
              <a:rPr lang="de" b="1"/>
              <a:t> </a:t>
            </a:r>
            <a:r>
              <a:rPr lang="de" b="1" err="1"/>
              <a:t>interesting</a:t>
            </a:r>
            <a:r>
              <a:rPr lang="en-GB"/>
              <a:t>.</a:t>
            </a:r>
            <a:endParaRPr lang="en-US"/>
          </a:p>
          <a:p>
            <a:r>
              <a:rPr lang="en-US"/>
              <a:t>Thank you for your cooperation and engagement!</a:t>
            </a: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BAE61198-8272-4D45-A5D8-50EFD05FA306}" type="slidenum">
              <a:rPr lang="en-DE" smtClean="0"/>
              <a:t>1</a:t>
            </a:fld>
            <a:endParaRPr lang="en-DE"/>
          </a:p>
        </p:txBody>
      </p:sp>
    </p:spTree>
    <p:extLst>
      <p:ext uri="{BB962C8B-B14F-4D97-AF65-F5344CB8AC3E}">
        <p14:creationId xmlns:p14="http://schemas.microsoft.com/office/powerpoint/2010/main" val="30365143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a:xfrm>
            <a:off x="381000" y="685800"/>
            <a:ext cx="6096000" cy="3429000"/>
          </a:xfrm>
        </p:spPr>
      </p:sp>
      <p:sp>
        <p:nvSpPr>
          <p:cNvPr id="3" name="Marcador de Posição de Notas 2"/>
          <p:cNvSpPr>
            <a:spLocks noGrp="1"/>
          </p:cNvSpPr>
          <p:nvPr>
            <p:ph type="body" idx="1"/>
          </p:nvPr>
        </p:nvSpPr>
        <p:spPr/>
        <p:txBody>
          <a:bodyPr/>
          <a:lstStyle/>
          <a:p>
            <a:r>
              <a:rPr lang="en-GB" sz="1200">
                <a:effectLst/>
                <a:latin typeface="+mn-lt"/>
                <a:ea typeface="+mn-ea"/>
                <a:cs typeface="+mn-cs"/>
                <a:sym typeface="Calibri"/>
              </a:rPr>
              <a:t>The 2030 Agenda for Sustainable Development is a universal call for action to end poverty, protect the planet, and ensure that all people enjoy peace and prosperity. It identifies the eradication of poverty in all its forms and dimensions as the greatest global challenge and an essential requirement for sustainable development. The Agenda is founded on five core pillars: People, Planet, Prosperity, Peace, and Partnership. It is designed to be implemented by all countries and stakeholders through collaborative partnerships, with a commitment to leaving no one behind.</a:t>
            </a:r>
          </a:p>
          <a:p>
            <a:r>
              <a:rPr lang="en-GB" sz="1200">
                <a:effectLst/>
                <a:latin typeface="+mn-lt"/>
                <a:ea typeface="+mn-ea"/>
                <a:cs typeface="+mn-cs"/>
                <a:sym typeface="Calibri"/>
              </a:rPr>
              <a:t>Comprising 17 Sustainable Development Goals (SDGs) and 169 targets, the Agenda builds on the achievements of the Millennium Development Goals (MDGs) and aims to complete what they did not. It seeks to realize the human rights of all, achieve gender equality, and empower all women and girls.</a:t>
            </a:r>
          </a:p>
          <a:p>
            <a:r>
              <a:rPr lang="en-GB" sz="1200">
                <a:effectLst/>
                <a:latin typeface="+mn-lt"/>
                <a:ea typeface="+mn-ea"/>
                <a:cs typeface="+mn-cs"/>
                <a:sym typeface="Calibri"/>
              </a:rPr>
              <a:t>The SDGs are integrated and indivisible, balancing the economic, social, and environmental dimensions of sustainable development, and they represent a bold and transformative roadmap towards a more sustainable and resilient future.</a:t>
            </a:r>
          </a:p>
          <a:p>
            <a:r>
              <a:rPr lang="en-GB" sz="1200">
                <a:effectLst/>
                <a:latin typeface="+mn-lt"/>
                <a:ea typeface="+mn-ea"/>
                <a:cs typeface="+mn-cs"/>
                <a:sym typeface="Calibri"/>
              </a:rPr>
              <a:t>SDG 14 (Life below water) focuses on the conservation and sustainable use of oceans, seas, and marine resources. It recognizes the critical role of healthy marine ecosystems in global development and seeks to address the various threats they face. Key priorities include reducing marine pollution—especially from land-based sources such as debris and nutrient runoff—and protecting coastal and marine ecosystems through sustainable management and restoration efforts. The goal also aims to combat ocean acidification through scientific cooperation, regulate harvesting practices, end overfishing and illegal, unreported, and unregulated (IUU) fishing. At the same time, it aims towards ensuring access for small-scale artisanal fishers to marine resources and markets. SDG 14 further promotes the development of scientific knowledge, research capabilities, and the transfer of marine technology, particularly to support developing nations.</a:t>
            </a:r>
          </a:p>
          <a:p>
            <a:r>
              <a:rPr lang="en-GB" sz="1200">
                <a:effectLst/>
                <a:latin typeface="+mn-lt"/>
                <a:ea typeface="+mn-ea"/>
                <a:cs typeface="+mn-cs"/>
                <a:sym typeface="Calibri"/>
              </a:rPr>
              <a:t>In line with international and national legislation, it called for the conservation of at least 10% of marine and coastal areas by 2020. Building on this SDG, in December 2022, Parties to the Convention on Biodiversity (CBD) agreed to conserve 30% of land and seas by 2030</a:t>
            </a:r>
            <a:r>
              <a:rPr lang="it-IT" sz="1200">
                <a:effectLst/>
                <a:latin typeface="+mn-lt"/>
                <a:ea typeface="+mn-ea"/>
                <a:cs typeface="+mn-cs"/>
                <a:sym typeface="Calibri"/>
              </a:rPr>
              <a:t> </a:t>
            </a:r>
            <a:r>
              <a:rPr lang="en-GB" sz="1200">
                <a:effectLst/>
                <a:latin typeface="+mn-lt"/>
                <a:ea typeface="+mn-ea"/>
                <a:cs typeface="+mn-cs"/>
                <a:sym typeface="Calibri"/>
              </a:rPr>
              <a:t>, under the Kunming-Montreal Global Biodiversity Framework (KMGBF). This is further supported with the 2022 One Ocean Summit commitments, signed by at least 84 countries. </a:t>
            </a:r>
          </a:p>
          <a:p>
            <a:r>
              <a:rPr lang="en-GB" sz="1200">
                <a:effectLst/>
                <a:latin typeface="+mn-lt"/>
                <a:ea typeface="+mn-ea"/>
                <a:cs typeface="+mn-cs"/>
                <a:sym typeface="Calibri"/>
              </a:rPr>
              <a:t>SDG14 targets and the related KMGBF framework play a crucial role in advancing MSP implementation globally. Their clear objectives, such as promoting ecosystem-based approaches to marine management (SDG 14.2) and explicitly mandating biodiversity-inclusive MSP (KMGBF, Target 1), reinforce international legal frameworks. In particular, they strengthen commitments under the United Nations Convention on the Law of the Sea (UNCLOS), for the conservation and sustainable use of marine environments, ensuring a more integrated and resilient approach to ocean governance.</a:t>
            </a:r>
            <a:r>
              <a:rPr lang="it-IT" sz="1200">
                <a:effectLst/>
                <a:latin typeface="+mn-lt"/>
                <a:ea typeface="+mn-ea"/>
                <a:cs typeface="+mn-cs"/>
                <a:sym typeface="Calibri"/>
              </a:rPr>
              <a:t> </a:t>
            </a:r>
            <a:endParaRPr lang="en-GB" sz="1200">
              <a:effectLst/>
              <a:latin typeface="+mn-lt"/>
              <a:ea typeface="+mn-ea"/>
              <a:cs typeface="+mn-cs"/>
              <a:sym typeface="Calibri"/>
            </a:endParaRPr>
          </a:p>
          <a:p>
            <a:pPr marL="274320" indent="0">
              <a:lnSpc>
                <a:spcPct val="100000"/>
              </a:lnSpc>
              <a:buNone/>
              <a:tabLst>
                <a:tab pos="0" algn="l"/>
              </a:tabLst>
            </a:pPr>
            <a:endParaRPr lang="en-US" sz="1200" spc="-1">
              <a:solidFill>
                <a:srgbClr val="000000"/>
              </a:solidFill>
              <a:latin typeface="+mn-lt"/>
              <a:ea typeface="+mn-ea"/>
              <a:cs typeface="+mn-cs"/>
            </a:endParaRPr>
          </a:p>
        </p:txBody>
      </p:sp>
    </p:spTree>
    <p:extLst>
      <p:ext uri="{BB962C8B-B14F-4D97-AF65-F5344CB8AC3E}">
        <p14:creationId xmlns:p14="http://schemas.microsoft.com/office/powerpoint/2010/main" val="14501977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a:xfrm>
            <a:off x="381000" y="685800"/>
            <a:ext cx="6096000" cy="3429000"/>
          </a:xfrm>
        </p:spPr>
      </p:sp>
      <p:sp>
        <p:nvSpPr>
          <p:cNvPr id="3" name="Marcador de Posição de Notas 2"/>
          <p:cNvSpPr>
            <a:spLocks noGrp="1"/>
          </p:cNvSpPr>
          <p:nvPr>
            <p:ph type="body" idx="1"/>
          </p:nvPr>
        </p:nvSpPr>
        <p:spPr/>
        <p:txBody>
          <a:bodyPr/>
          <a:lstStyle/>
          <a:p>
            <a:pPr marL="274320" indent="0">
              <a:lnSpc>
                <a:spcPct val="100000"/>
              </a:lnSpc>
              <a:buNone/>
              <a:tabLst>
                <a:tab pos="0" algn="l"/>
              </a:tabLst>
            </a:pPr>
            <a:endParaRPr lang="en-US" sz="1200" spc="-1">
              <a:solidFill>
                <a:srgbClr val="000000"/>
              </a:solidFill>
              <a:latin typeface="+mn-lt"/>
              <a:ea typeface="+mn-ea"/>
              <a:cs typeface="+mn-cs"/>
            </a:endParaRPr>
          </a:p>
        </p:txBody>
      </p:sp>
    </p:spTree>
    <p:extLst>
      <p:ext uri="{BB962C8B-B14F-4D97-AF65-F5344CB8AC3E}">
        <p14:creationId xmlns:p14="http://schemas.microsoft.com/office/powerpoint/2010/main" val="36884366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a:xfrm>
            <a:off x="381000" y="685800"/>
            <a:ext cx="6096000" cy="3429000"/>
          </a:xfrm>
        </p:spPr>
      </p:sp>
      <p:sp>
        <p:nvSpPr>
          <p:cNvPr id="3" name="Marcador de Posição de Notas 2"/>
          <p:cNvSpPr>
            <a:spLocks noGrp="1"/>
          </p:cNvSpPr>
          <p:nvPr>
            <p:ph type="body" idx="1"/>
          </p:nvPr>
        </p:nvSpPr>
        <p:spPr/>
        <p:txBody>
          <a:bodyPr/>
          <a:lstStyle/>
          <a:p>
            <a:pPr marL="274320" indent="0">
              <a:lnSpc>
                <a:spcPct val="100000"/>
              </a:lnSpc>
              <a:buNone/>
              <a:tabLst>
                <a:tab pos="0" algn="l"/>
              </a:tabLst>
            </a:pPr>
            <a:r>
              <a:rPr lang="en-GB" sz="1200" spc="-1">
                <a:solidFill>
                  <a:srgbClr val="000000"/>
                </a:solidFill>
              </a:rPr>
              <a:t>Over the last decade, the total area covered by MPAs in the EU has increased from 5.9% in 2012 to 12.3% in 2023</a:t>
            </a:r>
          </a:p>
          <a:p>
            <a:pPr marL="274320" indent="0">
              <a:lnSpc>
                <a:spcPct val="100000"/>
              </a:lnSpc>
              <a:buNone/>
              <a:tabLst>
                <a:tab pos="0" algn="l"/>
              </a:tabLst>
            </a:pPr>
            <a:r>
              <a:rPr lang="en-GB" sz="1200" b="0" i="0">
                <a:effectLst/>
                <a:latin typeface="+mn-lt"/>
                <a:ea typeface="+mn-ea"/>
                <a:cs typeface="+mn-cs"/>
                <a:sym typeface="Calibri"/>
              </a:rPr>
              <a:t>This is the result of both the expansion of the </a:t>
            </a:r>
            <a:r>
              <a:rPr lang="en-GB" sz="1200" b="0" i="0" u="none" strike="noStrike">
                <a:effectLst/>
                <a:latin typeface="+mn-lt"/>
                <a:ea typeface="+mn-ea"/>
                <a:cs typeface="+mn-cs"/>
                <a:sym typeface="Calibri"/>
                <a:hlinkClick r:id="rId3"/>
              </a:rPr>
              <a:t>Natura 2000 network</a:t>
            </a:r>
            <a:r>
              <a:rPr lang="en-GB" sz="1200" b="0" i="0">
                <a:effectLst/>
                <a:latin typeface="+mn-lt"/>
                <a:ea typeface="+mn-ea"/>
                <a:cs typeface="+mn-cs"/>
                <a:sym typeface="Calibri"/>
              </a:rPr>
              <a:t> (a network of protected areas designated under the EU nature directives) and protected areas established through complementary national designations, as well as protected areas designated under the </a:t>
            </a:r>
            <a:r>
              <a:rPr lang="en-GB" sz="1200" b="0" i="0" u="none" strike="noStrike">
                <a:effectLst/>
                <a:latin typeface="+mn-lt"/>
                <a:ea typeface="+mn-ea"/>
                <a:cs typeface="+mn-cs"/>
                <a:sym typeface="Calibri"/>
                <a:hlinkClick r:id="rId4"/>
              </a:rPr>
              <a:t>Regional Seas Conventions (RSC)</a:t>
            </a:r>
            <a:r>
              <a:rPr lang="en-GB" sz="1200" b="0" i="0">
                <a:effectLst/>
                <a:latin typeface="+mn-lt"/>
                <a:ea typeface="+mn-ea"/>
                <a:cs typeface="+mn-cs"/>
                <a:sym typeface="Calibri"/>
              </a:rPr>
              <a:t>, namely Barcelona Convention, HELCOM &amp; OSPAR.</a:t>
            </a:r>
            <a:endParaRPr lang="it-IT" sz="1200" spc="-1">
              <a:solidFill>
                <a:srgbClr val="000000"/>
              </a:solidFill>
            </a:endParaRPr>
          </a:p>
          <a:p>
            <a:pPr marL="274320" indent="0">
              <a:lnSpc>
                <a:spcPct val="100000"/>
              </a:lnSpc>
              <a:buNone/>
              <a:tabLst>
                <a:tab pos="0" algn="l"/>
              </a:tabLst>
            </a:pPr>
            <a:r>
              <a:rPr lang="en-GB" sz="1200" spc="-1">
                <a:solidFill>
                  <a:srgbClr val="000000"/>
                </a:solidFill>
              </a:rPr>
              <a:t>Despite the progress, the current extent of sea areas under protection remains critically below the levels required to meet the EU Biodiversity Strategy for 2030 goals. The overall number and extension of marine protected areas will need to increase at a significantly faster rate than in the past decade if the EU is to achieve the 30% target by 2030 (EEA, 2023). </a:t>
            </a:r>
            <a:endParaRPr lang="en-US" sz="1200" spc="-1">
              <a:solidFill>
                <a:srgbClr val="000000"/>
              </a:solidFill>
              <a:latin typeface="+mn-lt"/>
              <a:ea typeface="+mn-ea"/>
              <a:cs typeface="+mn-cs"/>
            </a:endParaRPr>
          </a:p>
        </p:txBody>
      </p:sp>
    </p:spTree>
    <p:extLst>
      <p:ext uri="{BB962C8B-B14F-4D97-AF65-F5344CB8AC3E}">
        <p14:creationId xmlns:p14="http://schemas.microsoft.com/office/powerpoint/2010/main" val="11586715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sz="1200" b="0" i="0">
                <a:effectLst/>
                <a:latin typeface="+mn-lt"/>
                <a:ea typeface="+mn-ea"/>
                <a:cs typeface="+mn-cs"/>
                <a:sym typeface="Calibri"/>
              </a:rPr>
              <a:t>Marine protected areas encompass numerous levels of protection and many different combinations of uses that are allowed or not allowed, with consequent impacts on biodiversity. </a:t>
            </a:r>
          </a:p>
          <a:p>
            <a:r>
              <a:rPr lang="en-GB" sz="1200" b="0" i="0">
                <a:effectLst/>
                <a:latin typeface="+mn-lt"/>
                <a:ea typeface="+mn-ea"/>
                <a:cs typeface="+mn-cs"/>
                <a:sym typeface="Calibri"/>
              </a:rPr>
              <a:t>In addition, effective management represents a major issue. </a:t>
            </a:r>
          </a:p>
          <a:p>
            <a:r>
              <a:rPr lang="en-GB" sz="1200" b="0" i="0">
                <a:effectLst/>
                <a:latin typeface="+mn-lt"/>
                <a:ea typeface="+mn-ea"/>
                <a:cs typeface="+mn-cs"/>
                <a:sym typeface="Calibri"/>
              </a:rPr>
              <a:t>In fact, although more than 10% of the EU seas is now designated as MPAs, most of these areas are poorly or not managed, with missing management plans/planning schemes and/or management measures poorly or not implemented. </a:t>
            </a:r>
          </a:p>
          <a:p>
            <a:r>
              <a:rPr lang="en-GB" sz="1200" b="0" i="0">
                <a:effectLst/>
                <a:latin typeface="+mn-lt"/>
                <a:ea typeface="+mn-ea"/>
                <a:cs typeface="+mn-cs"/>
                <a:sym typeface="Calibri"/>
              </a:rPr>
              <a:t>Moreover, there is a general lack of resources for managing monitoring and enforcement in MPAs with the consequence of little effective protection in place. </a:t>
            </a:r>
            <a:endParaRPr lang="en-IT"/>
          </a:p>
        </p:txBody>
      </p:sp>
    </p:spTree>
    <p:extLst>
      <p:ext uri="{BB962C8B-B14F-4D97-AF65-F5344CB8AC3E}">
        <p14:creationId xmlns:p14="http://schemas.microsoft.com/office/powerpoint/2010/main" val="34567286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fi-FI"/>
          </a:p>
        </p:txBody>
      </p:sp>
    </p:spTree>
    <p:extLst>
      <p:ext uri="{BB962C8B-B14F-4D97-AF65-F5344CB8AC3E}">
        <p14:creationId xmlns:p14="http://schemas.microsoft.com/office/powerpoint/2010/main" val="6771270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fi-FI"/>
          </a:p>
        </p:txBody>
      </p:sp>
    </p:spTree>
    <p:extLst>
      <p:ext uri="{BB962C8B-B14F-4D97-AF65-F5344CB8AC3E}">
        <p14:creationId xmlns:p14="http://schemas.microsoft.com/office/powerpoint/2010/main" val="14385919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fi-FI"/>
          </a:p>
        </p:txBody>
      </p:sp>
    </p:spTree>
    <p:extLst>
      <p:ext uri="{BB962C8B-B14F-4D97-AF65-F5344CB8AC3E}">
        <p14:creationId xmlns:p14="http://schemas.microsoft.com/office/powerpoint/2010/main" val="21968091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fi-FI"/>
          </a:p>
        </p:txBody>
      </p:sp>
    </p:spTree>
    <p:extLst>
      <p:ext uri="{BB962C8B-B14F-4D97-AF65-F5344CB8AC3E}">
        <p14:creationId xmlns:p14="http://schemas.microsoft.com/office/powerpoint/2010/main" val="4528310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fi-FI"/>
          </a:p>
        </p:txBody>
      </p:sp>
    </p:spTree>
    <p:extLst>
      <p:ext uri="{BB962C8B-B14F-4D97-AF65-F5344CB8AC3E}">
        <p14:creationId xmlns:p14="http://schemas.microsoft.com/office/powerpoint/2010/main" val="5014277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fi-FI"/>
          </a:p>
        </p:txBody>
      </p:sp>
    </p:spTree>
    <p:extLst>
      <p:ext uri="{BB962C8B-B14F-4D97-AF65-F5344CB8AC3E}">
        <p14:creationId xmlns:p14="http://schemas.microsoft.com/office/powerpoint/2010/main" val="6743061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fi-FI"/>
          </a:p>
        </p:txBody>
      </p:sp>
    </p:spTree>
    <p:extLst>
      <p:ext uri="{BB962C8B-B14F-4D97-AF65-F5344CB8AC3E}">
        <p14:creationId xmlns:p14="http://schemas.microsoft.com/office/powerpoint/2010/main" val="12715706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2B6AA3-3291-7F32-7DA4-5E094051A7E0}"/>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7702A6BA-2C90-C2F4-CAF5-82CE137D9EE4}"/>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 name="Date Placeholder 2">
            <a:extLst>
              <a:ext uri="{FF2B5EF4-FFF2-40B4-BE49-F238E27FC236}">
                <a16:creationId xmlns:a16="http://schemas.microsoft.com/office/drawing/2014/main" id="{8BCC28C0-FB2B-9346-B482-6FEAED37EF59}"/>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Aptos" panose="02110004020202020204"/>
                <a:ea typeface="+mn-ea"/>
                <a:cs typeface="+mn-cs"/>
              </a:rPr>
              <a:t>1.7.2013</a:t>
            </a:r>
          </a:p>
        </p:txBody>
      </p:sp>
      <p:sp>
        <p:nvSpPr>
          <p:cNvPr id="4" name="Slide Image Placeholder 3">
            <a:extLst>
              <a:ext uri="{FF2B5EF4-FFF2-40B4-BE49-F238E27FC236}">
                <a16:creationId xmlns:a16="http://schemas.microsoft.com/office/drawing/2014/main" id="{53B5113B-5355-24C5-1A42-BC8A903B1AA6}"/>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9FE6963A-C436-98A1-1E58-93A387D1D5DA}"/>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Conclusion:</a:t>
            </a:r>
          </a:p>
          <a:p>
            <a:endParaRPr lang="en-US"/>
          </a:p>
          <a:p>
            <a:r>
              <a:rPr lang="en-US"/>
              <a:t>Across the EU Member States, in some jurisdictions, there is a clear support for the establishment of MPAs within the frameworks of MSP, while others operate with distinct processes that exhibit varying levels of coordination. This diversity in approach underscores the complexity of marine governance across Europe.</a:t>
            </a:r>
          </a:p>
          <a:p>
            <a:r>
              <a:rPr lang="en-US"/>
              <a:t>Examples of Comprehensive Integration in various European countries include:</a:t>
            </a:r>
          </a:p>
          <a:p>
            <a:r>
              <a:rPr lang="en-US"/>
              <a:t>Germany: MSP in Germany follows the Ecosystem-Based Approach, ensuring environmental protection and integrating various sectors, though the responsibilities of MSP and MPA management are distinct. </a:t>
            </a:r>
          </a:p>
          <a:p>
            <a:r>
              <a:rPr lang="en-US"/>
              <a:t>Sweden: MSP regulatory frameworks directly support MPA establishment, and areas designated for nature conservation are included in MSP planning. </a:t>
            </a:r>
          </a:p>
          <a:p>
            <a:r>
              <a:rPr lang="en-US"/>
              <a:t>Examples of Limited Integration in various European countries include:</a:t>
            </a:r>
          </a:p>
          <a:p>
            <a:r>
              <a:rPr lang="en-US"/>
              <a:t>Denmark: The legal framework governing MSP has limited support for MPAs, showing unresolved conflicts and gaps in integration. </a:t>
            </a:r>
          </a:p>
          <a:p>
            <a:r>
              <a:rPr lang="en-US"/>
              <a:t>Italy: MSP does not explicitly support MPAs, and conflicts between MSP and MPA regulations remain unaddressed within national policy. </a:t>
            </a:r>
          </a:p>
          <a:p>
            <a:r>
              <a:rPr lang="en-US"/>
              <a:t>There are several key challenges in achieving comprehensive integration between Marine MPAs in various European countries. </a:t>
            </a:r>
          </a:p>
          <a:p>
            <a:r>
              <a:rPr lang="en-US"/>
              <a:t>Legal and Structural Distinctions: Many countries have distinct legal frameworks for MSP and MPAs, leading to conflicts and contradictions during their planning processes. For instance, as e.g. while Estonia has structured similarities between MSP and MPA processes, they remain legally separate, thus giving room to contradiction. </a:t>
            </a:r>
          </a:p>
          <a:p>
            <a:r>
              <a:rPr lang="en-US"/>
              <a:t>Stakeholder Engagement: Engaging relevant stakeholders in the integration process is crucial yet often insufficient. In Poland, for example, although stakeholder involvement in developing MPA management plans is mandated, this occurs outside the MSP framework, causing disconnections. </a:t>
            </a:r>
          </a:p>
          <a:p>
            <a:r>
              <a:rPr lang="en-US"/>
              <a:t>Lack of Clear Guidance: In countries like Denmark, the existing MSP legal frameworks provide limited guidance on incorporating MPAs, which highlights the need for better coordination. </a:t>
            </a:r>
          </a:p>
          <a:p>
            <a:r>
              <a:rPr lang="en-US"/>
              <a:t>Non-binding Nature of Plans: Some MSP initiatives, such as those in Finland, have non-binding legal status, which may hamper effective enforcement and integration with MPA management. </a:t>
            </a:r>
          </a:p>
          <a:p>
            <a:r>
              <a:rPr lang="en-US"/>
              <a:t>Insufficient Environmental Assessments: Implementation of ecosystem-based approaches varies, and the lack of thorough EIA can impede effective integration, as seen in some limitations of the German MSP process. </a:t>
            </a:r>
          </a:p>
        </p:txBody>
      </p:sp>
      <p:sp>
        <p:nvSpPr>
          <p:cNvPr id="6" name="Footer Placeholder 5">
            <a:extLst>
              <a:ext uri="{FF2B5EF4-FFF2-40B4-BE49-F238E27FC236}">
                <a16:creationId xmlns:a16="http://schemas.microsoft.com/office/drawing/2014/main" id="{69BEB590-1D8F-42AC-3425-29CE719E805C}"/>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7" name="Slide Number Placeholder 6">
            <a:extLst>
              <a:ext uri="{FF2B5EF4-FFF2-40B4-BE49-F238E27FC236}">
                <a16:creationId xmlns:a16="http://schemas.microsoft.com/office/drawing/2014/main" id="{1FA27549-4AC0-580A-8326-4E826EE92FF3}"/>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Aptos" panose="02110004020202020204"/>
                <a:ea typeface="+mn-ea"/>
                <a:cs typeface="+mn-cs"/>
              </a:rPr>
              <a:t>‹#›</a:t>
            </a:r>
          </a:p>
        </p:txBody>
      </p:sp>
    </p:spTree>
    <p:extLst>
      <p:ext uri="{BB962C8B-B14F-4D97-AF65-F5344CB8AC3E}">
        <p14:creationId xmlns:p14="http://schemas.microsoft.com/office/powerpoint/2010/main" val="32119267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D2CDE2-09A3-FCA0-97C1-AE4A0BAEEF56}"/>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80B10DA8-B8CD-D5FF-D0E0-C6D511BE6E3E}"/>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 name="Date Placeholder 2">
            <a:extLst>
              <a:ext uri="{FF2B5EF4-FFF2-40B4-BE49-F238E27FC236}">
                <a16:creationId xmlns:a16="http://schemas.microsoft.com/office/drawing/2014/main" id="{412DB6BE-F070-1104-5016-4BA7156A2FCC}"/>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Aptos" panose="02110004020202020204"/>
                <a:ea typeface="+mn-ea"/>
                <a:cs typeface="+mn-cs"/>
              </a:rPr>
              <a:t>1.7.2013</a:t>
            </a:r>
          </a:p>
        </p:txBody>
      </p:sp>
      <p:sp>
        <p:nvSpPr>
          <p:cNvPr id="4" name="Slide Image Placeholder 3">
            <a:extLst>
              <a:ext uri="{FF2B5EF4-FFF2-40B4-BE49-F238E27FC236}">
                <a16:creationId xmlns:a16="http://schemas.microsoft.com/office/drawing/2014/main" id="{C1C97FB8-011A-D1A3-7103-946156E790C3}"/>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FA2B1526-DE77-8F8F-5895-605E983BEB30}"/>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Summary of the SEA Chapter (Maximum 5 Bullet Points)</a:t>
            </a:r>
          </a:p>
          <a:p>
            <a:endParaRPr lang="en-US"/>
          </a:p>
          <a:p>
            <a:r>
              <a:rPr lang="en-US"/>
              <a:t>- **SEA integrates strategic planning with EU environmental directives** such as the Marine Strategy Framework Directive (MSFD) and the SEA Directive, setting objectives for achieving Good Environmental Status (GES) and embedding ecosystem-based approaches into planning processes .</a:t>
            </a:r>
          </a:p>
          <a:p>
            <a:endParaRPr lang="en-US"/>
          </a:p>
          <a:p>
            <a:r>
              <a:rPr lang="en-US"/>
              <a:t>- **It offers a robust scientific foundation** for assessing cumulative environmental impacts, managing multisectoral interactions, and recommending sustainable measures for marine resource use and decision-making .</a:t>
            </a:r>
          </a:p>
          <a:p>
            <a:endParaRPr lang="en-US"/>
          </a:p>
          <a:p>
            <a:r>
              <a:rPr lang="en-US"/>
              <a:t>- **SEA systematically addresses cumulative and combined impacts** of multiple human activities across broad spatial and temporal scales, helping identify critical environmental risks and propose preventive or corrective strategies .</a:t>
            </a:r>
          </a:p>
          <a:p>
            <a:endParaRPr lang="en-US"/>
          </a:p>
          <a:p>
            <a:r>
              <a:rPr lang="en-US"/>
              <a:t>- **Implementation of SEA faces challenges**, including data gaps, methodological complexities, and institutional barriers. Overcoming these requires improved tools, integrated data, and greater stakeholder collaboration in maritime planning .</a:t>
            </a:r>
          </a:p>
          <a:p>
            <a:endParaRPr lang="en-US"/>
          </a:p>
          <a:p>
            <a:r>
              <a:rPr lang="en-US"/>
              <a:t>- **SEA serves as a framework for finding sustainable alternatives and mitigating negative impacts**, aiding EU member states in aligning maritime plans with long-term environmental and international sustainability commitments. Practical guidance is necessary to make sustainability operational and improve strategic decisions .</a:t>
            </a:r>
          </a:p>
          <a:p>
            <a:endParaRPr lang="en-US"/>
          </a:p>
          <a:p>
            <a:r>
              <a:rPr lang="en-US"/>
              <a:t># Main Outcomes of Strategic Environmental Assessment (SEA) Integration  </a:t>
            </a:r>
          </a:p>
          <a:p>
            <a:endParaRPr lang="en-US"/>
          </a:p>
          <a:p>
            <a:r>
              <a:rPr lang="en-US"/>
              <a:t>1. **Central Role in Strategic Planning**  </a:t>
            </a:r>
          </a:p>
          <a:p>
            <a:r>
              <a:rPr lang="en-US"/>
              <a:t>   SEA is pivotal in aligning strategic plans (e.g., Maritime Spatial Planning) with EU directives like the Marine Strategy Framework Directive (MSFD) and the SEA Directive, ensuring compliance with Good Environmental Status (GES) goals through ecosystem-based approaches.   </a:t>
            </a:r>
          </a:p>
          <a:p>
            <a:endParaRPr lang="en-US"/>
          </a:p>
          <a:p>
            <a:r>
              <a:rPr lang="en-US"/>
              <a:t>2. **Mitigating Cumulative Impacts**  </a:t>
            </a:r>
          </a:p>
          <a:p>
            <a:r>
              <a:rPr lang="en-US"/>
              <a:t>   SEA systematically evaluates cumulative environmental and social impacts of multiple human activities across large spatial and temporal scales, enabling proactive mitigation and sustainable decision-making.   </a:t>
            </a:r>
          </a:p>
          <a:p>
            <a:endParaRPr lang="en-US"/>
          </a:p>
          <a:p>
            <a:r>
              <a:rPr lang="en-US"/>
              <a:t>3. **Implementation Challenges**  </a:t>
            </a:r>
          </a:p>
          <a:p>
            <a:r>
              <a:rPr lang="en-US"/>
              <a:t>   Key barriers include insufficient environmental data, methodological limitations, and institutional fragmentation, requiring improved tools, data integration, and stakeholder collaboration to enhance effectiveness.   </a:t>
            </a:r>
          </a:p>
          <a:p>
            <a:endParaRPr lang="en-US"/>
          </a:p>
          <a:p>
            <a:r>
              <a:rPr lang="en-US"/>
              <a:t>4. **Sustainable Solutions Framework**  </a:t>
            </a:r>
          </a:p>
          <a:p>
            <a:r>
              <a:rPr lang="en-US"/>
              <a:t>   SEA fosters the identification of sustainable alternatives and mitigation measures, guiding EU Member States toward long-term environmental and socio-economic goals, supported by practical implementation guidelines.   </a:t>
            </a:r>
          </a:p>
          <a:p>
            <a:endParaRPr lang="en-US"/>
          </a:p>
          <a:p>
            <a:r>
              <a:rPr lang="en-US"/>
              <a:t>5. **Common Focus Areas**  </a:t>
            </a:r>
          </a:p>
          <a:p>
            <a:r>
              <a:rPr lang="en-US"/>
              <a:t>   SEA commonly addresses legal compliance, cumulative impact analysis, stakeholder participation, ecosystem uncertainties, and long-term sustainability monitoring in maritime planning processes.   </a:t>
            </a:r>
          </a:p>
        </p:txBody>
      </p:sp>
      <p:sp>
        <p:nvSpPr>
          <p:cNvPr id="6" name="Footer Placeholder 5">
            <a:extLst>
              <a:ext uri="{FF2B5EF4-FFF2-40B4-BE49-F238E27FC236}">
                <a16:creationId xmlns:a16="http://schemas.microsoft.com/office/drawing/2014/main" id="{EBE459A1-E503-D426-D391-E3AC9B127D6C}"/>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7" name="Slide Number Placeholder 6">
            <a:extLst>
              <a:ext uri="{FF2B5EF4-FFF2-40B4-BE49-F238E27FC236}">
                <a16:creationId xmlns:a16="http://schemas.microsoft.com/office/drawing/2014/main" id="{496A96D6-39B9-4E4C-8A36-7179A6265100}"/>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Aptos" panose="02110004020202020204"/>
                <a:ea typeface="+mn-ea"/>
                <a:cs typeface="+mn-cs"/>
              </a:rPr>
              <a:t>‹#›</a:t>
            </a:r>
          </a:p>
        </p:txBody>
      </p:sp>
    </p:spTree>
    <p:extLst>
      <p:ext uri="{BB962C8B-B14F-4D97-AF65-F5344CB8AC3E}">
        <p14:creationId xmlns:p14="http://schemas.microsoft.com/office/powerpoint/2010/main" val="23040057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2386E6-CFF4-094B-293F-52BD2AEC97A2}"/>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D0F50D72-4C7D-66B5-BAF1-3AEBE66097E6}"/>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 name="Date Placeholder 2">
            <a:extLst>
              <a:ext uri="{FF2B5EF4-FFF2-40B4-BE49-F238E27FC236}">
                <a16:creationId xmlns:a16="http://schemas.microsoft.com/office/drawing/2014/main" id="{DC6A0CD9-6D39-014F-7B1B-25D554CCDC7D}"/>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Aptos" panose="02110004020202020204"/>
                <a:ea typeface="+mn-ea"/>
                <a:cs typeface="+mn-cs"/>
              </a:rPr>
              <a:t>1.7.2013</a:t>
            </a:r>
          </a:p>
        </p:txBody>
      </p:sp>
      <p:sp>
        <p:nvSpPr>
          <p:cNvPr id="4" name="Slide Image Placeholder 3">
            <a:extLst>
              <a:ext uri="{FF2B5EF4-FFF2-40B4-BE49-F238E27FC236}">
                <a16:creationId xmlns:a16="http://schemas.microsoft.com/office/drawing/2014/main" id="{8318264A-D692-0948-FAB5-013ED59DBD52}"/>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C58C0BA5-ADEC-2C50-B1F0-E531D4052B31}"/>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By systematically applying the criteria checklist, MPA-specific recommendations, and SEA recommendations at each stage of MSP, MPAs can be seamlessly integrated into maritime spatial plans, balancing conservation goals with sustainable use of marine resources. This approach ensures a well-structured and ecologically sound framework for managing marine environments. </a:t>
            </a:r>
          </a:p>
          <a:p>
            <a:r>
              <a:rPr lang="en-US"/>
              <a:t>The recommendations across all integration levels (Key Levels 2, 3, and 4) emphasise recurring themes, including legal alignment, stakeholder governance, enhanced monitoring, ecological connectivity, and climate resilience. These actions are necessary to foster long-term, sustainable integration between MSP and MPAs, ensuring that marine conservation objectives are not sidelined by economic activities but are adequately embedded into planning processes. This cumulative focus will strengthen institutional frameworks and advance ecosystem-based marine governance.</a:t>
            </a:r>
          </a:p>
          <a:p>
            <a:endParaRPr lang="en-US"/>
          </a:p>
          <a:p>
            <a:r>
              <a:rPr lang="en-US"/>
              <a:t>### Summary of Conclusion </a:t>
            </a:r>
          </a:p>
          <a:p>
            <a:r>
              <a:rPr lang="en-US"/>
              <a:t>1. **Structured Integration Process**: MPAs must be systematically integrated into MSPs using criteria checklists, MPA-specific guidelines, and SEA recommendations at every planning stage to ensure ecological and regulatory coherence.   </a:t>
            </a:r>
          </a:p>
          <a:p>
            <a:r>
              <a:rPr lang="en-US"/>
              <a:t>2. **Balanced Conservation &amp; Use**: This systematic approach balances marine conservation priorities with sustainable resource use, preventing conflicts between environmental goals and economic activities.   </a:t>
            </a:r>
          </a:p>
          <a:p>
            <a:r>
              <a:rPr lang="en-US"/>
              <a:t>3. **Core Recurring Themes**: Key themes across all integration levels include legal alignment, stakeholder collaboration, adaptive monitoring, ecological connectivity, and climate resilience strategies.   </a:t>
            </a:r>
          </a:p>
          <a:p>
            <a:r>
              <a:rPr lang="en-US"/>
              <a:t>4. **Long-Term Governance Benefits**: Successful integration strengthens institutional frameworks, embeds conservation into decision-making, and advances ecosystem-based governance for sustainable marine management.  </a:t>
            </a:r>
          </a:p>
          <a:p>
            <a:r>
              <a:rPr lang="en-US"/>
              <a:t>### Seamless Integration of MPAs into Maritime Spatial Planning: Key Conclusions</a:t>
            </a:r>
          </a:p>
          <a:p>
            <a:endParaRPr lang="en-US"/>
          </a:p>
          <a:p>
            <a:r>
              <a:rPr lang="en-US"/>
              <a:t>- **Legal Alignment:** Harmonise and adapt legislative frameworks to ensure MSP and MPAs are cohesively managed and mutually supportive, with clear legal mandates and responsibilities .</a:t>
            </a:r>
          </a:p>
          <a:p>
            <a:r>
              <a:rPr lang="en-US"/>
              <a:t>- **Inclusive Stakeholder Governance:** Engage stakeholders through collaborative platforms to build consensus, resolve conflicts, and ensure transparency and inclusivity at every stage .</a:t>
            </a:r>
          </a:p>
          <a:p>
            <a:r>
              <a:rPr lang="en-US"/>
              <a:t>- **Enhanced Monitoring and Adaptive Management:** Apply robust monitoring systems, integrate data, and use adaptive management to track progress and ensure both conservation and sustainable use objectives are met .</a:t>
            </a:r>
          </a:p>
          <a:p>
            <a:r>
              <a:rPr lang="en-US"/>
              <a:t>- **Ecological Connectivity and Climate Resilience:** Prioritise ecological corridors and adopt climate adaptation measures within marine planning to foster resilient marine ecosystems and support long-term sustainability .</a:t>
            </a:r>
          </a:p>
        </p:txBody>
      </p:sp>
      <p:sp>
        <p:nvSpPr>
          <p:cNvPr id="6" name="Footer Placeholder 5">
            <a:extLst>
              <a:ext uri="{FF2B5EF4-FFF2-40B4-BE49-F238E27FC236}">
                <a16:creationId xmlns:a16="http://schemas.microsoft.com/office/drawing/2014/main" id="{4E5286A7-9C5F-04A6-C8EF-B14B38691225}"/>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7" name="Slide Number Placeholder 6">
            <a:extLst>
              <a:ext uri="{FF2B5EF4-FFF2-40B4-BE49-F238E27FC236}">
                <a16:creationId xmlns:a16="http://schemas.microsoft.com/office/drawing/2014/main" id="{667C7AFC-817A-0ACF-D091-448ECCA9FE2C}"/>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Aptos" panose="02110004020202020204"/>
                <a:ea typeface="+mn-ea"/>
                <a:cs typeface="+mn-cs"/>
              </a:rPr>
              <a:t>‹#›</a:t>
            </a:r>
          </a:p>
        </p:txBody>
      </p:sp>
    </p:spTree>
    <p:extLst>
      <p:ext uri="{BB962C8B-B14F-4D97-AF65-F5344CB8AC3E}">
        <p14:creationId xmlns:p14="http://schemas.microsoft.com/office/powerpoint/2010/main" val="3577973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BE"/>
              <a:t>More </a:t>
            </a:r>
            <a:r>
              <a:rPr lang="fr-BE" err="1"/>
              <a:t>than</a:t>
            </a:r>
            <a:r>
              <a:rPr lang="fr-BE"/>
              <a:t> 30 </a:t>
            </a:r>
            <a:r>
              <a:rPr lang="fr-BE" err="1"/>
              <a:t>projects</a:t>
            </a:r>
            <a:r>
              <a:rPr lang="fr-BE"/>
              <a:t> </a:t>
            </a:r>
            <a:r>
              <a:rPr lang="fr-BE" err="1"/>
              <a:t>since</a:t>
            </a:r>
            <a:r>
              <a:rPr lang="fr-BE"/>
              <a:t> 2014</a:t>
            </a:r>
            <a:endParaRPr lang="en-IE"/>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CF2995-AB43-4B7C-B8CD-9DC7C3692A9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698807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Baltic energy market interconnection plan (BEMIP) </a:t>
            </a:r>
          </a:p>
          <a:p>
            <a:r>
              <a:rPr lang="en-US"/>
              <a:t>NSEC working on scenarios for 2030: the percentage of the EEZ used for OWF in 2030 is highest in Belgium (13,3%) and lowest in Ireland (0.5%). For the entire study area, these percentages are 4.2% (OSPAR II) and 1.0% (OSPAR III)</a:t>
            </a:r>
          </a:p>
          <a:p>
            <a:pPr marL="0" marR="0" lvl="0" indent="0" algn="l" defTabSz="914400" rtl="0" eaLnBrk="1" fontAlgn="auto" latinLnBrk="0" hangingPunct="1">
              <a:lnSpc>
                <a:spcPct val="100000"/>
              </a:lnSpc>
              <a:spcBef>
                <a:spcPts val="0"/>
              </a:spcBef>
              <a:spcAft>
                <a:spcPts val="0"/>
              </a:spcAft>
              <a:buClrTx/>
              <a:buSzTx/>
              <a:buFontTx/>
              <a:buNone/>
              <a:tabLst/>
              <a:defRPr/>
            </a:pPr>
            <a:r>
              <a:rPr lang="fr-BE" sz="1800" err="1">
                <a:solidFill>
                  <a:srgbClr val="000080"/>
                </a:solidFill>
                <a:effectLst/>
                <a:latin typeface="Calibri" panose="020F0502020204030204" pitchFamily="34" charset="0"/>
                <a:ea typeface="Calibri" panose="020F0502020204030204" pitchFamily="34" charset="0"/>
              </a:rPr>
              <a:t>Many</a:t>
            </a:r>
            <a:r>
              <a:rPr lang="fr-BE" sz="1800">
                <a:solidFill>
                  <a:srgbClr val="000080"/>
                </a:solidFill>
                <a:effectLst/>
                <a:latin typeface="Calibri" panose="020F0502020204030204" pitchFamily="34" charset="0"/>
                <a:ea typeface="Calibri" panose="020F0502020204030204" pitchFamily="34" charset="0"/>
              </a:rPr>
              <a:t> </a:t>
            </a:r>
            <a:r>
              <a:rPr lang="fr-BE" sz="1800" err="1">
                <a:solidFill>
                  <a:srgbClr val="000080"/>
                </a:solidFill>
                <a:effectLst/>
                <a:latin typeface="Calibri" panose="020F0502020204030204" pitchFamily="34" charset="0"/>
                <a:ea typeface="Calibri" panose="020F0502020204030204" pitchFamily="34" charset="0"/>
              </a:rPr>
              <a:t>MSs</a:t>
            </a:r>
            <a:r>
              <a:rPr lang="fr-BE" sz="1800">
                <a:solidFill>
                  <a:srgbClr val="000080"/>
                </a:solidFill>
                <a:effectLst/>
                <a:latin typeface="Calibri" panose="020F0502020204030204" pitchFamily="34" charset="0"/>
                <a:ea typeface="Calibri" panose="020F0502020204030204" pitchFamily="34" charset="0"/>
              </a:rPr>
              <a:t> </a:t>
            </a:r>
            <a:r>
              <a:rPr lang="fr-BE" sz="1800" err="1">
                <a:solidFill>
                  <a:srgbClr val="000080"/>
                </a:solidFill>
                <a:effectLst/>
                <a:latin typeface="Calibri" panose="020F0502020204030204" pitchFamily="34" charset="0"/>
                <a:ea typeface="Calibri" panose="020F0502020204030204" pitchFamily="34" charset="0"/>
              </a:rPr>
              <a:t>projects</a:t>
            </a:r>
            <a:r>
              <a:rPr lang="fr-BE" sz="1800">
                <a:solidFill>
                  <a:srgbClr val="000080"/>
                </a:solidFill>
                <a:effectLst/>
                <a:latin typeface="Calibri" panose="020F0502020204030204" pitchFamily="34" charset="0"/>
                <a:ea typeface="Calibri" panose="020F0502020204030204" pitchFamily="34" charset="0"/>
              </a:rPr>
              <a:t> </a:t>
            </a:r>
            <a:r>
              <a:rPr lang="fr-BE" sz="1800" err="1">
                <a:solidFill>
                  <a:srgbClr val="000080"/>
                </a:solidFill>
                <a:effectLst/>
                <a:latin typeface="Calibri" panose="020F0502020204030204" pitchFamily="34" charset="0"/>
                <a:ea typeface="Calibri" panose="020F0502020204030204" pitchFamily="34" charset="0"/>
              </a:rPr>
              <a:t>supported</a:t>
            </a:r>
            <a:r>
              <a:rPr lang="fr-BE" sz="1800">
                <a:solidFill>
                  <a:srgbClr val="000080"/>
                </a:solidFill>
                <a:effectLst/>
                <a:latin typeface="Calibri" panose="020F0502020204030204" pitchFamily="34" charset="0"/>
                <a:ea typeface="Calibri" panose="020F0502020204030204" pitchFamily="34" charset="0"/>
              </a:rPr>
              <a:t> by TSI of REFORM</a:t>
            </a:r>
            <a:endParaRPr lang="en-IE" sz="1800">
              <a:solidFill>
                <a:srgbClr val="000080"/>
              </a:solidFill>
              <a:effectLst/>
              <a:latin typeface="Calibri" panose="020F0502020204030204" pitchFamily="34" charset="0"/>
              <a:ea typeface="Calibri" panose="020F0502020204030204" pitchFamily="34" charset="0"/>
            </a:endParaRPr>
          </a:p>
          <a:p>
            <a:endParaRPr lang="en-IE"/>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CF2995-AB43-4B7C-B8CD-9DC7C3692A9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453449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Action Plan: Protecting and restoring marine ecosystems for sustainable and resilient fisheries </a:t>
            </a:r>
            <a:br>
              <a:rPr lang="en-US"/>
            </a:br>
            <a:endParaRPr lang="en-IE"/>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CF2995-AB43-4B7C-B8CD-9DC7C3692A9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647324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CF2995-AB43-4B7C-B8CD-9DC7C3692A9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4626121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CF2995-AB43-4B7C-B8CD-9DC7C3692A9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075199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 Id="rId4" Type="http://schemas.openxmlformats.org/officeDocument/2006/relationships/image" Target="../media/image2.png"/></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 Id="rId4" Type="http://schemas.openxmlformats.org/officeDocument/2006/relationships/image" Target="../media/image2.png"/></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 Id="rId4" Type="http://schemas.openxmlformats.org/officeDocument/2006/relationships/image" Target="../media/image2.png"/></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 Id="rId4" Type="http://schemas.openxmlformats.org/officeDocument/2006/relationships/image" Target="../media/image2.png"/></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3.xml"/><Relationship Id="rId4" Type="http://schemas.openxmlformats.org/officeDocument/2006/relationships/image" Target="../media/image2.png"/></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3.xml"/><Relationship Id="rId4" Type="http://schemas.openxmlformats.org/officeDocument/2006/relationships/image" Target="../media/image2.png"/></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3.xml"/><Relationship Id="rId4" Type="http://schemas.openxmlformats.org/officeDocument/2006/relationships/image" Target="../media/image2.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8.xml"/><Relationship Id="rId4" Type="http://schemas.openxmlformats.org/officeDocument/2006/relationships/image" Target="../media/image2.png"/></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8.xml"/><Relationship Id="rId4" Type="http://schemas.openxmlformats.org/officeDocument/2006/relationships/image" Target="../media/image2.png"/></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8.xml"/><Relationship Id="rId4" Type="http://schemas.openxmlformats.org/officeDocument/2006/relationships/image" Target="../media/image2.png"/></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8.xml"/><Relationship Id="rId4" Type="http://schemas.openxmlformats.org/officeDocument/2006/relationships/image" Target="../media/image2.png"/></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8.xml"/><Relationship Id="rId4" Type="http://schemas.openxmlformats.org/officeDocument/2006/relationships/image" Target="../media/image2.png"/></Relationships>
</file>

<file path=ppt/slideLayouts/_rels/slideLayout10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8.xml"/><Relationship Id="rId4" Type="http://schemas.openxmlformats.org/officeDocument/2006/relationships/image" Target="../media/image2.png"/></Relationships>
</file>

<file path=ppt/slideLayouts/_rels/slideLayout10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8.xml"/><Relationship Id="rId4" Type="http://schemas.openxmlformats.org/officeDocument/2006/relationships/image" Target="../media/image2.png"/></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1.xml"/></Relationships>
</file>

<file path=ppt/slideLayouts/_rels/slideLayout1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6.jpeg"/><Relationship Id="rId1" Type="http://schemas.openxmlformats.org/officeDocument/2006/relationships/slideMaster" Target="../slideMasters/slideMaster11.xml"/></Relationships>
</file>

<file path=ppt/slideLayouts/_rels/slideLayout1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7.jpeg"/><Relationship Id="rId1" Type="http://schemas.openxmlformats.org/officeDocument/2006/relationships/slideMaster" Target="../slideMasters/slideMaster11.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1.xml"/></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1.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1.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201F4-E856-7856-BD30-678CFC5DEBF5}"/>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DE"/>
          </a:p>
        </p:txBody>
      </p:sp>
      <p:sp>
        <p:nvSpPr>
          <p:cNvPr id="3" name="Subtitle 2">
            <a:extLst>
              <a:ext uri="{FF2B5EF4-FFF2-40B4-BE49-F238E27FC236}">
                <a16:creationId xmlns:a16="http://schemas.microsoft.com/office/drawing/2014/main" id="{D27BB2B9-7FD2-096E-00A0-C2DE78A6705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DE"/>
          </a:p>
        </p:txBody>
      </p:sp>
      <p:sp>
        <p:nvSpPr>
          <p:cNvPr id="4" name="Date Placeholder 3">
            <a:extLst>
              <a:ext uri="{FF2B5EF4-FFF2-40B4-BE49-F238E27FC236}">
                <a16:creationId xmlns:a16="http://schemas.microsoft.com/office/drawing/2014/main" id="{3A637FC7-1145-C0C7-9585-3376F13D7676}"/>
              </a:ext>
            </a:extLst>
          </p:cNvPr>
          <p:cNvSpPr>
            <a:spLocks noGrp="1"/>
          </p:cNvSpPr>
          <p:nvPr>
            <p:ph type="dt" sz="half" idx="10"/>
          </p:nvPr>
        </p:nvSpPr>
        <p:spPr/>
        <p:txBody>
          <a:bodyPr/>
          <a:lstStyle/>
          <a:p>
            <a:fld id="{1FA3AFDA-8FD1-E241-AA0D-81DBC6FB3667}" type="datetimeFigureOut">
              <a:rPr lang="en-DE" smtClean="0"/>
              <a:t>6/19/25</a:t>
            </a:fld>
            <a:endParaRPr lang="en-DE"/>
          </a:p>
        </p:txBody>
      </p:sp>
      <p:sp>
        <p:nvSpPr>
          <p:cNvPr id="5" name="Footer Placeholder 4">
            <a:extLst>
              <a:ext uri="{FF2B5EF4-FFF2-40B4-BE49-F238E27FC236}">
                <a16:creationId xmlns:a16="http://schemas.microsoft.com/office/drawing/2014/main" id="{D1EA1D9E-BABA-3EAA-CECE-2B7AD9708AC3}"/>
              </a:ext>
            </a:extLst>
          </p:cNvPr>
          <p:cNvSpPr>
            <a:spLocks noGrp="1"/>
          </p:cNvSpPr>
          <p:nvPr>
            <p:ph type="ftr" sz="quarter" idx="11"/>
          </p:nvPr>
        </p:nvSpPr>
        <p:spPr/>
        <p:txBody>
          <a:bodyPr/>
          <a:lstStyle/>
          <a:p>
            <a:endParaRPr lang="en-DE"/>
          </a:p>
        </p:txBody>
      </p:sp>
      <p:sp>
        <p:nvSpPr>
          <p:cNvPr id="6" name="Slide Number Placeholder 5">
            <a:extLst>
              <a:ext uri="{FF2B5EF4-FFF2-40B4-BE49-F238E27FC236}">
                <a16:creationId xmlns:a16="http://schemas.microsoft.com/office/drawing/2014/main" id="{28944583-C0B0-CF45-FB48-0FCBD6E277DB}"/>
              </a:ext>
            </a:extLst>
          </p:cNvPr>
          <p:cNvSpPr>
            <a:spLocks noGrp="1"/>
          </p:cNvSpPr>
          <p:nvPr>
            <p:ph type="sldNum" sz="quarter" idx="12"/>
          </p:nvPr>
        </p:nvSpPr>
        <p:spPr/>
        <p:txBody>
          <a:bodyPr/>
          <a:lstStyle/>
          <a:p>
            <a:fld id="{48F88F0F-FA50-414D-97F1-FAA3744F82AB}" type="slidenum">
              <a:rPr lang="en-DE" smtClean="0"/>
              <a:t>‹#›</a:t>
            </a:fld>
            <a:endParaRPr lang="en-DE"/>
          </a:p>
        </p:txBody>
      </p:sp>
    </p:spTree>
    <p:extLst>
      <p:ext uri="{BB962C8B-B14F-4D97-AF65-F5344CB8AC3E}">
        <p14:creationId xmlns:p14="http://schemas.microsoft.com/office/powerpoint/2010/main" val="984876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290C40-F7DA-525E-FB8D-CF64B7C9CAB9}"/>
              </a:ext>
            </a:extLst>
          </p:cNvPr>
          <p:cNvSpPr>
            <a:spLocks noGrp="1"/>
          </p:cNvSpPr>
          <p:nvPr>
            <p:ph type="title"/>
          </p:nvPr>
        </p:nvSpPr>
        <p:spPr/>
        <p:txBody>
          <a:bodyPr/>
          <a:lstStyle/>
          <a:p>
            <a:r>
              <a:rPr lang="en-GB"/>
              <a:t>Click to edit Master title style</a:t>
            </a:r>
            <a:endParaRPr lang="en-DE"/>
          </a:p>
        </p:txBody>
      </p:sp>
      <p:sp>
        <p:nvSpPr>
          <p:cNvPr id="3" name="Content Placeholder 2">
            <a:extLst>
              <a:ext uri="{FF2B5EF4-FFF2-40B4-BE49-F238E27FC236}">
                <a16:creationId xmlns:a16="http://schemas.microsoft.com/office/drawing/2014/main" id="{8DB30208-1916-1E98-0073-22C571D1DB44}"/>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E"/>
          </a:p>
        </p:txBody>
      </p:sp>
      <p:sp>
        <p:nvSpPr>
          <p:cNvPr id="4" name="Date Placeholder 3">
            <a:extLst>
              <a:ext uri="{FF2B5EF4-FFF2-40B4-BE49-F238E27FC236}">
                <a16:creationId xmlns:a16="http://schemas.microsoft.com/office/drawing/2014/main" id="{FC429473-CC8E-3781-D715-F7D0CDE92554}"/>
              </a:ext>
            </a:extLst>
          </p:cNvPr>
          <p:cNvSpPr>
            <a:spLocks noGrp="1"/>
          </p:cNvSpPr>
          <p:nvPr>
            <p:ph type="dt" sz="half" idx="10"/>
          </p:nvPr>
        </p:nvSpPr>
        <p:spPr/>
        <p:txBody>
          <a:bodyPr/>
          <a:lstStyle/>
          <a:p>
            <a:fld id="{1FA3AFDA-8FD1-E241-AA0D-81DBC6FB3667}" type="datetimeFigureOut">
              <a:rPr lang="en-DE" smtClean="0"/>
              <a:t>6/19/25</a:t>
            </a:fld>
            <a:endParaRPr lang="en-DE"/>
          </a:p>
        </p:txBody>
      </p:sp>
      <p:sp>
        <p:nvSpPr>
          <p:cNvPr id="5" name="Footer Placeholder 4">
            <a:extLst>
              <a:ext uri="{FF2B5EF4-FFF2-40B4-BE49-F238E27FC236}">
                <a16:creationId xmlns:a16="http://schemas.microsoft.com/office/drawing/2014/main" id="{FB8FECE2-2F78-3F72-B929-ECEAAE89A63D}"/>
              </a:ext>
            </a:extLst>
          </p:cNvPr>
          <p:cNvSpPr>
            <a:spLocks noGrp="1"/>
          </p:cNvSpPr>
          <p:nvPr>
            <p:ph type="ftr" sz="quarter" idx="11"/>
          </p:nvPr>
        </p:nvSpPr>
        <p:spPr/>
        <p:txBody>
          <a:bodyPr/>
          <a:lstStyle/>
          <a:p>
            <a:endParaRPr lang="en-DE"/>
          </a:p>
        </p:txBody>
      </p:sp>
      <p:sp>
        <p:nvSpPr>
          <p:cNvPr id="6" name="Slide Number Placeholder 5">
            <a:extLst>
              <a:ext uri="{FF2B5EF4-FFF2-40B4-BE49-F238E27FC236}">
                <a16:creationId xmlns:a16="http://schemas.microsoft.com/office/drawing/2014/main" id="{97B53D08-C50E-AF2C-232F-56DEDB7BADC5}"/>
              </a:ext>
            </a:extLst>
          </p:cNvPr>
          <p:cNvSpPr>
            <a:spLocks noGrp="1"/>
          </p:cNvSpPr>
          <p:nvPr>
            <p:ph type="sldNum" sz="quarter" idx="12"/>
          </p:nvPr>
        </p:nvSpPr>
        <p:spPr/>
        <p:txBody>
          <a:bodyPr/>
          <a:lstStyle/>
          <a:p>
            <a:fld id="{48F88F0F-FA50-414D-97F1-FAA3744F82AB}" type="slidenum">
              <a:rPr lang="en-DE" smtClean="0"/>
              <a:t>‹#›</a:t>
            </a:fld>
            <a:endParaRPr lang="en-DE"/>
          </a:p>
        </p:txBody>
      </p:sp>
    </p:spTree>
    <p:extLst>
      <p:ext uri="{BB962C8B-B14F-4D97-AF65-F5344CB8AC3E}">
        <p14:creationId xmlns:p14="http://schemas.microsoft.com/office/powerpoint/2010/main" val="8183574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E6E0E2-E516-0227-F620-B31E9D383486}"/>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DE"/>
          </a:p>
        </p:txBody>
      </p:sp>
      <p:sp>
        <p:nvSpPr>
          <p:cNvPr id="3" name="Text Placeholder 2">
            <a:extLst>
              <a:ext uri="{FF2B5EF4-FFF2-40B4-BE49-F238E27FC236}">
                <a16:creationId xmlns:a16="http://schemas.microsoft.com/office/drawing/2014/main" id="{F190BACC-6643-30FA-4799-E7847598DF8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402BE524-58D3-8EF5-4B24-7FC94F313F43}"/>
              </a:ext>
            </a:extLst>
          </p:cNvPr>
          <p:cNvSpPr>
            <a:spLocks noGrp="1"/>
          </p:cNvSpPr>
          <p:nvPr>
            <p:ph type="dt" sz="half" idx="10"/>
          </p:nvPr>
        </p:nvSpPr>
        <p:spPr/>
        <p:txBody>
          <a:bodyPr/>
          <a:lstStyle/>
          <a:p>
            <a:fld id="{1FA3AFDA-8FD1-E241-AA0D-81DBC6FB3667}" type="datetimeFigureOut">
              <a:rPr lang="en-DE" smtClean="0"/>
              <a:t>6/19/25</a:t>
            </a:fld>
            <a:endParaRPr lang="en-DE"/>
          </a:p>
        </p:txBody>
      </p:sp>
      <p:sp>
        <p:nvSpPr>
          <p:cNvPr id="5" name="Footer Placeholder 4">
            <a:extLst>
              <a:ext uri="{FF2B5EF4-FFF2-40B4-BE49-F238E27FC236}">
                <a16:creationId xmlns:a16="http://schemas.microsoft.com/office/drawing/2014/main" id="{DC38AB6B-31EC-6513-7D6A-71BEA5A700B0}"/>
              </a:ext>
            </a:extLst>
          </p:cNvPr>
          <p:cNvSpPr>
            <a:spLocks noGrp="1"/>
          </p:cNvSpPr>
          <p:nvPr>
            <p:ph type="ftr" sz="quarter" idx="11"/>
          </p:nvPr>
        </p:nvSpPr>
        <p:spPr/>
        <p:txBody>
          <a:bodyPr/>
          <a:lstStyle/>
          <a:p>
            <a:endParaRPr lang="en-DE"/>
          </a:p>
        </p:txBody>
      </p:sp>
      <p:sp>
        <p:nvSpPr>
          <p:cNvPr id="6" name="Slide Number Placeholder 5">
            <a:extLst>
              <a:ext uri="{FF2B5EF4-FFF2-40B4-BE49-F238E27FC236}">
                <a16:creationId xmlns:a16="http://schemas.microsoft.com/office/drawing/2014/main" id="{681E9FFD-33D4-D233-C999-AB39B0A2F2A6}"/>
              </a:ext>
            </a:extLst>
          </p:cNvPr>
          <p:cNvSpPr>
            <a:spLocks noGrp="1"/>
          </p:cNvSpPr>
          <p:nvPr>
            <p:ph type="sldNum" sz="quarter" idx="12"/>
          </p:nvPr>
        </p:nvSpPr>
        <p:spPr/>
        <p:txBody>
          <a:bodyPr/>
          <a:lstStyle/>
          <a:p>
            <a:fld id="{48F88F0F-FA50-414D-97F1-FAA3744F82AB}" type="slidenum">
              <a:rPr lang="en-DE" smtClean="0"/>
              <a:t>‹#›</a:t>
            </a:fld>
            <a:endParaRPr lang="en-DE"/>
          </a:p>
        </p:txBody>
      </p:sp>
    </p:spTree>
    <p:extLst>
      <p:ext uri="{BB962C8B-B14F-4D97-AF65-F5344CB8AC3E}">
        <p14:creationId xmlns:p14="http://schemas.microsoft.com/office/powerpoint/2010/main" val="39057987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1EE04-5238-E516-B16E-F1F022990C22}"/>
              </a:ext>
            </a:extLst>
          </p:cNvPr>
          <p:cNvSpPr>
            <a:spLocks noGrp="1"/>
          </p:cNvSpPr>
          <p:nvPr>
            <p:ph type="title"/>
          </p:nvPr>
        </p:nvSpPr>
        <p:spPr/>
        <p:txBody>
          <a:bodyPr/>
          <a:lstStyle/>
          <a:p>
            <a:r>
              <a:rPr lang="en-GB"/>
              <a:t>Click to edit Master title style</a:t>
            </a:r>
            <a:endParaRPr lang="en-DE"/>
          </a:p>
        </p:txBody>
      </p:sp>
      <p:sp>
        <p:nvSpPr>
          <p:cNvPr id="3" name="Content Placeholder 2">
            <a:extLst>
              <a:ext uri="{FF2B5EF4-FFF2-40B4-BE49-F238E27FC236}">
                <a16:creationId xmlns:a16="http://schemas.microsoft.com/office/drawing/2014/main" id="{B80E6366-313E-8B8A-4E6C-2EDA83260040}"/>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E"/>
          </a:p>
        </p:txBody>
      </p:sp>
      <p:sp>
        <p:nvSpPr>
          <p:cNvPr id="4" name="Content Placeholder 3">
            <a:extLst>
              <a:ext uri="{FF2B5EF4-FFF2-40B4-BE49-F238E27FC236}">
                <a16:creationId xmlns:a16="http://schemas.microsoft.com/office/drawing/2014/main" id="{C5E4D6BE-2039-E261-9B7B-CB02B5734893}"/>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E"/>
          </a:p>
        </p:txBody>
      </p:sp>
      <p:sp>
        <p:nvSpPr>
          <p:cNvPr id="5" name="Date Placeholder 4">
            <a:extLst>
              <a:ext uri="{FF2B5EF4-FFF2-40B4-BE49-F238E27FC236}">
                <a16:creationId xmlns:a16="http://schemas.microsoft.com/office/drawing/2014/main" id="{497A2CB1-678A-FBE3-967C-2B9675CEFA16}"/>
              </a:ext>
            </a:extLst>
          </p:cNvPr>
          <p:cNvSpPr>
            <a:spLocks noGrp="1"/>
          </p:cNvSpPr>
          <p:nvPr>
            <p:ph type="dt" sz="half" idx="10"/>
          </p:nvPr>
        </p:nvSpPr>
        <p:spPr/>
        <p:txBody>
          <a:bodyPr/>
          <a:lstStyle/>
          <a:p>
            <a:fld id="{1FA3AFDA-8FD1-E241-AA0D-81DBC6FB3667}" type="datetimeFigureOut">
              <a:rPr lang="en-DE" smtClean="0"/>
              <a:t>6/19/25</a:t>
            </a:fld>
            <a:endParaRPr lang="en-DE"/>
          </a:p>
        </p:txBody>
      </p:sp>
      <p:sp>
        <p:nvSpPr>
          <p:cNvPr id="6" name="Footer Placeholder 5">
            <a:extLst>
              <a:ext uri="{FF2B5EF4-FFF2-40B4-BE49-F238E27FC236}">
                <a16:creationId xmlns:a16="http://schemas.microsoft.com/office/drawing/2014/main" id="{F4078E77-1FF7-137D-CBB3-02D7B7EE8888}"/>
              </a:ext>
            </a:extLst>
          </p:cNvPr>
          <p:cNvSpPr>
            <a:spLocks noGrp="1"/>
          </p:cNvSpPr>
          <p:nvPr>
            <p:ph type="ftr" sz="quarter" idx="11"/>
          </p:nvPr>
        </p:nvSpPr>
        <p:spPr/>
        <p:txBody>
          <a:bodyPr/>
          <a:lstStyle/>
          <a:p>
            <a:endParaRPr lang="en-DE"/>
          </a:p>
        </p:txBody>
      </p:sp>
      <p:sp>
        <p:nvSpPr>
          <p:cNvPr id="7" name="Slide Number Placeholder 6">
            <a:extLst>
              <a:ext uri="{FF2B5EF4-FFF2-40B4-BE49-F238E27FC236}">
                <a16:creationId xmlns:a16="http://schemas.microsoft.com/office/drawing/2014/main" id="{CD37B4D3-4D44-FE13-63EB-A71751816214}"/>
              </a:ext>
            </a:extLst>
          </p:cNvPr>
          <p:cNvSpPr>
            <a:spLocks noGrp="1"/>
          </p:cNvSpPr>
          <p:nvPr>
            <p:ph type="sldNum" sz="quarter" idx="12"/>
          </p:nvPr>
        </p:nvSpPr>
        <p:spPr/>
        <p:txBody>
          <a:bodyPr/>
          <a:lstStyle/>
          <a:p>
            <a:fld id="{48F88F0F-FA50-414D-97F1-FAA3744F82AB}" type="slidenum">
              <a:rPr lang="en-DE" smtClean="0"/>
              <a:t>‹#›</a:t>
            </a:fld>
            <a:endParaRPr lang="en-DE"/>
          </a:p>
        </p:txBody>
      </p:sp>
    </p:spTree>
    <p:extLst>
      <p:ext uri="{BB962C8B-B14F-4D97-AF65-F5344CB8AC3E}">
        <p14:creationId xmlns:p14="http://schemas.microsoft.com/office/powerpoint/2010/main" val="23432867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07110B-2AEF-CDA3-D58B-4FD5C5A3B2CE}"/>
              </a:ext>
            </a:extLst>
          </p:cNvPr>
          <p:cNvSpPr>
            <a:spLocks noGrp="1"/>
          </p:cNvSpPr>
          <p:nvPr>
            <p:ph type="title"/>
          </p:nvPr>
        </p:nvSpPr>
        <p:spPr>
          <a:xfrm>
            <a:off x="839788" y="365125"/>
            <a:ext cx="10515600" cy="1325563"/>
          </a:xfrm>
        </p:spPr>
        <p:txBody>
          <a:bodyPr/>
          <a:lstStyle/>
          <a:p>
            <a:r>
              <a:rPr lang="en-GB"/>
              <a:t>Click to edit Master title style</a:t>
            </a:r>
            <a:endParaRPr lang="en-DE"/>
          </a:p>
        </p:txBody>
      </p:sp>
      <p:sp>
        <p:nvSpPr>
          <p:cNvPr id="3" name="Text Placeholder 2">
            <a:extLst>
              <a:ext uri="{FF2B5EF4-FFF2-40B4-BE49-F238E27FC236}">
                <a16:creationId xmlns:a16="http://schemas.microsoft.com/office/drawing/2014/main" id="{2AC6E1AF-AA8F-F8B4-D207-7590CBBC698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1742A6B5-5370-C056-BDDD-0BC7DC5E8AD1}"/>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E"/>
          </a:p>
        </p:txBody>
      </p:sp>
      <p:sp>
        <p:nvSpPr>
          <p:cNvPr id="5" name="Text Placeholder 4">
            <a:extLst>
              <a:ext uri="{FF2B5EF4-FFF2-40B4-BE49-F238E27FC236}">
                <a16:creationId xmlns:a16="http://schemas.microsoft.com/office/drawing/2014/main" id="{A763BF38-26D7-BAE5-427B-FB3251BC916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4B81DE10-A309-5FD1-B439-8D2B994E5626}"/>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E"/>
          </a:p>
        </p:txBody>
      </p:sp>
      <p:sp>
        <p:nvSpPr>
          <p:cNvPr id="7" name="Date Placeholder 6">
            <a:extLst>
              <a:ext uri="{FF2B5EF4-FFF2-40B4-BE49-F238E27FC236}">
                <a16:creationId xmlns:a16="http://schemas.microsoft.com/office/drawing/2014/main" id="{03738EC5-82C7-FFF6-6CE3-C94C88E04D22}"/>
              </a:ext>
            </a:extLst>
          </p:cNvPr>
          <p:cNvSpPr>
            <a:spLocks noGrp="1"/>
          </p:cNvSpPr>
          <p:nvPr>
            <p:ph type="dt" sz="half" idx="10"/>
          </p:nvPr>
        </p:nvSpPr>
        <p:spPr/>
        <p:txBody>
          <a:bodyPr/>
          <a:lstStyle/>
          <a:p>
            <a:fld id="{1FA3AFDA-8FD1-E241-AA0D-81DBC6FB3667}" type="datetimeFigureOut">
              <a:rPr lang="en-DE" smtClean="0"/>
              <a:t>6/19/25</a:t>
            </a:fld>
            <a:endParaRPr lang="en-DE"/>
          </a:p>
        </p:txBody>
      </p:sp>
      <p:sp>
        <p:nvSpPr>
          <p:cNvPr id="8" name="Footer Placeholder 7">
            <a:extLst>
              <a:ext uri="{FF2B5EF4-FFF2-40B4-BE49-F238E27FC236}">
                <a16:creationId xmlns:a16="http://schemas.microsoft.com/office/drawing/2014/main" id="{2D7736FA-B4B1-5E2E-E1A0-4EF2A4A8C4D0}"/>
              </a:ext>
            </a:extLst>
          </p:cNvPr>
          <p:cNvSpPr>
            <a:spLocks noGrp="1"/>
          </p:cNvSpPr>
          <p:nvPr>
            <p:ph type="ftr" sz="quarter" idx="11"/>
          </p:nvPr>
        </p:nvSpPr>
        <p:spPr/>
        <p:txBody>
          <a:bodyPr/>
          <a:lstStyle/>
          <a:p>
            <a:endParaRPr lang="en-DE"/>
          </a:p>
        </p:txBody>
      </p:sp>
      <p:sp>
        <p:nvSpPr>
          <p:cNvPr id="9" name="Slide Number Placeholder 8">
            <a:extLst>
              <a:ext uri="{FF2B5EF4-FFF2-40B4-BE49-F238E27FC236}">
                <a16:creationId xmlns:a16="http://schemas.microsoft.com/office/drawing/2014/main" id="{F49877B3-636B-D266-0619-83F1CDF2BFAF}"/>
              </a:ext>
            </a:extLst>
          </p:cNvPr>
          <p:cNvSpPr>
            <a:spLocks noGrp="1"/>
          </p:cNvSpPr>
          <p:nvPr>
            <p:ph type="sldNum" sz="quarter" idx="12"/>
          </p:nvPr>
        </p:nvSpPr>
        <p:spPr/>
        <p:txBody>
          <a:bodyPr/>
          <a:lstStyle/>
          <a:p>
            <a:fld id="{48F88F0F-FA50-414D-97F1-FAA3744F82AB}" type="slidenum">
              <a:rPr lang="en-DE" smtClean="0"/>
              <a:t>‹#›</a:t>
            </a:fld>
            <a:endParaRPr lang="en-DE"/>
          </a:p>
        </p:txBody>
      </p:sp>
    </p:spTree>
    <p:extLst>
      <p:ext uri="{BB962C8B-B14F-4D97-AF65-F5344CB8AC3E}">
        <p14:creationId xmlns:p14="http://schemas.microsoft.com/office/powerpoint/2010/main" val="35866807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CE2E1A-4934-B116-9C21-4281F112675C}"/>
              </a:ext>
            </a:extLst>
          </p:cNvPr>
          <p:cNvSpPr>
            <a:spLocks noGrp="1"/>
          </p:cNvSpPr>
          <p:nvPr>
            <p:ph type="title"/>
          </p:nvPr>
        </p:nvSpPr>
        <p:spPr/>
        <p:txBody>
          <a:bodyPr/>
          <a:lstStyle/>
          <a:p>
            <a:r>
              <a:rPr lang="en-GB"/>
              <a:t>Click to edit Master title style</a:t>
            </a:r>
            <a:endParaRPr lang="en-DE"/>
          </a:p>
        </p:txBody>
      </p:sp>
      <p:sp>
        <p:nvSpPr>
          <p:cNvPr id="3" name="Date Placeholder 2">
            <a:extLst>
              <a:ext uri="{FF2B5EF4-FFF2-40B4-BE49-F238E27FC236}">
                <a16:creationId xmlns:a16="http://schemas.microsoft.com/office/drawing/2014/main" id="{630A533F-ABAF-AA57-3543-F7AD53FCC15B}"/>
              </a:ext>
            </a:extLst>
          </p:cNvPr>
          <p:cNvSpPr>
            <a:spLocks noGrp="1"/>
          </p:cNvSpPr>
          <p:nvPr>
            <p:ph type="dt" sz="half" idx="10"/>
          </p:nvPr>
        </p:nvSpPr>
        <p:spPr/>
        <p:txBody>
          <a:bodyPr/>
          <a:lstStyle/>
          <a:p>
            <a:fld id="{1FA3AFDA-8FD1-E241-AA0D-81DBC6FB3667}" type="datetimeFigureOut">
              <a:rPr lang="en-DE" smtClean="0"/>
              <a:t>6/19/25</a:t>
            </a:fld>
            <a:endParaRPr lang="en-DE"/>
          </a:p>
        </p:txBody>
      </p:sp>
      <p:sp>
        <p:nvSpPr>
          <p:cNvPr id="4" name="Footer Placeholder 3">
            <a:extLst>
              <a:ext uri="{FF2B5EF4-FFF2-40B4-BE49-F238E27FC236}">
                <a16:creationId xmlns:a16="http://schemas.microsoft.com/office/drawing/2014/main" id="{2DC51098-B887-1941-902D-19639D6A029A}"/>
              </a:ext>
            </a:extLst>
          </p:cNvPr>
          <p:cNvSpPr>
            <a:spLocks noGrp="1"/>
          </p:cNvSpPr>
          <p:nvPr>
            <p:ph type="ftr" sz="quarter" idx="11"/>
          </p:nvPr>
        </p:nvSpPr>
        <p:spPr/>
        <p:txBody>
          <a:bodyPr/>
          <a:lstStyle/>
          <a:p>
            <a:endParaRPr lang="en-DE"/>
          </a:p>
        </p:txBody>
      </p:sp>
      <p:sp>
        <p:nvSpPr>
          <p:cNvPr id="5" name="Slide Number Placeholder 4">
            <a:extLst>
              <a:ext uri="{FF2B5EF4-FFF2-40B4-BE49-F238E27FC236}">
                <a16:creationId xmlns:a16="http://schemas.microsoft.com/office/drawing/2014/main" id="{E3D572B1-891B-5964-D630-0237FEC6E547}"/>
              </a:ext>
            </a:extLst>
          </p:cNvPr>
          <p:cNvSpPr>
            <a:spLocks noGrp="1"/>
          </p:cNvSpPr>
          <p:nvPr>
            <p:ph type="sldNum" sz="quarter" idx="12"/>
          </p:nvPr>
        </p:nvSpPr>
        <p:spPr/>
        <p:txBody>
          <a:bodyPr/>
          <a:lstStyle/>
          <a:p>
            <a:fld id="{48F88F0F-FA50-414D-97F1-FAA3744F82AB}" type="slidenum">
              <a:rPr lang="en-DE" smtClean="0"/>
              <a:t>‹#›</a:t>
            </a:fld>
            <a:endParaRPr lang="en-DE"/>
          </a:p>
        </p:txBody>
      </p:sp>
    </p:spTree>
    <p:extLst>
      <p:ext uri="{BB962C8B-B14F-4D97-AF65-F5344CB8AC3E}">
        <p14:creationId xmlns:p14="http://schemas.microsoft.com/office/powerpoint/2010/main" val="18110356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E731E63-DAF8-E9D6-149E-FBB582903CA9}"/>
              </a:ext>
            </a:extLst>
          </p:cNvPr>
          <p:cNvSpPr>
            <a:spLocks noGrp="1"/>
          </p:cNvSpPr>
          <p:nvPr>
            <p:ph type="dt" sz="half" idx="10"/>
          </p:nvPr>
        </p:nvSpPr>
        <p:spPr/>
        <p:txBody>
          <a:bodyPr/>
          <a:lstStyle/>
          <a:p>
            <a:fld id="{1FA3AFDA-8FD1-E241-AA0D-81DBC6FB3667}" type="datetimeFigureOut">
              <a:rPr lang="en-DE" smtClean="0"/>
              <a:t>6/19/25</a:t>
            </a:fld>
            <a:endParaRPr lang="en-DE"/>
          </a:p>
        </p:txBody>
      </p:sp>
      <p:sp>
        <p:nvSpPr>
          <p:cNvPr id="3" name="Footer Placeholder 2">
            <a:extLst>
              <a:ext uri="{FF2B5EF4-FFF2-40B4-BE49-F238E27FC236}">
                <a16:creationId xmlns:a16="http://schemas.microsoft.com/office/drawing/2014/main" id="{BA0FDF41-7C04-6634-9EE8-0E3D920E2E2C}"/>
              </a:ext>
            </a:extLst>
          </p:cNvPr>
          <p:cNvSpPr>
            <a:spLocks noGrp="1"/>
          </p:cNvSpPr>
          <p:nvPr>
            <p:ph type="ftr" sz="quarter" idx="11"/>
          </p:nvPr>
        </p:nvSpPr>
        <p:spPr/>
        <p:txBody>
          <a:bodyPr/>
          <a:lstStyle/>
          <a:p>
            <a:endParaRPr lang="en-DE"/>
          </a:p>
        </p:txBody>
      </p:sp>
      <p:sp>
        <p:nvSpPr>
          <p:cNvPr id="4" name="Slide Number Placeholder 3">
            <a:extLst>
              <a:ext uri="{FF2B5EF4-FFF2-40B4-BE49-F238E27FC236}">
                <a16:creationId xmlns:a16="http://schemas.microsoft.com/office/drawing/2014/main" id="{9BFB7D0A-EE07-24DD-E529-13DCECA1653A}"/>
              </a:ext>
            </a:extLst>
          </p:cNvPr>
          <p:cNvSpPr>
            <a:spLocks noGrp="1"/>
          </p:cNvSpPr>
          <p:nvPr>
            <p:ph type="sldNum" sz="quarter" idx="12"/>
          </p:nvPr>
        </p:nvSpPr>
        <p:spPr/>
        <p:txBody>
          <a:bodyPr/>
          <a:lstStyle/>
          <a:p>
            <a:fld id="{48F88F0F-FA50-414D-97F1-FAA3744F82AB}" type="slidenum">
              <a:rPr lang="en-DE" smtClean="0"/>
              <a:t>‹#›</a:t>
            </a:fld>
            <a:endParaRPr lang="en-DE"/>
          </a:p>
        </p:txBody>
      </p:sp>
    </p:spTree>
    <p:extLst>
      <p:ext uri="{BB962C8B-B14F-4D97-AF65-F5344CB8AC3E}">
        <p14:creationId xmlns:p14="http://schemas.microsoft.com/office/powerpoint/2010/main" val="13892680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7105EC-3575-8B89-C8AC-C04891DA1AE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DE"/>
          </a:p>
        </p:txBody>
      </p:sp>
      <p:sp>
        <p:nvSpPr>
          <p:cNvPr id="3" name="Content Placeholder 2">
            <a:extLst>
              <a:ext uri="{FF2B5EF4-FFF2-40B4-BE49-F238E27FC236}">
                <a16:creationId xmlns:a16="http://schemas.microsoft.com/office/drawing/2014/main" id="{61E476C4-12E4-9E9E-052E-023F8A33F06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E"/>
          </a:p>
        </p:txBody>
      </p:sp>
      <p:sp>
        <p:nvSpPr>
          <p:cNvPr id="4" name="Text Placeholder 3">
            <a:extLst>
              <a:ext uri="{FF2B5EF4-FFF2-40B4-BE49-F238E27FC236}">
                <a16:creationId xmlns:a16="http://schemas.microsoft.com/office/drawing/2014/main" id="{08CB1512-199C-140B-B432-B2C5096EBE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D2EF49F-113C-4086-AA3E-9EFE7934E52F}"/>
              </a:ext>
            </a:extLst>
          </p:cNvPr>
          <p:cNvSpPr>
            <a:spLocks noGrp="1"/>
          </p:cNvSpPr>
          <p:nvPr>
            <p:ph type="dt" sz="half" idx="10"/>
          </p:nvPr>
        </p:nvSpPr>
        <p:spPr/>
        <p:txBody>
          <a:bodyPr/>
          <a:lstStyle/>
          <a:p>
            <a:fld id="{1FA3AFDA-8FD1-E241-AA0D-81DBC6FB3667}" type="datetimeFigureOut">
              <a:rPr lang="en-DE" smtClean="0"/>
              <a:t>6/19/25</a:t>
            </a:fld>
            <a:endParaRPr lang="en-DE"/>
          </a:p>
        </p:txBody>
      </p:sp>
      <p:sp>
        <p:nvSpPr>
          <p:cNvPr id="6" name="Footer Placeholder 5">
            <a:extLst>
              <a:ext uri="{FF2B5EF4-FFF2-40B4-BE49-F238E27FC236}">
                <a16:creationId xmlns:a16="http://schemas.microsoft.com/office/drawing/2014/main" id="{B5461B89-F989-E22E-9AD4-0A8492A729F4}"/>
              </a:ext>
            </a:extLst>
          </p:cNvPr>
          <p:cNvSpPr>
            <a:spLocks noGrp="1"/>
          </p:cNvSpPr>
          <p:nvPr>
            <p:ph type="ftr" sz="quarter" idx="11"/>
          </p:nvPr>
        </p:nvSpPr>
        <p:spPr/>
        <p:txBody>
          <a:bodyPr/>
          <a:lstStyle/>
          <a:p>
            <a:endParaRPr lang="en-DE"/>
          </a:p>
        </p:txBody>
      </p:sp>
      <p:sp>
        <p:nvSpPr>
          <p:cNvPr id="7" name="Slide Number Placeholder 6">
            <a:extLst>
              <a:ext uri="{FF2B5EF4-FFF2-40B4-BE49-F238E27FC236}">
                <a16:creationId xmlns:a16="http://schemas.microsoft.com/office/drawing/2014/main" id="{6371180D-6AD0-D9AA-BE50-109BEECBE3BA}"/>
              </a:ext>
            </a:extLst>
          </p:cNvPr>
          <p:cNvSpPr>
            <a:spLocks noGrp="1"/>
          </p:cNvSpPr>
          <p:nvPr>
            <p:ph type="sldNum" sz="quarter" idx="12"/>
          </p:nvPr>
        </p:nvSpPr>
        <p:spPr/>
        <p:txBody>
          <a:bodyPr/>
          <a:lstStyle/>
          <a:p>
            <a:fld id="{48F88F0F-FA50-414D-97F1-FAA3744F82AB}" type="slidenum">
              <a:rPr lang="en-DE" smtClean="0"/>
              <a:t>‹#›</a:t>
            </a:fld>
            <a:endParaRPr lang="en-DE"/>
          </a:p>
        </p:txBody>
      </p:sp>
    </p:spTree>
    <p:extLst>
      <p:ext uri="{BB962C8B-B14F-4D97-AF65-F5344CB8AC3E}">
        <p14:creationId xmlns:p14="http://schemas.microsoft.com/office/powerpoint/2010/main" val="192805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D732E-7D63-E532-6F4F-80BFE41CCB18}"/>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DE"/>
          </a:p>
        </p:txBody>
      </p:sp>
      <p:sp>
        <p:nvSpPr>
          <p:cNvPr id="3" name="Picture Placeholder 2">
            <a:extLst>
              <a:ext uri="{FF2B5EF4-FFF2-40B4-BE49-F238E27FC236}">
                <a16:creationId xmlns:a16="http://schemas.microsoft.com/office/drawing/2014/main" id="{1191D2C7-666B-4E38-2148-34F82DD98E3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DE"/>
          </a:p>
        </p:txBody>
      </p:sp>
      <p:sp>
        <p:nvSpPr>
          <p:cNvPr id="4" name="Text Placeholder 3">
            <a:extLst>
              <a:ext uri="{FF2B5EF4-FFF2-40B4-BE49-F238E27FC236}">
                <a16:creationId xmlns:a16="http://schemas.microsoft.com/office/drawing/2014/main" id="{A5811231-C5BE-C26A-2815-96CD236E022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88F3A0C4-DDC2-F372-085C-3322980D6EDE}"/>
              </a:ext>
            </a:extLst>
          </p:cNvPr>
          <p:cNvSpPr>
            <a:spLocks noGrp="1"/>
          </p:cNvSpPr>
          <p:nvPr>
            <p:ph type="dt" sz="half" idx="10"/>
          </p:nvPr>
        </p:nvSpPr>
        <p:spPr/>
        <p:txBody>
          <a:bodyPr/>
          <a:lstStyle/>
          <a:p>
            <a:fld id="{1FA3AFDA-8FD1-E241-AA0D-81DBC6FB3667}" type="datetimeFigureOut">
              <a:rPr lang="en-DE" smtClean="0"/>
              <a:t>6/19/25</a:t>
            </a:fld>
            <a:endParaRPr lang="en-DE"/>
          </a:p>
        </p:txBody>
      </p:sp>
      <p:sp>
        <p:nvSpPr>
          <p:cNvPr id="6" name="Footer Placeholder 5">
            <a:extLst>
              <a:ext uri="{FF2B5EF4-FFF2-40B4-BE49-F238E27FC236}">
                <a16:creationId xmlns:a16="http://schemas.microsoft.com/office/drawing/2014/main" id="{2F0A084E-DA7B-CCA8-3A98-1D47F9DD4016}"/>
              </a:ext>
            </a:extLst>
          </p:cNvPr>
          <p:cNvSpPr>
            <a:spLocks noGrp="1"/>
          </p:cNvSpPr>
          <p:nvPr>
            <p:ph type="ftr" sz="quarter" idx="11"/>
          </p:nvPr>
        </p:nvSpPr>
        <p:spPr/>
        <p:txBody>
          <a:bodyPr/>
          <a:lstStyle/>
          <a:p>
            <a:endParaRPr lang="en-DE"/>
          </a:p>
        </p:txBody>
      </p:sp>
      <p:sp>
        <p:nvSpPr>
          <p:cNvPr id="7" name="Slide Number Placeholder 6">
            <a:extLst>
              <a:ext uri="{FF2B5EF4-FFF2-40B4-BE49-F238E27FC236}">
                <a16:creationId xmlns:a16="http://schemas.microsoft.com/office/drawing/2014/main" id="{65D9B40E-6BB8-8E79-081A-1862537B8F16}"/>
              </a:ext>
            </a:extLst>
          </p:cNvPr>
          <p:cNvSpPr>
            <a:spLocks noGrp="1"/>
          </p:cNvSpPr>
          <p:nvPr>
            <p:ph type="sldNum" sz="quarter" idx="12"/>
          </p:nvPr>
        </p:nvSpPr>
        <p:spPr/>
        <p:txBody>
          <a:bodyPr/>
          <a:lstStyle/>
          <a:p>
            <a:fld id="{48F88F0F-FA50-414D-97F1-FAA3744F82AB}" type="slidenum">
              <a:rPr lang="en-DE" smtClean="0"/>
              <a:t>‹#›</a:t>
            </a:fld>
            <a:endParaRPr lang="en-DE"/>
          </a:p>
        </p:txBody>
      </p:sp>
    </p:spTree>
    <p:extLst>
      <p:ext uri="{BB962C8B-B14F-4D97-AF65-F5344CB8AC3E}">
        <p14:creationId xmlns:p14="http://schemas.microsoft.com/office/powerpoint/2010/main" val="41769331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360302-7DA3-CF96-C60F-635CD1C502A1}"/>
              </a:ext>
            </a:extLst>
          </p:cNvPr>
          <p:cNvSpPr>
            <a:spLocks noGrp="1"/>
          </p:cNvSpPr>
          <p:nvPr>
            <p:ph type="title"/>
          </p:nvPr>
        </p:nvSpPr>
        <p:spPr/>
        <p:txBody>
          <a:bodyPr/>
          <a:lstStyle/>
          <a:p>
            <a:r>
              <a:rPr lang="en-GB"/>
              <a:t>Click to edit Master title style</a:t>
            </a:r>
            <a:endParaRPr lang="en-DE"/>
          </a:p>
        </p:txBody>
      </p:sp>
      <p:sp>
        <p:nvSpPr>
          <p:cNvPr id="3" name="Vertical Text Placeholder 2">
            <a:extLst>
              <a:ext uri="{FF2B5EF4-FFF2-40B4-BE49-F238E27FC236}">
                <a16:creationId xmlns:a16="http://schemas.microsoft.com/office/drawing/2014/main" id="{1A0F5D34-5FC1-442D-DBA0-241389910A44}"/>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E"/>
          </a:p>
        </p:txBody>
      </p:sp>
      <p:sp>
        <p:nvSpPr>
          <p:cNvPr id="4" name="Date Placeholder 3">
            <a:extLst>
              <a:ext uri="{FF2B5EF4-FFF2-40B4-BE49-F238E27FC236}">
                <a16:creationId xmlns:a16="http://schemas.microsoft.com/office/drawing/2014/main" id="{88881E90-9F92-5F47-2C62-9FCBB86A8B12}"/>
              </a:ext>
            </a:extLst>
          </p:cNvPr>
          <p:cNvSpPr>
            <a:spLocks noGrp="1"/>
          </p:cNvSpPr>
          <p:nvPr>
            <p:ph type="dt" sz="half" idx="10"/>
          </p:nvPr>
        </p:nvSpPr>
        <p:spPr/>
        <p:txBody>
          <a:bodyPr/>
          <a:lstStyle/>
          <a:p>
            <a:fld id="{1FA3AFDA-8FD1-E241-AA0D-81DBC6FB3667}" type="datetimeFigureOut">
              <a:rPr lang="en-DE" smtClean="0"/>
              <a:t>6/19/25</a:t>
            </a:fld>
            <a:endParaRPr lang="en-DE"/>
          </a:p>
        </p:txBody>
      </p:sp>
      <p:sp>
        <p:nvSpPr>
          <p:cNvPr id="5" name="Footer Placeholder 4">
            <a:extLst>
              <a:ext uri="{FF2B5EF4-FFF2-40B4-BE49-F238E27FC236}">
                <a16:creationId xmlns:a16="http://schemas.microsoft.com/office/drawing/2014/main" id="{04A620E4-DBF2-7313-49B9-60BAFDB5D7B1}"/>
              </a:ext>
            </a:extLst>
          </p:cNvPr>
          <p:cNvSpPr>
            <a:spLocks noGrp="1"/>
          </p:cNvSpPr>
          <p:nvPr>
            <p:ph type="ftr" sz="quarter" idx="11"/>
          </p:nvPr>
        </p:nvSpPr>
        <p:spPr/>
        <p:txBody>
          <a:bodyPr/>
          <a:lstStyle/>
          <a:p>
            <a:endParaRPr lang="en-DE"/>
          </a:p>
        </p:txBody>
      </p:sp>
      <p:sp>
        <p:nvSpPr>
          <p:cNvPr id="6" name="Slide Number Placeholder 5">
            <a:extLst>
              <a:ext uri="{FF2B5EF4-FFF2-40B4-BE49-F238E27FC236}">
                <a16:creationId xmlns:a16="http://schemas.microsoft.com/office/drawing/2014/main" id="{B3765BD2-3A84-9E56-EEDB-FB4052555C36}"/>
              </a:ext>
            </a:extLst>
          </p:cNvPr>
          <p:cNvSpPr>
            <a:spLocks noGrp="1"/>
          </p:cNvSpPr>
          <p:nvPr>
            <p:ph type="sldNum" sz="quarter" idx="12"/>
          </p:nvPr>
        </p:nvSpPr>
        <p:spPr/>
        <p:txBody>
          <a:bodyPr/>
          <a:lstStyle/>
          <a:p>
            <a:fld id="{48F88F0F-FA50-414D-97F1-FAA3744F82AB}" type="slidenum">
              <a:rPr lang="en-DE" smtClean="0"/>
              <a:t>‹#›</a:t>
            </a:fld>
            <a:endParaRPr lang="en-DE"/>
          </a:p>
        </p:txBody>
      </p:sp>
    </p:spTree>
    <p:extLst>
      <p:ext uri="{BB962C8B-B14F-4D97-AF65-F5344CB8AC3E}">
        <p14:creationId xmlns:p14="http://schemas.microsoft.com/office/powerpoint/2010/main" val="2044765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37CC1A9-7AB8-B679-8433-5322E52A17AE}"/>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DE"/>
          </a:p>
        </p:txBody>
      </p:sp>
      <p:sp>
        <p:nvSpPr>
          <p:cNvPr id="3" name="Vertical Text Placeholder 2">
            <a:extLst>
              <a:ext uri="{FF2B5EF4-FFF2-40B4-BE49-F238E27FC236}">
                <a16:creationId xmlns:a16="http://schemas.microsoft.com/office/drawing/2014/main" id="{25906FF3-805E-1D1A-3760-9BF5080626BE}"/>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E"/>
          </a:p>
        </p:txBody>
      </p:sp>
      <p:sp>
        <p:nvSpPr>
          <p:cNvPr id="4" name="Date Placeholder 3">
            <a:extLst>
              <a:ext uri="{FF2B5EF4-FFF2-40B4-BE49-F238E27FC236}">
                <a16:creationId xmlns:a16="http://schemas.microsoft.com/office/drawing/2014/main" id="{BE5EF893-D9C1-01D9-08A7-C149336CB3FF}"/>
              </a:ext>
            </a:extLst>
          </p:cNvPr>
          <p:cNvSpPr>
            <a:spLocks noGrp="1"/>
          </p:cNvSpPr>
          <p:nvPr>
            <p:ph type="dt" sz="half" idx="10"/>
          </p:nvPr>
        </p:nvSpPr>
        <p:spPr/>
        <p:txBody>
          <a:bodyPr/>
          <a:lstStyle/>
          <a:p>
            <a:fld id="{1FA3AFDA-8FD1-E241-AA0D-81DBC6FB3667}" type="datetimeFigureOut">
              <a:rPr lang="en-DE" smtClean="0"/>
              <a:t>6/19/25</a:t>
            </a:fld>
            <a:endParaRPr lang="en-DE"/>
          </a:p>
        </p:txBody>
      </p:sp>
      <p:sp>
        <p:nvSpPr>
          <p:cNvPr id="5" name="Footer Placeholder 4">
            <a:extLst>
              <a:ext uri="{FF2B5EF4-FFF2-40B4-BE49-F238E27FC236}">
                <a16:creationId xmlns:a16="http://schemas.microsoft.com/office/drawing/2014/main" id="{6647C621-2355-4E47-2FEC-5B50D9353C0B}"/>
              </a:ext>
            </a:extLst>
          </p:cNvPr>
          <p:cNvSpPr>
            <a:spLocks noGrp="1"/>
          </p:cNvSpPr>
          <p:nvPr>
            <p:ph type="ftr" sz="quarter" idx="11"/>
          </p:nvPr>
        </p:nvSpPr>
        <p:spPr/>
        <p:txBody>
          <a:bodyPr/>
          <a:lstStyle/>
          <a:p>
            <a:endParaRPr lang="en-DE"/>
          </a:p>
        </p:txBody>
      </p:sp>
      <p:sp>
        <p:nvSpPr>
          <p:cNvPr id="6" name="Slide Number Placeholder 5">
            <a:extLst>
              <a:ext uri="{FF2B5EF4-FFF2-40B4-BE49-F238E27FC236}">
                <a16:creationId xmlns:a16="http://schemas.microsoft.com/office/drawing/2014/main" id="{F0811875-3F22-B00C-6BF3-8F22E65FFBCD}"/>
              </a:ext>
            </a:extLst>
          </p:cNvPr>
          <p:cNvSpPr>
            <a:spLocks noGrp="1"/>
          </p:cNvSpPr>
          <p:nvPr>
            <p:ph type="sldNum" sz="quarter" idx="12"/>
          </p:nvPr>
        </p:nvSpPr>
        <p:spPr/>
        <p:txBody>
          <a:bodyPr/>
          <a:lstStyle/>
          <a:p>
            <a:fld id="{48F88F0F-FA50-414D-97F1-FAA3744F82AB}" type="slidenum">
              <a:rPr lang="en-DE" smtClean="0"/>
              <a:t>‹#›</a:t>
            </a:fld>
            <a:endParaRPr lang="en-DE"/>
          </a:p>
        </p:txBody>
      </p:sp>
    </p:spTree>
    <p:extLst>
      <p:ext uri="{BB962C8B-B14F-4D97-AF65-F5344CB8AC3E}">
        <p14:creationId xmlns:p14="http://schemas.microsoft.com/office/powerpoint/2010/main" val="29546509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
  <p:cSld name="Title Slide">
    <p:spTree>
      <p:nvGrpSpPr>
        <p:cNvPr id="1" name=""/>
        <p:cNvGrpSpPr/>
        <p:nvPr/>
      </p:nvGrpSpPr>
      <p:grpSpPr>
        <a:xfrm>
          <a:off x="0" y="0"/>
          <a:ext cx="0" cy="0"/>
          <a:chOff x="0" y="0"/>
          <a:chExt cx="0" cy="0"/>
        </a:xfrm>
      </p:grpSpPr>
      <p:sp>
        <p:nvSpPr>
          <p:cNvPr id="13" name="Title Text"/>
          <p:cNvSpPr txBox="1">
            <a:spLocks noGrp="1"/>
          </p:cNvSpPr>
          <p:nvPr>
            <p:ph type="title"/>
          </p:nvPr>
        </p:nvSpPr>
        <p:spPr>
          <a:xfrm>
            <a:off x="838200" y="3081820"/>
            <a:ext cx="10515600" cy="1325564"/>
          </a:xfrm>
          <a:prstGeom prst="rect">
            <a:avLst/>
          </a:prstGeom>
        </p:spPr>
        <p:txBody>
          <a:bodyPr>
            <a:normAutofit/>
          </a:bodyPr>
          <a:lstStyle>
            <a:lvl1pPr>
              <a:defRPr b="0">
                <a:latin typeface="Arial"/>
                <a:ea typeface="Arial"/>
                <a:cs typeface="Arial"/>
                <a:sym typeface="Arial"/>
              </a:defRPr>
            </a:lvl1pPr>
          </a:lstStyle>
          <a:p>
            <a:r>
              <a:t>Title Text</a:t>
            </a:r>
          </a:p>
        </p:txBody>
      </p:sp>
      <p:sp>
        <p:nvSpPr>
          <p:cNvPr id="14" name="TextBox 10"/>
          <p:cNvSpPr txBox="1"/>
          <p:nvPr/>
        </p:nvSpPr>
        <p:spPr>
          <a:xfrm>
            <a:off x="1575620" y="6306351"/>
            <a:ext cx="6184504" cy="39167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spAutoFit/>
          </a:bodyPr>
          <a:lstStyle>
            <a:lvl1pPr marR="16509">
              <a:tabLst>
                <a:tab pos="2857500" algn="r"/>
                <a:tab pos="2971800" algn="r"/>
                <a:tab pos="2971800" algn="r"/>
                <a:tab pos="5943600" algn="r"/>
                <a:tab pos="5943600" algn="r"/>
              </a:tabLst>
              <a:defRPr sz="1100">
                <a:solidFill>
                  <a:srgbClr val="FFFFFF"/>
                </a:solidFill>
                <a:latin typeface="Arial"/>
                <a:ea typeface="Arial"/>
                <a:cs typeface="Arial"/>
                <a:sym typeface="Arial"/>
              </a:defRPr>
            </a:lvl1pPr>
          </a:lstStyle>
          <a:p>
            <a:pPr hangingPunct="0"/>
            <a:r>
              <a:rPr kern="0"/>
              <a:t>This project is funded by the European Union. The content of this presentation are the sole responsibility of the author(s) and do not necessarily reflect the views of the European Union</a:t>
            </a:r>
          </a:p>
        </p:txBody>
      </p:sp>
      <p:pic>
        <p:nvPicPr>
          <p:cNvPr id="15" name="Picture 11" descr="Picture 11"/>
          <p:cNvPicPr>
            <a:picLocks noChangeAspect="1"/>
          </p:cNvPicPr>
          <p:nvPr/>
        </p:nvPicPr>
        <p:blipFill>
          <a:blip r:embed="rId2"/>
          <a:stretch>
            <a:fillRect/>
          </a:stretch>
        </p:blipFill>
        <p:spPr>
          <a:xfrm>
            <a:off x="808064" y="6284359"/>
            <a:ext cx="676467" cy="450979"/>
          </a:xfrm>
          <a:prstGeom prst="rect">
            <a:avLst/>
          </a:prstGeom>
          <a:ln w="12700">
            <a:miter lim="400000"/>
          </a:ln>
        </p:spPr>
      </p:pic>
      <p:sp>
        <p:nvSpPr>
          <p:cNvPr id="16" name="Body Level One…"/>
          <p:cNvSpPr txBox="1">
            <a:spLocks noGrp="1"/>
          </p:cNvSpPr>
          <p:nvPr>
            <p:ph type="body" sz="quarter" idx="1" hasCustomPrompt="1"/>
          </p:nvPr>
        </p:nvSpPr>
        <p:spPr>
          <a:xfrm>
            <a:off x="838200" y="4571863"/>
            <a:ext cx="9101139" cy="935039"/>
          </a:xfrm>
          <a:prstGeom prst="rect">
            <a:avLst/>
          </a:prstGeom>
        </p:spPr>
        <p:txBody>
          <a:bodyPr>
            <a:normAutofit/>
          </a:bodyPr>
          <a:lstStyle>
            <a:lvl1pPr marL="0" indent="0">
              <a:buSzTx/>
              <a:buFontTx/>
              <a:buNone/>
              <a:defRPr>
                <a:solidFill>
                  <a:srgbClr val="FFFFFF"/>
                </a:solidFill>
                <a:latin typeface="Arial"/>
                <a:ea typeface="Arial"/>
                <a:cs typeface="Arial"/>
                <a:sym typeface="Arial"/>
              </a:defRPr>
            </a:lvl1pPr>
            <a:lvl2pPr>
              <a:buFontTx/>
              <a:defRPr>
                <a:solidFill>
                  <a:srgbClr val="FFFFFF"/>
                </a:solidFill>
                <a:latin typeface="Arial"/>
                <a:ea typeface="Arial"/>
                <a:cs typeface="Arial"/>
                <a:sym typeface="Arial"/>
              </a:defRPr>
            </a:lvl2pPr>
            <a:lvl3pPr>
              <a:buFontTx/>
              <a:defRPr>
                <a:solidFill>
                  <a:srgbClr val="FFFFFF"/>
                </a:solidFill>
                <a:latin typeface="Arial"/>
                <a:ea typeface="Arial"/>
                <a:cs typeface="Arial"/>
                <a:sym typeface="Arial"/>
              </a:defRPr>
            </a:lvl3pPr>
            <a:lvl4pPr>
              <a:buFontTx/>
              <a:defRPr>
                <a:solidFill>
                  <a:srgbClr val="FFFFFF"/>
                </a:solidFill>
                <a:latin typeface="Arial"/>
                <a:ea typeface="Arial"/>
                <a:cs typeface="Arial"/>
                <a:sym typeface="Arial"/>
              </a:defRPr>
            </a:lvl4pPr>
            <a:lvl5pPr>
              <a:buFontTx/>
              <a:defRPr>
                <a:solidFill>
                  <a:srgbClr val="FFFFFF"/>
                </a:solidFill>
                <a:latin typeface="Arial"/>
                <a:ea typeface="Arial"/>
                <a:cs typeface="Arial"/>
                <a:sym typeface="Arial"/>
              </a:defRPr>
            </a:lvl5pPr>
          </a:lstStyle>
          <a:p>
            <a:r>
              <a:t>Subtitle</a:t>
            </a:r>
          </a:p>
          <a:p>
            <a:pPr lvl="1"/>
            <a:endParaRPr/>
          </a:p>
          <a:p>
            <a:pPr lvl="2"/>
            <a:endParaRPr/>
          </a:p>
          <a:p>
            <a:pPr lvl="3"/>
            <a:endParaRPr/>
          </a:p>
          <a:p>
            <a:pPr lvl="4"/>
            <a:endParaRPr/>
          </a:p>
        </p:txBody>
      </p:sp>
      <p:sp>
        <p:nvSpPr>
          <p:cNvPr id="17" name="Slide Number"/>
          <p:cNvSpPr txBox="1">
            <a:spLocks noGrp="1"/>
          </p:cNvSpPr>
          <p:nvPr>
            <p:ph type="sldNum" sz="quarter" idx="2"/>
          </p:nvPr>
        </p:nvSpPr>
        <p:spPr>
          <a:xfrm>
            <a:off x="11258560" y="6300769"/>
            <a:ext cx="273656" cy="264255"/>
          </a:xfrm>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3943326128"/>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24"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2842566972"/>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x">
  <p:cSld name="2_Blank">
    <p:spTree>
      <p:nvGrpSpPr>
        <p:cNvPr id="1" name=""/>
        <p:cNvGrpSpPr/>
        <p:nvPr/>
      </p:nvGrpSpPr>
      <p:grpSpPr>
        <a:xfrm>
          <a:off x="0" y="0"/>
          <a:ext cx="0" cy="0"/>
          <a:chOff x="0" y="0"/>
          <a:chExt cx="0" cy="0"/>
        </a:xfrm>
      </p:grpSpPr>
      <p:pic>
        <p:nvPicPr>
          <p:cNvPr id="31" name="Picture 4" descr="Picture 4"/>
          <p:cNvPicPr>
            <a:picLocks noChangeAspect="1"/>
          </p:cNvPicPr>
          <p:nvPr/>
        </p:nvPicPr>
        <p:blipFill>
          <a:blip r:embed="rId2"/>
          <a:stretch>
            <a:fillRect/>
          </a:stretch>
        </p:blipFill>
        <p:spPr>
          <a:xfrm>
            <a:off x="808064" y="6284359"/>
            <a:ext cx="676467" cy="450979"/>
          </a:xfrm>
          <a:prstGeom prst="rect">
            <a:avLst/>
          </a:prstGeom>
          <a:ln w="12700">
            <a:miter lim="400000"/>
          </a:ln>
        </p:spPr>
      </p:pic>
      <p:sp>
        <p:nvSpPr>
          <p:cNvPr id="32" name="TextBox 10"/>
          <p:cNvSpPr txBox="1"/>
          <p:nvPr/>
        </p:nvSpPr>
        <p:spPr>
          <a:xfrm>
            <a:off x="1575620" y="6306351"/>
            <a:ext cx="6026209" cy="39167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spAutoFit/>
          </a:bodyPr>
          <a:lstStyle>
            <a:lvl1pPr marR="16509">
              <a:tabLst>
                <a:tab pos="2857500" algn="r"/>
                <a:tab pos="2971800" algn="r"/>
                <a:tab pos="2971800" algn="r"/>
                <a:tab pos="5943600" algn="r"/>
                <a:tab pos="5943600" algn="r"/>
              </a:tabLst>
              <a:defRPr sz="1100">
                <a:solidFill>
                  <a:srgbClr val="FFFFFF"/>
                </a:solidFill>
                <a:latin typeface="Arial"/>
                <a:ea typeface="Arial"/>
                <a:cs typeface="Arial"/>
                <a:sym typeface="Arial"/>
              </a:defRPr>
            </a:lvl1pPr>
          </a:lstStyle>
          <a:p>
            <a:pPr hangingPunct="0"/>
            <a:r>
              <a:rPr kern="0"/>
              <a:t>This project is funded by the European Union. The content of this presentation are the sole responsibility of the author(s) and do not necessarily reflect the views of the European Union</a:t>
            </a:r>
          </a:p>
        </p:txBody>
      </p:sp>
      <p:sp>
        <p:nvSpPr>
          <p:cNvPr id="33" name="Slide Number"/>
          <p:cNvSpPr txBox="1">
            <a:spLocks noGrp="1"/>
          </p:cNvSpPr>
          <p:nvPr>
            <p:ph type="sldNum" sz="quarter" idx="2"/>
          </p:nvPr>
        </p:nvSpPr>
        <p:spPr>
          <a:xfrm>
            <a:off x="5892800" y="6172200"/>
            <a:ext cx="2844800" cy="368301"/>
          </a:xfrm>
          <a:prstGeom prst="rect">
            <a:avLst/>
          </a:prstGeom>
        </p:spPr>
        <p:txBody>
          <a:bodyPr/>
          <a:lstStyle>
            <a:lvl1pPr>
              <a:defRPr>
                <a:solidFill>
                  <a:srgbClr val="000000"/>
                </a:solidFill>
                <a:latin typeface="+mn-lt"/>
                <a:ea typeface="+mn-ea"/>
                <a:cs typeface="+mn-cs"/>
                <a:sym typeface="Calibri"/>
              </a:defRPr>
            </a:lvl1pPr>
          </a:lstStyle>
          <a:p>
            <a:fld id="{86CB4B4D-7CA3-9044-876B-883B54F8677D}" type="slidenum">
              <a:rPr/>
              <a:pPr/>
              <a:t>‹#›</a:t>
            </a:fld>
            <a:endParaRPr/>
          </a:p>
        </p:txBody>
      </p:sp>
    </p:spTree>
    <p:extLst>
      <p:ext uri="{BB962C8B-B14F-4D97-AF65-F5344CB8AC3E}">
        <p14:creationId xmlns:p14="http://schemas.microsoft.com/office/powerpoint/2010/main" val="517546134"/>
      </p:ext>
    </p:extLst>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x">
  <p:cSld name="1_Blank">
    <p:spTree>
      <p:nvGrpSpPr>
        <p:cNvPr id="1" name=""/>
        <p:cNvGrpSpPr/>
        <p:nvPr/>
      </p:nvGrpSpPr>
      <p:grpSpPr>
        <a:xfrm>
          <a:off x="0" y="0"/>
          <a:ext cx="0" cy="0"/>
          <a:chOff x="0" y="0"/>
          <a:chExt cx="0" cy="0"/>
        </a:xfrm>
      </p:grpSpPr>
      <p:sp>
        <p:nvSpPr>
          <p:cNvPr id="40" name="Title Text"/>
          <p:cNvSpPr txBox="1">
            <a:spLocks noGrp="1"/>
          </p:cNvSpPr>
          <p:nvPr>
            <p:ph type="title"/>
          </p:nvPr>
        </p:nvSpPr>
        <p:spPr>
          <a:xfrm>
            <a:off x="838200" y="3081820"/>
            <a:ext cx="10515600" cy="1325564"/>
          </a:xfrm>
          <a:prstGeom prst="rect">
            <a:avLst/>
          </a:prstGeom>
        </p:spPr>
        <p:txBody>
          <a:bodyPr>
            <a:normAutofit/>
          </a:bodyPr>
          <a:lstStyle>
            <a:lvl1pPr>
              <a:defRPr b="0">
                <a:latin typeface="Arial"/>
                <a:ea typeface="Arial"/>
                <a:cs typeface="Arial"/>
                <a:sym typeface="Arial"/>
              </a:defRPr>
            </a:lvl1pPr>
          </a:lstStyle>
          <a:p>
            <a:r>
              <a:t>Title Text</a:t>
            </a:r>
          </a:p>
        </p:txBody>
      </p:sp>
      <p:sp>
        <p:nvSpPr>
          <p:cNvPr id="41" name="Body Level One…"/>
          <p:cNvSpPr txBox="1">
            <a:spLocks noGrp="1"/>
          </p:cNvSpPr>
          <p:nvPr>
            <p:ph type="body" sz="quarter" idx="1" hasCustomPrompt="1"/>
          </p:nvPr>
        </p:nvSpPr>
        <p:spPr>
          <a:xfrm>
            <a:off x="838200" y="4571863"/>
            <a:ext cx="9101139" cy="935039"/>
          </a:xfrm>
          <a:prstGeom prst="rect">
            <a:avLst/>
          </a:prstGeom>
        </p:spPr>
        <p:txBody>
          <a:bodyPr>
            <a:normAutofit/>
          </a:bodyPr>
          <a:lstStyle>
            <a:lvl1pPr marL="0" indent="0">
              <a:buSzTx/>
              <a:buFontTx/>
              <a:buNone/>
              <a:defRPr>
                <a:solidFill>
                  <a:srgbClr val="FFFFFF"/>
                </a:solidFill>
                <a:latin typeface="Arial"/>
                <a:ea typeface="Arial"/>
                <a:cs typeface="Arial"/>
                <a:sym typeface="Arial"/>
              </a:defRPr>
            </a:lvl1pPr>
            <a:lvl2pPr>
              <a:buFontTx/>
              <a:defRPr>
                <a:solidFill>
                  <a:srgbClr val="FFFFFF"/>
                </a:solidFill>
                <a:latin typeface="Arial"/>
                <a:ea typeface="Arial"/>
                <a:cs typeface="Arial"/>
                <a:sym typeface="Arial"/>
              </a:defRPr>
            </a:lvl2pPr>
            <a:lvl3pPr>
              <a:buFontTx/>
              <a:defRPr>
                <a:solidFill>
                  <a:srgbClr val="FFFFFF"/>
                </a:solidFill>
                <a:latin typeface="Arial"/>
                <a:ea typeface="Arial"/>
                <a:cs typeface="Arial"/>
                <a:sym typeface="Arial"/>
              </a:defRPr>
            </a:lvl3pPr>
            <a:lvl4pPr>
              <a:buFontTx/>
              <a:defRPr>
                <a:solidFill>
                  <a:srgbClr val="FFFFFF"/>
                </a:solidFill>
                <a:latin typeface="Arial"/>
                <a:ea typeface="Arial"/>
                <a:cs typeface="Arial"/>
                <a:sym typeface="Arial"/>
              </a:defRPr>
            </a:lvl4pPr>
            <a:lvl5pPr>
              <a:buFontTx/>
              <a:defRPr>
                <a:solidFill>
                  <a:srgbClr val="FFFFFF"/>
                </a:solidFill>
                <a:latin typeface="Arial"/>
                <a:ea typeface="Arial"/>
                <a:cs typeface="Arial"/>
                <a:sym typeface="Arial"/>
              </a:defRPr>
            </a:lvl5pPr>
          </a:lstStyle>
          <a:p>
            <a:r>
              <a:t>Subtitle</a:t>
            </a:r>
          </a:p>
          <a:p>
            <a:pPr lvl="1"/>
            <a:endParaRPr/>
          </a:p>
          <a:p>
            <a:pPr lvl="2"/>
            <a:endParaRPr/>
          </a:p>
          <a:p>
            <a:pPr lvl="3"/>
            <a:endParaRPr/>
          </a:p>
          <a:p>
            <a:pPr lvl="4"/>
            <a:endParaRPr/>
          </a:p>
        </p:txBody>
      </p:sp>
      <p:pic>
        <p:nvPicPr>
          <p:cNvPr id="42" name="Picture 6" descr="Picture 6"/>
          <p:cNvPicPr>
            <a:picLocks noChangeAspect="1"/>
          </p:cNvPicPr>
          <p:nvPr/>
        </p:nvPicPr>
        <p:blipFill>
          <a:blip r:embed="rId2"/>
          <a:stretch>
            <a:fillRect/>
          </a:stretch>
        </p:blipFill>
        <p:spPr>
          <a:xfrm>
            <a:off x="808064" y="6284359"/>
            <a:ext cx="676467" cy="450979"/>
          </a:xfrm>
          <a:prstGeom prst="rect">
            <a:avLst/>
          </a:prstGeom>
          <a:ln w="12700">
            <a:miter lim="400000"/>
          </a:ln>
        </p:spPr>
      </p:pic>
      <p:sp>
        <p:nvSpPr>
          <p:cNvPr id="43" name="TextBox 10"/>
          <p:cNvSpPr txBox="1"/>
          <p:nvPr/>
        </p:nvSpPr>
        <p:spPr>
          <a:xfrm>
            <a:off x="1575620" y="6306351"/>
            <a:ext cx="5961491" cy="39167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spAutoFit/>
          </a:bodyPr>
          <a:lstStyle>
            <a:lvl1pPr marR="16509">
              <a:tabLst>
                <a:tab pos="2857500" algn="r"/>
                <a:tab pos="2971800" algn="r"/>
                <a:tab pos="2971800" algn="r"/>
                <a:tab pos="5943600" algn="r"/>
                <a:tab pos="5943600" algn="r"/>
              </a:tabLst>
              <a:defRPr sz="1100">
                <a:solidFill>
                  <a:srgbClr val="FFFFFF"/>
                </a:solidFill>
                <a:latin typeface="Arial"/>
                <a:ea typeface="Arial"/>
                <a:cs typeface="Arial"/>
                <a:sym typeface="Arial"/>
              </a:defRPr>
            </a:lvl1pPr>
          </a:lstStyle>
          <a:p>
            <a:pPr hangingPunct="0"/>
            <a:r>
              <a:rPr kern="0"/>
              <a:t>This project is funded by the European Union. The content of this presentation are the sole responsibility of the author(s) and do not necessarily reflect the views of the European Union</a:t>
            </a:r>
          </a:p>
        </p:txBody>
      </p:sp>
      <p:sp>
        <p:nvSpPr>
          <p:cNvPr id="44" name="Slide Number"/>
          <p:cNvSpPr txBox="1">
            <a:spLocks noGrp="1"/>
          </p:cNvSpPr>
          <p:nvPr>
            <p:ph type="sldNum" sz="quarter" idx="2"/>
          </p:nvPr>
        </p:nvSpPr>
        <p:spPr>
          <a:xfrm>
            <a:off x="5892800" y="6172200"/>
            <a:ext cx="2844800" cy="368301"/>
          </a:xfrm>
          <a:prstGeom prst="rect">
            <a:avLst/>
          </a:prstGeom>
        </p:spPr>
        <p:txBody>
          <a:bodyPr/>
          <a:lstStyle>
            <a:lvl1pPr>
              <a:defRPr>
                <a:solidFill>
                  <a:srgbClr val="000000"/>
                </a:solidFill>
                <a:latin typeface="+mn-lt"/>
                <a:ea typeface="+mn-ea"/>
                <a:cs typeface="+mn-cs"/>
                <a:sym typeface="Calibri"/>
              </a:defRPr>
            </a:lvl1pPr>
          </a:lstStyle>
          <a:p>
            <a:fld id="{86CB4B4D-7CA3-9044-876B-883B54F8677D}" type="slidenum">
              <a:rPr/>
              <a:pPr/>
              <a:t>‹#›</a:t>
            </a:fld>
            <a:endParaRPr/>
          </a:p>
        </p:txBody>
      </p:sp>
    </p:spTree>
    <p:extLst>
      <p:ext uri="{BB962C8B-B14F-4D97-AF65-F5344CB8AC3E}">
        <p14:creationId xmlns:p14="http://schemas.microsoft.com/office/powerpoint/2010/main" val="3326186245"/>
      </p:ext>
    </p:extLst>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x">
  <p:cSld name="1_Title Slide">
    <p:bg>
      <p:bgPr>
        <a:solidFill>
          <a:srgbClr val="FFFFFF"/>
        </a:solidFill>
        <a:effectLst/>
      </p:bgPr>
    </p:bg>
    <p:spTree>
      <p:nvGrpSpPr>
        <p:cNvPr id="1" name=""/>
        <p:cNvGrpSpPr/>
        <p:nvPr/>
      </p:nvGrpSpPr>
      <p:grpSpPr>
        <a:xfrm>
          <a:off x="0" y="0"/>
          <a:ext cx="0" cy="0"/>
          <a:chOff x="0" y="0"/>
          <a:chExt cx="0" cy="0"/>
        </a:xfrm>
      </p:grpSpPr>
      <p:pic>
        <p:nvPicPr>
          <p:cNvPr id="51" name="Picture 18" descr="Picture 18"/>
          <p:cNvPicPr>
            <a:picLocks noChangeAspect="1"/>
          </p:cNvPicPr>
          <p:nvPr/>
        </p:nvPicPr>
        <p:blipFill>
          <a:blip r:embed="rId2"/>
          <a:stretch>
            <a:fillRect/>
          </a:stretch>
        </p:blipFill>
        <p:spPr>
          <a:xfrm>
            <a:off x="838200" y="6284357"/>
            <a:ext cx="646331" cy="430888"/>
          </a:xfrm>
          <a:prstGeom prst="rect">
            <a:avLst/>
          </a:prstGeom>
          <a:ln w="12700">
            <a:miter lim="400000"/>
          </a:ln>
        </p:spPr>
      </p:pic>
      <p:pic>
        <p:nvPicPr>
          <p:cNvPr id="52" name="Picture 20" descr="Picture 20"/>
          <p:cNvPicPr>
            <a:picLocks noChangeAspect="1"/>
          </p:cNvPicPr>
          <p:nvPr/>
        </p:nvPicPr>
        <p:blipFill>
          <a:blip r:embed="rId3"/>
          <a:stretch>
            <a:fillRect/>
          </a:stretch>
        </p:blipFill>
        <p:spPr>
          <a:xfrm>
            <a:off x="10371581" y="5732946"/>
            <a:ext cx="982219" cy="1128690"/>
          </a:xfrm>
          <a:prstGeom prst="rect">
            <a:avLst/>
          </a:prstGeom>
          <a:ln w="12700">
            <a:miter lim="400000"/>
          </a:ln>
        </p:spPr>
      </p:pic>
      <p:sp>
        <p:nvSpPr>
          <p:cNvPr id="53" name="Title Text"/>
          <p:cNvSpPr txBox="1">
            <a:spLocks noGrp="1"/>
          </p:cNvSpPr>
          <p:nvPr>
            <p:ph type="title"/>
          </p:nvPr>
        </p:nvSpPr>
        <p:spPr>
          <a:xfrm>
            <a:off x="1524000" y="1122362"/>
            <a:ext cx="9144000" cy="2387601"/>
          </a:xfrm>
          <a:prstGeom prst="rect">
            <a:avLst/>
          </a:prstGeom>
        </p:spPr>
        <p:txBody>
          <a:bodyPr anchor="b">
            <a:normAutofit/>
          </a:bodyPr>
          <a:lstStyle>
            <a:lvl1pPr algn="ctr">
              <a:defRPr sz="6000" b="0">
                <a:solidFill>
                  <a:srgbClr val="000000"/>
                </a:solidFill>
                <a:latin typeface="Arial"/>
                <a:ea typeface="Arial"/>
                <a:cs typeface="Arial"/>
                <a:sym typeface="Arial"/>
              </a:defRPr>
            </a:lvl1pPr>
          </a:lstStyle>
          <a:p>
            <a:r>
              <a:t>Title Text</a:t>
            </a:r>
          </a:p>
        </p:txBody>
      </p:sp>
      <p:sp>
        <p:nvSpPr>
          <p:cNvPr id="54" name="Body Level One…"/>
          <p:cNvSpPr txBox="1">
            <a:spLocks noGrp="1"/>
          </p:cNvSpPr>
          <p:nvPr>
            <p:ph type="body" sz="quarter" idx="1"/>
          </p:nvPr>
        </p:nvSpPr>
        <p:spPr>
          <a:xfrm>
            <a:off x="1524000" y="3685307"/>
            <a:ext cx="9144000" cy="1572493"/>
          </a:xfrm>
          <a:prstGeom prst="rect">
            <a:avLst/>
          </a:prstGeom>
        </p:spPr>
        <p:txBody>
          <a:bodyPr>
            <a:normAutofit/>
          </a:bodyPr>
          <a:lstStyle>
            <a:lvl1pPr marL="0" indent="0" algn="ctr">
              <a:buSzTx/>
              <a:buFontTx/>
              <a:buNone/>
              <a:defRPr sz="2400">
                <a:latin typeface="Arial"/>
                <a:ea typeface="Arial"/>
                <a:cs typeface="Arial"/>
                <a:sym typeface="Arial"/>
              </a:defRPr>
            </a:lvl1pPr>
            <a:lvl2pPr marL="0" indent="457200" algn="ctr">
              <a:buSzTx/>
              <a:buFontTx/>
              <a:buNone/>
              <a:defRPr sz="2400">
                <a:latin typeface="Arial"/>
                <a:ea typeface="Arial"/>
                <a:cs typeface="Arial"/>
                <a:sym typeface="Arial"/>
              </a:defRPr>
            </a:lvl2pPr>
            <a:lvl3pPr marL="0" indent="914400" algn="ctr">
              <a:buSzTx/>
              <a:buFontTx/>
              <a:buNone/>
              <a:defRPr sz="2400">
                <a:latin typeface="Arial"/>
                <a:ea typeface="Arial"/>
                <a:cs typeface="Arial"/>
                <a:sym typeface="Arial"/>
              </a:defRPr>
            </a:lvl3pPr>
            <a:lvl4pPr marL="0" indent="1371600" algn="ctr">
              <a:buSzTx/>
              <a:buFontTx/>
              <a:buNone/>
              <a:defRPr sz="2400">
                <a:latin typeface="Arial"/>
                <a:ea typeface="Arial"/>
                <a:cs typeface="Arial"/>
                <a:sym typeface="Arial"/>
              </a:defRPr>
            </a:lvl4pPr>
            <a:lvl5pPr marL="0" indent="1828800" algn="ctr">
              <a:buSzTx/>
              <a:buFontTx/>
              <a:buNone/>
              <a:defRPr sz="2400">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55" name="Straight Connector 6"/>
          <p:cNvSpPr/>
          <p:nvPr/>
        </p:nvSpPr>
        <p:spPr>
          <a:xfrm>
            <a:off x="4998027" y="3590323"/>
            <a:ext cx="2195946" cy="1"/>
          </a:xfrm>
          <a:prstGeom prst="line">
            <a:avLst/>
          </a:prstGeom>
          <a:ln w="76200">
            <a:solidFill>
              <a:srgbClr val="39BBA6"/>
            </a:solidFill>
            <a:miter/>
          </a:ln>
        </p:spPr>
        <p:txBody>
          <a:bodyPr lIns="45719" rIns="45719"/>
          <a:lstStyle/>
          <a:p>
            <a:pPr hangingPunct="0"/>
            <a:endParaRPr kern="0">
              <a:solidFill>
                <a:srgbClr val="000000"/>
              </a:solidFill>
              <a:sym typeface="Calibri"/>
            </a:endParaRPr>
          </a:p>
        </p:txBody>
      </p:sp>
      <p:sp>
        <p:nvSpPr>
          <p:cNvPr id="56" name="TextBox 10"/>
          <p:cNvSpPr txBox="1"/>
          <p:nvPr/>
        </p:nvSpPr>
        <p:spPr>
          <a:xfrm>
            <a:off x="1575620" y="6306351"/>
            <a:ext cx="5917621" cy="39167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spAutoFit/>
          </a:bodyPr>
          <a:lstStyle>
            <a:lvl1pPr marR="16509">
              <a:tabLst>
                <a:tab pos="2857500" algn="r"/>
                <a:tab pos="2971800" algn="r"/>
                <a:tab pos="2971800" algn="r"/>
                <a:tab pos="5943600" algn="r"/>
                <a:tab pos="5943600" algn="r"/>
              </a:tabLst>
              <a:defRPr sz="1100">
                <a:solidFill>
                  <a:srgbClr val="1F3F75"/>
                </a:solidFill>
                <a:latin typeface="Arial"/>
                <a:ea typeface="Arial"/>
                <a:cs typeface="Arial"/>
                <a:sym typeface="Arial"/>
              </a:defRPr>
            </a:lvl1pPr>
          </a:lstStyle>
          <a:p>
            <a:pPr hangingPunct="0"/>
            <a:r>
              <a:rPr kern="0"/>
              <a:t>This project is funded by the European Union. The content of this presentation are the sole responsibility of the author(s) and do not necessarily reflect the views of the European Union</a:t>
            </a:r>
          </a:p>
        </p:txBody>
      </p:sp>
      <p:sp>
        <p:nvSpPr>
          <p:cNvPr id="57" name="Slide Number"/>
          <p:cNvSpPr txBox="1">
            <a:spLocks noGrp="1"/>
          </p:cNvSpPr>
          <p:nvPr>
            <p:ph type="sldNum" sz="quarter" idx="2"/>
          </p:nvPr>
        </p:nvSpPr>
        <p:spPr>
          <a:xfrm>
            <a:off x="9812817" y="6300769"/>
            <a:ext cx="273656" cy="264255"/>
          </a:xfrm>
          <a:prstGeom prst="rect">
            <a:avLst/>
          </a:prstGeom>
        </p:spPr>
        <p:txBody>
          <a:bodyPr/>
          <a:lstStyle>
            <a:lvl1pPr>
              <a:defRPr>
                <a:solidFill>
                  <a:srgbClr val="1F3F75"/>
                </a:solidFill>
              </a:defRPr>
            </a:lvl1pPr>
          </a:lstStyle>
          <a:p>
            <a:fld id="{86CB4B4D-7CA3-9044-876B-883B54F8677D}" type="slidenum">
              <a:rPr/>
              <a:pPr/>
              <a:t>‹#›</a:t>
            </a:fld>
            <a:endParaRPr/>
          </a:p>
        </p:txBody>
      </p:sp>
    </p:spTree>
    <p:extLst>
      <p:ext uri="{BB962C8B-B14F-4D97-AF65-F5344CB8AC3E}">
        <p14:creationId xmlns:p14="http://schemas.microsoft.com/office/powerpoint/2010/main" val="3361898887"/>
      </p:ext>
    </p:extLst>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x">
  <p:cSld name="Section Header">
    <p:bg>
      <p:bgPr>
        <a:solidFill>
          <a:srgbClr val="FFFFFF"/>
        </a:solidFill>
        <a:effectLst/>
      </p:bgPr>
    </p:bg>
    <p:spTree>
      <p:nvGrpSpPr>
        <p:cNvPr id="1" name=""/>
        <p:cNvGrpSpPr/>
        <p:nvPr/>
      </p:nvGrpSpPr>
      <p:grpSpPr>
        <a:xfrm>
          <a:off x="0" y="0"/>
          <a:ext cx="0" cy="0"/>
          <a:chOff x="0" y="0"/>
          <a:chExt cx="0" cy="0"/>
        </a:xfrm>
      </p:grpSpPr>
      <p:pic>
        <p:nvPicPr>
          <p:cNvPr id="77" name="Picture 18" descr="Picture 18"/>
          <p:cNvPicPr>
            <a:picLocks noChangeAspect="1"/>
          </p:cNvPicPr>
          <p:nvPr/>
        </p:nvPicPr>
        <p:blipFill>
          <a:blip r:embed="rId2"/>
          <a:stretch>
            <a:fillRect/>
          </a:stretch>
        </p:blipFill>
        <p:spPr>
          <a:xfrm>
            <a:off x="838200" y="6284357"/>
            <a:ext cx="646331" cy="430888"/>
          </a:xfrm>
          <a:prstGeom prst="rect">
            <a:avLst/>
          </a:prstGeom>
          <a:ln w="12700">
            <a:miter lim="400000"/>
          </a:ln>
        </p:spPr>
      </p:pic>
      <p:pic>
        <p:nvPicPr>
          <p:cNvPr id="78" name="Picture 20" descr="Picture 20"/>
          <p:cNvPicPr>
            <a:picLocks noChangeAspect="1"/>
          </p:cNvPicPr>
          <p:nvPr/>
        </p:nvPicPr>
        <p:blipFill>
          <a:blip r:embed="rId3"/>
          <a:stretch>
            <a:fillRect/>
          </a:stretch>
        </p:blipFill>
        <p:spPr>
          <a:xfrm>
            <a:off x="10371581" y="5732946"/>
            <a:ext cx="982219" cy="1128690"/>
          </a:xfrm>
          <a:prstGeom prst="rect">
            <a:avLst/>
          </a:prstGeom>
          <a:ln w="12700">
            <a:miter lim="400000"/>
          </a:ln>
        </p:spPr>
      </p:pic>
      <p:sp>
        <p:nvSpPr>
          <p:cNvPr id="79" name="Title Text"/>
          <p:cNvSpPr txBox="1">
            <a:spLocks noGrp="1"/>
          </p:cNvSpPr>
          <p:nvPr>
            <p:ph type="title"/>
          </p:nvPr>
        </p:nvSpPr>
        <p:spPr>
          <a:xfrm>
            <a:off x="831273" y="2002632"/>
            <a:ext cx="10307781" cy="2852737"/>
          </a:xfrm>
          <a:prstGeom prst="rect">
            <a:avLst/>
          </a:prstGeom>
        </p:spPr>
        <p:txBody>
          <a:bodyPr>
            <a:normAutofit/>
          </a:bodyPr>
          <a:lstStyle>
            <a:lvl1pPr>
              <a:defRPr sz="6000" b="0">
                <a:solidFill>
                  <a:srgbClr val="1F3F75"/>
                </a:solidFill>
                <a:latin typeface="Arial"/>
                <a:ea typeface="Arial"/>
                <a:cs typeface="Arial"/>
                <a:sym typeface="Arial"/>
              </a:defRPr>
            </a:lvl1pPr>
          </a:lstStyle>
          <a:p>
            <a:r>
              <a:t>Title Text</a:t>
            </a:r>
          </a:p>
        </p:txBody>
      </p:sp>
      <p:sp>
        <p:nvSpPr>
          <p:cNvPr id="80" name="Straight Connector 9"/>
          <p:cNvSpPr/>
          <p:nvPr/>
        </p:nvSpPr>
        <p:spPr>
          <a:xfrm>
            <a:off x="0" y="124690"/>
            <a:ext cx="12192000" cy="1"/>
          </a:xfrm>
          <a:prstGeom prst="line">
            <a:avLst/>
          </a:prstGeom>
          <a:ln w="254000">
            <a:solidFill>
              <a:srgbClr val="39BBA6"/>
            </a:solidFill>
            <a:miter/>
          </a:ln>
        </p:spPr>
        <p:txBody>
          <a:bodyPr lIns="45719" rIns="45719"/>
          <a:lstStyle/>
          <a:p>
            <a:pPr hangingPunct="0"/>
            <a:endParaRPr kern="0">
              <a:solidFill>
                <a:srgbClr val="000000"/>
              </a:solidFill>
              <a:sym typeface="Calibri"/>
            </a:endParaRPr>
          </a:p>
        </p:txBody>
      </p:sp>
      <p:sp>
        <p:nvSpPr>
          <p:cNvPr id="81" name="TextBox 10"/>
          <p:cNvSpPr txBox="1"/>
          <p:nvPr/>
        </p:nvSpPr>
        <p:spPr>
          <a:xfrm>
            <a:off x="1575620" y="6306351"/>
            <a:ext cx="5938628" cy="39167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spAutoFit/>
          </a:bodyPr>
          <a:lstStyle>
            <a:lvl1pPr marR="16509">
              <a:tabLst>
                <a:tab pos="2857500" algn="r"/>
                <a:tab pos="2971800" algn="r"/>
                <a:tab pos="2971800" algn="r"/>
                <a:tab pos="5943600" algn="r"/>
                <a:tab pos="5943600" algn="r"/>
              </a:tabLst>
              <a:defRPr sz="1100">
                <a:solidFill>
                  <a:srgbClr val="1F3F75"/>
                </a:solidFill>
                <a:latin typeface="Arial"/>
                <a:ea typeface="Arial"/>
                <a:cs typeface="Arial"/>
                <a:sym typeface="Arial"/>
              </a:defRPr>
            </a:lvl1pPr>
          </a:lstStyle>
          <a:p>
            <a:pPr hangingPunct="0"/>
            <a:r>
              <a:rPr kern="0"/>
              <a:t>This project is funded by the European Union. The content of this presentation are the sole responsibility of the author(s) and do not necessarily reflect the views of the European Union</a:t>
            </a:r>
          </a:p>
        </p:txBody>
      </p:sp>
      <p:sp>
        <p:nvSpPr>
          <p:cNvPr id="82" name="Slide Number"/>
          <p:cNvSpPr txBox="1">
            <a:spLocks noGrp="1"/>
          </p:cNvSpPr>
          <p:nvPr>
            <p:ph type="sldNum" sz="quarter" idx="2"/>
          </p:nvPr>
        </p:nvSpPr>
        <p:spPr>
          <a:xfrm>
            <a:off x="9812817" y="6300769"/>
            <a:ext cx="273656" cy="264255"/>
          </a:xfrm>
          <a:prstGeom prst="rect">
            <a:avLst/>
          </a:prstGeom>
        </p:spPr>
        <p:txBody>
          <a:bodyPr/>
          <a:lstStyle>
            <a:lvl1pPr>
              <a:defRPr>
                <a:solidFill>
                  <a:srgbClr val="1F3F75"/>
                </a:solidFill>
              </a:defRPr>
            </a:lvl1pPr>
          </a:lstStyle>
          <a:p>
            <a:fld id="{86CB4B4D-7CA3-9044-876B-883B54F8677D}" type="slidenum">
              <a:rPr/>
              <a:pPr/>
              <a:t>‹#›</a:t>
            </a:fld>
            <a:endParaRPr/>
          </a:p>
        </p:txBody>
      </p:sp>
    </p:spTree>
    <p:extLst>
      <p:ext uri="{BB962C8B-B14F-4D97-AF65-F5344CB8AC3E}">
        <p14:creationId xmlns:p14="http://schemas.microsoft.com/office/powerpoint/2010/main" val="1860717597"/>
      </p:ext>
    </p:extLst>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x">
  <p:cSld name="Two Content">
    <p:bg>
      <p:bgPr>
        <a:solidFill>
          <a:srgbClr val="FFFFFF"/>
        </a:solidFill>
        <a:effectLst/>
      </p:bgPr>
    </p:bg>
    <p:spTree>
      <p:nvGrpSpPr>
        <p:cNvPr id="1" name=""/>
        <p:cNvGrpSpPr/>
        <p:nvPr/>
      </p:nvGrpSpPr>
      <p:grpSpPr>
        <a:xfrm>
          <a:off x="0" y="0"/>
          <a:ext cx="0" cy="0"/>
          <a:chOff x="0" y="0"/>
          <a:chExt cx="0" cy="0"/>
        </a:xfrm>
      </p:grpSpPr>
      <p:pic>
        <p:nvPicPr>
          <p:cNvPr id="89" name="Picture 18" descr="Picture 18"/>
          <p:cNvPicPr>
            <a:picLocks noChangeAspect="1"/>
          </p:cNvPicPr>
          <p:nvPr/>
        </p:nvPicPr>
        <p:blipFill>
          <a:blip r:embed="rId2"/>
          <a:stretch>
            <a:fillRect/>
          </a:stretch>
        </p:blipFill>
        <p:spPr>
          <a:xfrm>
            <a:off x="838200" y="6284357"/>
            <a:ext cx="646331" cy="430888"/>
          </a:xfrm>
          <a:prstGeom prst="rect">
            <a:avLst/>
          </a:prstGeom>
          <a:ln w="12700">
            <a:miter lim="400000"/>
          </a:ln>
        </p:spPr>
      </p:pic>
      <p:pic>
        <p:nvPicPr>
          <p:cNvPr id="90" name="Picture 20" descr="Picture 20"/>
          <p:cNvPicPr>
            <a:picLocks noChangeAspect="1"/>
          </p:cNvPicPr>
          <p:nvPr/>
        </p:nvPicPr>
        <p:blipFill>
          <a:blip r:embed="rId3"/>
          <a:stretch>
            <a:fillRect/>
          </a:stretch>
        </p:blipFill>
        <p:spPr>
          <a:xfrm>
            <a:off x="10371581" y="5732946"/>
            <a:ext cx="982219" cy="1128690"/>
          </a:xfrm>
          <a:prstGeom prst="rect">
            <a:avLst/>
          </a:prstGeom>
          <a:ln w="12700">
            <a:miter lim="400000"/>
          </a:ln>
        </p:spPr>
      </p:pic>
      <p:sp>
        <p:nvSpPr>
          <p:cNvPr id="91" name="Title Text"/>
          <p:cNvSpPr txBox="1">
            <a:spLocks noGrp="1"/>
          </p:cNvSpPr>
          <p:nvPr>
            <p:ph type="title"/>
          </p:nvPr>
        </p:nvSpPr>
        <p:spPr>
          <a:xfrm>
            <a:off x="838200" y="365125"/>
            <a:ext cx="10515600" cy="975996"/>
          </a:xfrm>
          <a:prstGeom prst="rect">
            <a:avLst/>
          </a:prstGeom>
        </p:spPr>
        <p:txBody>
          <a:bodyPr anchor="t">
            <a:normAutofit/>
          </a:bodyPr>
          <a:lstStyle>
            <a:lvl1pPr>
              <a:defRPr b="0">
                <a:solidFill>
                  <a:srgbClr val="000000"/>
                </a:solidFill>
                <a:latin typeface="Arial"/>
                <a:ea typeface="Arial"/>
                <a:cs typeface="Arial"/>
                <a:sym typeface="Arial"/>
              </a:defRPr>
            </a:lvl1pPr>
          </a:lstStyle>
          <a:p>
            <a:r>
              <a:t>Title Text</a:t>
            </a:r>
          </a:p>
        </p:txBody>
      </p:sp>
      <p:sp>
        <p:nvSpPr>
          <p:cNvPr id="92" name="Body Level One…"/>
          <p:cNvSpPr txBox="1">
            <a:spLocks noGrp="1"/>
          </p:cNvSpPr>
          <p:nvPr>
            <p:ph type="body" sz="half" idx="1"/>
          </p:nvPr>
        </p:nvSpPr>
        <p:spPr>
          <a:xfrm>
            <a:off x="838200" y="1662557"/>
            <a:ext cx="5181600" cy="4322608"/>
          </a:xfrm>
          <a:prstGeom prst="rect">
            <a:avLst/>
          </a:prstGeom>
        </p:spPr>
        <p:txBody>
          <a:bodyPr>
            <a:normAutofit/>
          </a:bodyPr>
          <a:lstStyle>
            <a:lvl1pPr>
              <a:defRPr>
                <a:latin typeface="Arial"/>
                <a:ea typeface="Arial"/>
                <a:cs typeface="Arial"/>
                <a:sym typeface="Arial"/>
              </a:defRPr>
            </a:lvl1pPr>
            <a:lvl2pPr>
              <a:defRPr>
                <a:latin typeface="Arial"/>
                <a:ea typeface="Arial"/>
                <a:cs typeface="Arial"/>
                <a:sym typeface="Arial"/>
              </a:defRPr>
            </a:lvl2pPr>
            <a:lvl3pPr>
              <a:defRPr>
                <a:latin typeface="Arial"/>
                <a:ea typeface="Arial"/>
                <a:cs typeface="Arial"/>
                <a:sym typeface="Arial"/>
              </a:defRPr>
            </a:lvl3pPr>
            <a:lvl4pPr>
              <a:defRPr>
                <a:latin typeface="Arial"/>
                <a:ea typeface="Arial"/>
                <a:cs typeface="Arial"/>
                <a:sym typeface="Arial"/>
              </a:defRPr>
            </a:lvl4pPr>
            <a:lvl5pPr>
              <a:defRPr>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93" name="Straight Connector 9"/>
          <p:cNvSpPr/>
          <p:nvPr/>
        </p:nvSpPr>
        <p:spPr>
          <a:xfrm>
            <a:off x="838200" y="1368830"/>
            <a:ext cx="2195946" cy="1"/>
          </a:xfrm>
          <a:prstGeom prst="line">
            <a:avLst/>
          </a:prstGeom>
          <a:ln w="76200">
            <a:solidFill>
              <a:srgbClr val="39BBA6"/>
            </a:solidFill>
            <a:miter/>
          </a:ln>
        </p:spPr>
        <p:txBody>
          <a:bodyPr lIns="45719" rIns="45719"/>
          <a:lstStyle/>
          <a:p>
            <a:pPr hangingPunct="0"/>
            <a:endParaRPr kern="0">
              <a:solidFill>
                <a:srgbClr val="000000"/>
              </a:solidFill>
              <a:sym typeface="Calibri"/>
            </a:endParaRPr>
          </a:p>
        </p:txBody>
      </p:sp>
      <p:sp>
        <p:nvSpPr>
          <p:cNvPr id="94" name="TextBox 10"/>
          <p:cNvSpPr txBox="1"/>
          <p:nvPr/>
        </p:nvSpPr>
        <p:spPr>
          <a:xfrm>
            <a:off x="1575620" y="6306351"/>
            <a:ext cx="5983400" cy="39167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spAutoFit/>
          </a:bodyPr>
          <a:lstStyle>
            <a:lvl1pPr marR="16509">
              <a:tabLst>
                <a:tab pos="2857500" algn="r"/>
                <a:tab pos="2971800" algn="r"/>
                <a:tab pos="2971800" algn="r"/>
                <a:tab pos="5943600" algn="r"/>
                <a:tab pos="5943600" algn="r"/>
              </a:tabLst>
              <a:defRPr sz="1100">
                <a:solidFill>
                  <a:srgbClr val="1F3F75"/>
                </a:solidFill>
                <a:latin typeface="Arial"/>
                <a:ea typeface="Arial"/>
                <a:cs typeface="Arial"/>
                <a:sym typeface="Arial"/>
              </a:defRPr>
            </a:lvl1pPr>
          </a:lstStyle>
          <a:p>
            <a:pPr hangingPunct="0"/>
            <a:r>
              <a:rPr kern="0"/>
              <a:t>This project is funded by the European Union. The content of this presentation are the sole responsibility of the author(s) and do not necessarily reflect the views of the European Union</a:t>
            </a:r>
          </a:p>
        </p:txBody>
      </p:sp>
      <p:sp>
        <p:nvSpPr>
          <p:cNvPr id="95" name="Slide Number"/>
          <p:cNvSpPr txBox="1">
            <a:spLocks noGrp="1"/>
          </p:cNvSpPr>
          <p:nvPr>
            <p:ph type="sldNum" sz="quarter" idx="2"/>
          </p:nvPr>
        </p:nvSpPr>
        <p:spPr>
          <a:xfrm>
            <a:off x="9812817" y="6300769"/>
            <a:ext cx="273656" cy="264255"/>
          </a:xfrm>
          <a:prstGeom prst="rect">
            <a:avLst/>
          </a:prstGeom>
        </p:spPr>
        <p:txBody>
          <a:bodyPr/>
          <a:lstStyle>
            <a:lvl1pPr>
              <a:defRPr>
                <a:solidFill>
                  <a:srgbClr val="1F3F75"/>
                </a:solidFill>
              </a:defRPr>
            </a:lvl1pPr>
          </a:lstStyle>
          <a:p>
            <a:fld id="{86CB4B4D-7CA3-9044-876B-883B54F8677D}" type="slidenum">
              <a:rPr/>
              <a:pPr/>
              <a:t>‹#›</a:t>
            </a:fld>
            <a:endParaRPr/>
          </a:p>
        </p:txBody>
      </p:sp>
    </p:spTree>
    <p:extLst>
      <p:ext uri="{BB962C8B-B14F-4D97-AF65-F5344CB8AC3E}">
        <p14:creationId xmlns:p14="http://schemas.microsoft.com/office/powerpoint/2010/main" val="3703076406"/>
      </p:ext>
    </p:extLst>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x">
  <p:cSld name="Comparison">
    <p:bg>
      <p:bgPr>
        <a:solidFill>
          <a:srgbClr val="FFFFFF"/>
        </a:solidFill>
        <a:effectLst/>
      </p:bgPr>
    </p:bg>
    <p:spTree>
      <p:nvGrpSpPr>
        <p:cNvPr id="1" name=""/>
        <p:cNvGrpSpPr/>
        <p:nvPr/>
      </p:nvGrpSpPr>
      <p:grpSpPr>
        <a:xfrm>
          <a:off x="0" y="0"/>
          <a:ext cx="0" cy="0"/>
          <a:chOff x="0" y="0"/>
          <a:chExt cx="0" cy="0"/>
        </a:xfrm>
      </p:grpSpPr>
      <p:pic>
        <p:nvPicPr>
          <p:cNvPr id="102" name="Picture 18" descr="Picture 18"/>
          <p:cNvPicPr>
            <a:picLocks noChangeAspect="1"/>
          </p:cNvPicPr>
          <p:nvPr/>
        </p:nvPicPr>
        <p:blipFill>
          <a:blip r:embed="rId2"/>
          <a:stretch>
            <a:fillRect/>
          </a:stretch>
        </p:blipFill>
        <p:spPr>
          <a:xfrm>
            <a:off x="838200" y="6284357"/>
            <a:ext cx="646331" cy="430888"/>
          </a:xfrm>
          <a:prstGeom prst="rect">
            <a:avLst/>
          </a:prstGeom>
          <a:ln w="12700">
            <a:miter lim="400000"/>
          </a:ln>
        </p:spPr>
      </p:pic>
      <p:pic>
        <p:nvPicPr>
          <p:cNvPr id="103" name="Picture 20" descr="Picture 20"/>
          <p:cNvPicPr>
            <a:picLocks noChangeAspect="1"/>
          </p:cNvPicPr>
          <p:nvPr/>
        </p:nvPicPr>
        <p:blipFill>
          <a:blip r:embed="rId3"/>
          <a:stretch>
            <a:fillRect/>
          </a:stretch>
        </p:blipFill>
        <p:spPr>
          <a:xfrm>
            <a:off x="10371581" y="5732946"/>
            <a:ext cx="982219" cy="1128690"/>
          </a:xfrm>
          <a:prstGeom prst="rect">
            <a:avLst/>
          </a:prstGeom>
          <a:ln w="12700">
            <a:miter lim="400000"/>
          </a:ln>
        </p:spPr>
      </p:pic>
      <p:sp>
        <p:nvSpPr>
          <p:cNvPr id="104" name="Title Text"/>
          <p:cNvSpPr txBox="1">
            <a:spLocks noGrp="1"/>
          </p:cNvSpPr>
          <p:nvPr>
            <p:ph type="title"/>
          </p:nvPr>
        </p:nvSpPr>
        <p:spPr>
          <a:xfrm>
            <a:off x="839787" y="365125"/>
            <a:ext cx="10515601" cy="1056930"/>
          </a:xfrm>
          <a:prstGeom prst="rect">
            <a:avLst/>
          </a:prstGeom>
        </p:spPr>
        <p:txBody>
          <a:bodyPr anchor="t">
            <a:normAutofit/>
          </a:bodyPr>
          <a:lstStyle>
            <a:lvl1pPr>
              <a:defRPr b="0">
                <a:solidFill>
                  <a:srgbClr val="000000"/>
                </a:solidFill>
                <a:latin typeface="Arial"/>
                <a:ea typeface="Arial"/>
                <a:cs typeface="Arial"/>
                <a:sym typeface="Arial"/>
              </a:defRPr>
            </a:lvl1pPr>
          </a:lstStyle>
          <a:p>
            <a:r>
              <a:t>Title Text</a:t>
            </a:r>
          </a:p>
        </p:txBody>
      </p:sp>
      <p:sp>
        <p:nvSpPr>
          <p:cNvPr id="105" name="Body Level One…"/>
          <p:cNvSpPr txBox="1">
            <a:spLocks noGrp="1"/>
          </p:cNvSpPr>
          <p:nvPr>
            <p:ph type="body" sz="quarter" idx="1"/>
          </p:nvPr>
        </p:nvSpPr>
        <p:spPr>
          <a:xfrm>
            <a:off x="839787" y="1648687"/>
            <a:ext cx="5157789" cy="512619"/>
          </a:xfrm>
          <a:prstGeom prst="rect">
            <a:avLst/>
          </a:prstGeom>
        </p:spPr>
        <p:txBody>
          <a:bodyPr anchor="b">
            <a:normAutofit/>
          </a:bodyPr>
          <a:lstStyle>
            <a:lvl1pPr marL="0" indent="0">
              <a:buSzTx/>
              <a:buFontTx/>
              <a:buNone/>
              <a:defRPr sz="2400">
                <a:latin typeface="Arial"/>
                <a:ea typeface="Arial"/>
                <a:cs typeface="Arial"/>
                <a:sym typeface="Arial"/>
              </a:defRPr>
            </a:lvl1pPr>
            <a:lvl2pPr marL="0" indent="457200">
              <a:buSzTx/>
              <a:buFontTx/>
              <a:buNone/>
              <a:defRPr sz="2400">
                <a:latin typeface="Arial"/>
                <a:ea typeface="Arial"/>
                <a:cs typeface="Arial"/>
                <a:sym typeface="Arial"/>
              </a:defRPr>
            </a:lvl2pPr>
            <a:lvl3pPr marL="0" indent="914400">
              <a:buSzTx/>
              <a:buFontTx/>
              <a:buNone/>
              <a:defRPr sz="2400">
                <a:latin typeface="Arial"/>
                <a:ea typeface="Arial"/>
                <a:cs typeface="Arial"/>
                <a:sym typeface="Arial"/>
              </a:defRPr>
            </a:lvl3pPr>
            <a:lvl4pPr marL="0" indent="1371600">
              <a:buSzTx/>
              <a:buFontTx/>
              <a:buNone/>
              <a:defRPr sz="2400">
                <a:latin typeface="Arial"/>
                <a:ea typeface="Arial"/>
                <a:cs typeface="Arial"/>
                <a:sym typeface="Arial"/>
              </a:defRPr>
            </a:lvl4pPr>
            <a:lvl5pPr marL="0" indent="1828800">
              <a:buSzTx/>
              <a:buFontTx/>
              <a:buNone/>
              <a:defRPr sz="2400">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106" name="Text Placeholder 4"/>
          <p:cNvSpPr>
            <a:spLocks noGrp="1"/>
          </p:cNvSpPr>
          <p:nvPr>
            <p:ph type="body" sz="quarter" idx="21"/>
          </p:nvPr>
        </p:nvSpPr>
        <p:spPr>
          <a:xfrm>
            <a:off x="6172200" y="1648687"/>
            <a:ext cx="5183188" cy="512618"/>
          </a:xfrm>
          <a:prstGeom prst="rect">
            <a:avLst/>
          </a:prstGeom>
        </p:spPr>
        <p:txBody>
          <a:bodyPr anchor="b">
            <a:normAutofit/>
          </a:bodyPr>
          <a:lstStyle/>
          <a:p>
            <a:pPr marL="0" indent="0">
              <a:buSzTx/>
              <a:buFontTx/>
              <a:buNone/>
              <a:defRPr sz="2400">
                <a:latin typeface="Arial"/>
                <a:ea typeface="Arial"/>
                <a:cs typeface="Arial"/>
                <a:sym typeface="Arial"/>
              </a:defRPr>
            </a:pPr>
            <a:endParaRPr/>
          </a:p>
        </p:txBody>
      </p:sp>
      <p:sp>
        <p:nvSpPr>
          <p:cNvPr id="107" name="Straight Connector 14"/>
          <p:cNvSpPr/>
          <p:nvPr/>
        </p:nvSpPr>
        <p:spPr>
          <a:xfrm>
            <a:off x="838200" y="1451960"/>
            <a:ext cx="2195946" cy="1"/>
          </a:xfrm>
          <a:prstGeom prst="line">
            <a:avLst/>
          </a:prstGeom>
          <a:ln w="76200">
            <a:solidFill>
              <a:srgbClr val="39BBA6"/>
            </a:solidFill>
            <a:miter/>
          </a:ln>
        </p:spPr>
        <p:txBody>
          <a:bodyPr lIns="45719" rIns="45719"/>
          <a:lstStyle/>
          <a:p>
            <a:pPr hangingPunct="0"/>
            <a:endParaRPr kern="0">
              <a:solidFill>
                <a:srgbClr val="000000"/>
              </a:solidFill>
              <a:sym typeface="Calibri"/>
            </a:endParaRPr>
          </a:p>
        </p:txBody>
      </p:sp>
      <p:sp>
        <p:nvSpPr>
          <p:cNvPr id="108" name="TextBox 10"/>
          <p:cNvSpPr txBox="1"/>
          <p:nvPr/>
        </p:nvSpPr>
        <p:spPr>
          <a:xfrm>
            <a:off x="1575620" y="6306351"/>
            <a:ext cx="6018252" cy="39167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spAutoFit/>
          </a:bodyPr>
          <a:lstStyle>
            <a:lvl1pPr marR="16509">
              <a:tabLst>
                <a:tab pos="2857500" algn="r"/>
                <a:tab pos="2971800" algn="r"/>
                <a:tab pos="2971800" algn="r"/>
                <a:tab pos="5943600" algn="r"/>
                <a:tab pos="5943600" algn="r"/>
              </a:tabLst>
              <a:defRPr sz="1100">
                <a:solidFill>
                  <a:srgbClr val="1F3F75"/>
                </a:solidFill>
                <a:latin typeface="Arial"/>
                <a:ea typeface="Arial"/>
                <a:cs typeface="Arial"/>
                <a:sym typeface="Arial"/>
              </a:defRPr>
            </a:lvl1pPr>
          </a:lstStyle>
          <a:p>
            <a:pPr hangingPunct="0"/>
            <a:r>
              <a:rPr kern="0"/>
              <a:t>This project is funded by the European Union. The content of this presentation are the sole responsibility of the author(s) and do not necessarily reflect the views of the European Union</a:t>
            </a:r>
          </a:p>
        </p:txBody>
      </p:sp>
      <p:sp>
        <p:nvSpPr>
          <p:cNvPr id="109" name="Slide Number"/>
          <p:cNvSpPr txBox="1">
            <a:spLocks noGrp="1"/>
          </p:cNvSpPr>
          <p:nvPr>
            <p:ph type="sldNum" sz="quarter" idx="2"/>
          </p:nvPr>
        </p:nvSpPr>
        <p:spPr>
          <a:xfrm>
            <a:off x="9812817" y="6300769"/>
            <a:ext cx="273656" cy="264255"/>
          </a:xfrm>
          <a:prstGeom prst="rect">
            <a:avLst/>
          </a:prstGeom>
        </p:spPr>
        <p:txBody>
          <a:bodyPr/>
          <a:lstStyle>
            <a:lvl1pPr>
              <a:defRPr>
                <a:solidFill>
                  <a:srgbClr val="1F3F75"/>
                </a:solidFill>
              </a:defRPr>
            </a:lvl1pPr>
          </a:lstStyle>
          <a:p>
            <a:fld id="{86CB4B4D-7CA3-9044-876B-883B54F8677D}" type="slidenum">
              <a:rPr/>
              <a:pPr/>
              <a:t>‹#›</a:t>
            </a:fld>
            <a:endParaRPr/>
          </a:p>
        </p:txBody>
      </p:sp>
    </p:spTree>
    <p:extLst>
      <p:ext uri="{BB962C8B-B14F-4D97-AF65-F5344CB8AC3E}">
        <p14:creationId xmlns:p14="http://schemas.microsoft.com/office/powerpoint/2010/main" val="3338362442"/>
      </p:ext>
    </p:extLst>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tx">
  <p:cSld name="Title Only">
    <p:bg>
      <p:bgPr>
        <a:solidFill>
          <a:srgbClr val="FFFFFF"/>
        </a:solidFill>
        <a:effectLst/>
      </p:bgPr>
    </p:bg>
    <p:spTree>
      <p:nvGrpSpPr>
        <p:cNvPr id="1" name=""/>
        <p:cNvGrpSpPr/>
        <p:nvPr/>
      </p:nvGrpSpPr>
      <p:grpSpPr>
        <a:xfrm>
          <a:off x="0" y="0"/>
          <a:ext cx="0" cy="0"/>
          <a:chOff x="0" y="0"/>
          <a:chExt cx="0" cy="0"/>
        </a:xfrm>
      </p:grpSpPr>
      <p:pic>
        <p:nvPicPr>
          <p:cNvPr id="116" name="Picture 18" descr="Picture 18"/>
          <p:cNvPicPr>
            <a:picLocks noChangeAspect="1"/>
          </p:cNvPicPr>
          <p:nvPr/>
        </p:nvPicPr>
        <p:blipFill>
          <a:blip r:embed="rId2"/>
          <a:stretch>
            <a:fillRect/>
          </a:stretch>
        </p:blipFill>
        <p:spPr>
          <a:xfrm>
            <a:off x="838200" y="6284357"/>
            <a:ext cx="646331" cy="430888"/>
          </a:xfrm>
          <a:prstGeom prst="rect">
            <a:avLst/>
          </a:prstGeom>
          <a:ln w="12700">
            <a:miter lim="400000"/>
          </a:ln>
        </p:spPr>
      </p:pic>
      <p:pic>
        <p:nvPicPr>
          <p:cNvPr id="117" name="Picture 20" descr="Picture 20"/>
          <p:cNvPicPr>
            <a:picLocks noChangeAspect="1"/>
          </p:cNvPicPr>
          <p:nvPr/>
        </p:nvPicPr>
        <p:blipFill>
          <a:blip r:embed="rId3"/>
          <a:stretch>
            <a:fillRect/>
          </a:stretch>
        </p:blipFill>
        <p:spPr>
          <a:xfrm>
            <a:off x="10371581" y="5732946"/>
            <a:ext cx="982219" cy="1128690"/>
          </a:xfrm>
          <a:prstGeom prst="rect">
            <a:avLst/>
          </a:prstGeom>
          <a:ln w="12700">
            <a:miter lim="400000"/>
          </a:ln>
        </p:spPr>
      </p:pic>
      <p:sp>
        <p:nvSpPr>
          <p:cNvPr id="118" name="Title Text"/>
          <p:cNvSpPr txBox="1">
            <a:spLocks noGrp="1"/>
          </p:cNvSpPr>
          <p:nvPr>
            <p:ph type="title"/>
          </p:nvPr>
        </p:nvSpPr>
        <p:spPr>
          <a:xfrm>
            <a:off x="838200" y="365125"/>
            <a:ext cx="10515600" cy="975996"/>
          </a:xfrm>
          <a:prstGeom prst="rect">
            <a:avLst/>
          </a:prstGeom>
        </p:spPr>
        <p:txBody>
          <a:bodyPr anchor="t">
            <a:normAutofit/>
          </a:bodyPr>
          <a:lstStyle>
            <a:lvl1pPr>
              <a:defRPr b="0">
                <a:solidFill>
                  <a:srgbClr val="000000"/>
                </a:solidFill>
                <a:latin typeface="Arial"/>
                <a:ea typeface="Arial"/>
                <a:cs typeface="Arial"/>
                <a:sym typeface="Arial"/>
              </a:defRPr>
            </a:lvl1pPr>
          </a:lstStyle>
          <a:p>
            <a:r>
              <a:t>Title Text</a:t>
            </a:r>
          </a:p>
        </p:txBody>
      </p:sp>
      <p:sp>
        <p:nvSpPr>
          <p:cNvPr id="119" name="Straight Connector 5"/>
          <p:cNvSpPr/>
          <p:nvPr/>
        </p:nvSpPr>
        <p:spPr>
          <a:xfrm>
            <a:off x="838200" y="1368830"/>
            <a:ext cx="2195946" cy="1"/>
          </a:xfrm>
          <a:prstGeom prst="line">
            <a:avLst/>
          </a:prstGeom>
          <a:ln w="76200">
            <a:solidFill>
              <a:srgbClr val="39BBA6"/>
            </a:solidFill>
            <a:miter/>
          </a:ln>
        </p:spPr>
        <p:txBody>
          <a:bodyPr lIns="45719" rIns="45719"/>
          <a:lstStyle/>
          <a:p>
            <a:pPr hangingPunct="0"/>
            <a:endParaRPr kern="0">
              <a:solidFill>
                <a:srgbClr val="000000"/>
              </a:solidFill>
              <a:sym typeface="Calibri"/>
            </a:endParaRPr>
          </a:p>
        </p:txBody>
      </p:sp>
      <p:sp>
        <p:nvSpPr>
          <p:cNvPr id="120" name="TextBox 10"/>
          <p:cNvSpPr txBox="1"/>
          <p:nvPr/>
        </p:nvSpPr>
        <p:spPr>
          <a:xfrm>
            <a:off x="1575620" y="6306351"/>
            <a:ext cx="6106205" cy="39167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spAutoFit/>
          </a:bodyPr>
          <a:lstStyle>
            <a:lvl1pPr marR="16509">
              <a:tabLst>
                <a:tab pos="2857500" algn="r"/>
                <a:tab pos="2971800" algn="r"/>
                <a:tab pos="2971800" algn="r"/>
                <a:tab pos="5943600" algn="r"/>
                <a:tab pos="5943600" algn="r"/>
              </a:tabLst>
              <a:defRPr sz="1100">
                <a:solidFill>
                  <a:srgbClr val="1F3F75"/>
                </a:solidFill>
                <a:latin typeface="Arial"/>
                <a:ea typeface="Arial"/>
                <a:cs typeface="Arial"/>
                <a:sym typeface="Arial"/>
              </a:defRPr>
            </a:lvl1pPr>
          </a:lstStyle>
          <a:p>
            <a:pPr hangingPunct="0"/>
            <a:r>
              <a:rPr kern="0"/>
              <a:t>This project is funded by the European Union. The content of this presentation are the sole responsibility of the author(s) and do not necessarily reflect the views of the European Union</a:t>
            </a:r>
          </a:p>
        </p:txBody>
      </p:sp>
      <p:sp>
        <p:nvSpPr>
          <p:cNvPr id="121" name="Slide Number"/>
          <p:cNvSpPr txBox="1">
            <a:spLocks noGrp="1"/>
          </p:cNvSpPr>
          <p:nvPr>
            <p:ph type="sldNum" sz="quarter" idx="2"/>
          </p:nvPr>
        </p:nvSpPr>
        <p:spPr>
          <a:xfrm>
            <a:off x="9812817" y="6300769"/>
            <a:ext cx="273656" cy="264255"/>
          </a:xfrm>
          <a:prstGeom prst="rect">
            <a:avLst/>
          </a:prstGeom>
        </p:spPr>
        <p:txBody>
          <a:bodyPr/>
          <a:lstStyle>
            <a:lvl1pPr>
              <a:defRPr>
                <a:solidFill>
                  <a:srgbClr val="1F3F75"/>
                </a:solidFill>
              </a:defRPr>
            </a:lvl1pPr>
          </a:lstStyle>
          <a:p>
            <a:fld id="{86CB4B4D-7CA3-9044-876B-883B54F8677D}" type="slidenum">
              <a:rPr/>
              <a:pPr/>
              <a:t>‹#›</a:t>
            </a:fld>
            <a:endParaRPr/>
          </a:p>
        </p:txBody>
      </p:sp>
    </p:spTree>
    <p:extLst>
      <p:ext uri="{BB962C8B-B14F-4D97-AF65-F5344CB8AC3E}">
        <p14:creationId xmlns:p14="http://schemas.microsoft.com/office/powerpoint/2010/main" val="651900625"/>
      </p:ext>
    </p:extLst>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tx">
  <p:cSld name="Content with Caption">
    <p:bg>
      <p:bgPr>
        <a:solidFill>
          <a:srgbClr val="FFFFFF"/>
        </a:solidFill>
        <a:effectLst/>
      </p:bgPr>
    </p:bg>
    <p:spTree>
      <p:nvGrpSpPr>
        <p:cNvPr id="1" name=""/>
        <p:cNvGrpSpPr/>
        <p:nvPr/>
      </p:nvGrpSpPr>
      <p:grpSpPr>
        <a:xfrm>
          <a:off x="0" y="0"/>
          <a:ext cx="0" cy="0"/>
          <a:chOff x="0" y="0"/>
          <a:chExt cx="0" cy="0"/>
        </a:xfrm>
      </p:grpSpPr>
      <p:pic>
        <p:nvPicPr>
          <p:cNvPr id="138" name="Picture 18" descr="Picture 18"/>
          <p:cNvPicPr>
            <a:picLocks noChangeAspect="1"/>
          </p:cNvPicPr>
          <p:nvPr/>
        </p:nvPicPr>
        <p:blipFill>
          <a:blip r:embed="rId2"/>
          <a:stretch>
            <a:fillRect/>
          </a:stretch>
        </p:blipFill>
        <p:spPr>
          <a:xfrm>
            <a:off x="838200" y="6284357"/>
            <a:ext cx="646331" cy="430888"/>
          </a:xfrm>
          <a:prstGeom prst="rect">
            <a:avLst/>
          </a:prstGeom>
          <a:ln w="12700">
            <a:miter lim="400000"/>
          </a:ln>
        </p:spPr>
      </p:pic>
      <p:pic>
        <p:nvPicPr>
          <p:cNvPr id="139" name="Picture 20" descr="Picture 20"/>
          <p:cNvPicPr>
            <a:picLocks noChangeAspect="1"/>
          </p:cNvPicPr>
          <p:nvPr/>
        </p:nvPicPr>
        <p:blipFill>
          <a:blip r:embed="rId3"/>
          <a:stretch>
            <a:fillRect/>
          </a:stretch>
        </p:blipFill>
        <p:spPr>
          <a:xfrm>
            <a:off x="10371581" y="5732946"/>
            <a:ext cx="982219" cy="1128690"/>
          </a:xfrm>
          <a:prstGeom prst="rect">
            <a:avLst/>
          </a:prstGeom>
          <a:ln w="12700">
            <a:miter lim="400000"/>
          </a:ln>
        </p:spPr>
      </p:pic>
      <p:sp>
        <p:nvSpPr>
          <p:cNvPr id="140" name="Title Text"/>
          <p:cNvSpPr txBox="1">
            <a:spLocks noGrp="1"/>
          </p:cNvSpPr>
          <p:nvPr>
            <p:ph type="title"/>
          </p:nvPr>
        </p:nvSpPr>
        <p:spPr>
          <a:xfrm>
            <a:off x="839787" y="457201"/>
            <a:ext cx="3932239" cy="1394605"/>
          </a:xfrm>
          <a:prstGeom prst="rect">
            <a:avLst/>
          </a:prstGeom>
        </p:spPr>
        <p:txBody>
          <a:bodyPr anchor="b">
            <a:normAutofit/>
          </a:bodyPr>
          <a:lstStyle>
            <a:lvl1pPr>
              <a:defRPr sz="3200" b="0">
                <a:solidFill>
                  <a:srgbClr val="000000"/>
                </a:solidFill>
                <a:latin typeface="Arial"/>
                <a:ea typeface="Arial"/>
                <a:cs typeface="Arial"/>
                <a:sym typeface="Arial"/>
              </a:defRPr>
            </a:lvl1pPr>
          </a:lstStyle>
          <a:p>
            <a:r>
              <a:t>Title Text</a:t>
            </a:r>
          </a:p>
        </p:txBody>
      </p:sp>
      <p:sp>
        <p:nvSpPr>
          <p:cNvPr id="141" name="Body Level One…"/>
          <p:cNvSpPr txBox="1">
            <a:spLocks noGrp="1"/>
          </p:cNvSpPr>
          <p:nvPr>
            <p:ph type="body" sz="half" idx="1"/>
          </p:nvPr>
        </p:nvSpPr>
        <p:spPr>
          <a:xfrm>
            <a:off x="4991725" y="457201"/>
            <a:ext cx="6363664" cy="5029199"/>
          </a:xfrm>
          <a:prstGeom prst="rect">
            <a:avLst/>
          </a:prstGeom>
        </p:spPr>
        <p:txBody>
          <a:bodyPr>
            <a:normAutofit/>
          </a:bodyPr>
          <a:lstStyle>
            <a:lvl1pPr>
              <a:defRPr sz="3200">
                <a:latin typeface="Arial"/>
                <a:ea typeface="Arial"/>
                <a:cs typeface="Arial"/>
                <a:sym typeface="Arial"/>
              </a:defRPr>
            </a:lvl1pPr>
            <a:lvl2pPr marL="718457" indent="-261257">
              <a:defRPr sz="3200">
                <a:latin typeface="Arial"/>
                <a:ea typeface="Arial"/>
                <a:cs typeface="Arial"/>
                <a:sym typeface="Arial"/>
              </a:defRPr>
            </a:lvl2pPr>
            <a:lvl3pPr marL="1219200" indent="-304800">
              <a:defRPr sz="3200">
                <a:latin typeface="Arial"/>
                <a:ea typeface="Arial"/>
                <a:cs typeface="Arial"/>
                <a:sym typeface="Arial"/>
              </a:defRPr>
            </a:lvl3pPr>
            <a:lvl4pPr marL="1737360" indent="-365760">
              <a:defRPr sz="3200">
                <a:latin typeface="Arial"/>
                <a:ea typeface="Arial"/>
                <a:cs typeface="Arial"/>
                <a:sym typeface="Arial"/>
              </a:defRPr>
            </a:lvl4pPr>
            <a:lvl5pPr marL="2194560" indent="-365760">
              <a:defRPr sz="3200">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142" name="Text Placeholder 3"/>
          <p:cNvSpPr>
            <a:spLocks noGrp="1"/>
          </p:cNvSpPr>
          <p:nvPr>
            <p:ph type="body" sz="quarter" idx="21"/>
          </p:nvPr>
        </p:nvSpPr>
        <p:spPr>
          <a:xfrm>
            <a:off x="839787" y="2057400"/>
            <a:ext cx="3932238" cy="3811588"/>
          </a:xfrm>
          <a:prstGeom prst="rect">
            <a:avLst/>
          </a:prstGeom>
        </p:spPr>
        <p:txBody>
          <a:bodyPr>
            <a:normAutofit/>
          </a:bodyPr>
          <a:lstStyle/>
          <a:p>
            <a:pPr marL="0" indent="0">
              <a:buSzTx/>
              <a:buFontTx/>
              <a:buNone/>
              <a:defRPr sz="1600">
                <a:latin typeface="Arial"/>
                <a:ea typeface="Arial"/>
                <a:cs typeface="Arial"/>
                <a:sym typeface="Arial"/>
              </a:defRPr>
            </a:pPr>
            <a:endParaRPr/>
          </a:p>
        </p:txBody>
      </p:sp>
      <p:sp>
        <p:nvSpPr>
          <p:cNvPr id="143" name="Straight Connector 9"/>
          <p:cNvSpPr/>
          <p:nvPr/>
        </p:nvSpPr>
        <p:spPr>
          <a:xfrm>
            <a:off x="838200" y="1895300"/>
            <a:ext cx="2195946" cy="1"/>
          </a:xfrm>
          <a:prstGeom prst="line">
            <a:avLst/>
          </a:prstGeom>
          <a:ln w="76200">
            <a:solidFill>
              <a:srgbClr val="39BBA6"/>
            </a:solidFill>
            <a:miter/>
          </a:ln>
        </p:spPr>
        <p:txBody>
          <a:bodyPr lIns="45719" rIns="45719"/>
          <a:lstStyle/>
          <a:p>
            <a:pPr hangingPunct="0"/>
            <a:endParaRPr kern="0">
              <a:solidFill>
                <a:srgbClr val="000000"/>
              </a:solidFill>
              <a:sym typeface="Calibri"/>
            </a:endParaRPr>
          </a:p>
        </p:txBody>
      </p:sp>
      <p:sp>
        <p:nvSpPr>
          <p:cNvPr id="144" name="TextBox 10"/>
          <p:cNvSpPr txBox="1"/>
          <p:nvPr/>
        </p:nvSpPr>
        <p:spPr>
          <a:xfrm>
            <a:off x="1575620" y="6306351"/>
            <a:ext cx="6001595" cy="39167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spAutoFit/>
          </a:bodyPr>
          <a:lstStyle>
            <a:lvl1pPr marR="16509">
              <a:tabLst>
                <a:tab pos="2857500" algn="r"/>
                <a:tab pos="2971800" algn="r"/>
                <a:tab pos="2971800" algn="r"/>
                <a:tab pos="5943600" algn="r"/>
                <a:tab pos="5943600" algn="r"/>
              </a:tabLst>
              <a:defRPr sz="1100">
                <a:solidFill>
                  <a:srgbClr val="1F3F75"/>
                </a:solidFill>
                <a:latin typeface="Arial"/>
                <a:ea typeface="Arial"/>
                <a:cs typeface="Arial"/>
                <a:sym typeface="Arial"/>
              </a:defRPr>
            </a:lvl1pPr>
          </a:lstStyle>
          <a:p>
            <a:pPr hangingPunct="0"/>
            <a:r>
              <a:rPr kern="0"/>
              <a:t>This project is funded by the European Union. The content of this presentation are the sole responsibility of the author(s) and do not necessarily reflect the views of the European Union</a:t>
            </a:r>
          </a:p>
        </p:txBody>
      </p:sp>
      <p:sp>
        <p:nvSpPr>
          <p:cNvPr id="145" name="Slide Number"/>
          <p:cNvSpPr txBox="1">
            <a:spLocks noGrp="1"/>
          </p:cNvSpPr>
          <p:nvPr>
            <p:ph type="sldNum" sz="quarter" idx="2"/>
          </p:nvPr>
        </p:nvSpPr>
        <p:spPr>
          <a:xfrm>
            <a:off x="9812817" y="6300769"/>
            <a:ext cx="273656" cy="264255"/>
          </a:xfrm>
          <a:prstGeom prst="rect">
            <a:avLst/>
          </a:prstGeom>
        </p:spPr>
        <p:txBody>
          <a:bodyPr/>
          <a:lstStyle>
            <a:lvl1pPr>
              <a:defRPr>
                <a:solidFill>
                  <a:srgbClr val="1F3F75"/>
                </a:solidFill>
              </a:defRPr>
            </a:lvl1pPr>
          </a:lstStyle>
          <a:p>
            <a:fld id="{86CB4B4D-7CA3-9044-876B-883B54F8677D}" type="slidenum">
              <a:rPr/>
              <a:pPr/>
              <a:t>‹#›</a:t>
            </a:fld>
            <a:endParaRPr/>
          </a:p>
        </p:txBody>
      </p:sp>
    </p:spTree>
    <p:extLst>
      <p:ext uri="{BB962C8B-B14F-4D97-AF65-F5344CB8AC3E}">
        <p14:creationId xmlns:p14="http://schemas.microsoft.com/office/powerpoint/2010/main" val="4057472241"/>
      </p:ext>
    </p:extLst>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tx">
  <p:cSld name="Picture with Caption">
    <p:bg>
      <p:bgPr>
        <a:solidFill>
          <a:srgbClr val="FFFFFF"/>
        </a:solidFill>
        <a:effectLst/>
      </p:bgPr>
    </p:bg>
    <p:spTree>
      <p:nvGrpSpPr>
        <p:cNvPr id="1" name=""/>
        <p:cNvGrpSpPr/>
        <p:nvPr/>
      </p:nvGrpSpPr>
      <p:grpSpPr>
        <a:xfrm>
          <a:off x="0" y="0"/>
          <a:ext cx="0" cy="0"/>
          <a:chOff x="0" y="0"/>
          <a:chExt cx="0" cy="0"/>
        </a:xfrm>
      </p:grpSpPr>
      <p:pic>
        <p:nvPicPr>
          <p:cNvPr id="152" name="Picture 18" descr="Picture 18"/>
          <p:cNvPicPr>
            <a:picLocks noChangeAspect="1"/>
          </p:cNvPicPr>
          <p:nvPr/>
        </p:nvPicPr>
        <p:blipFill>
          <a:blip r:embed="rId2"/>
          <a:stretch>
            <a:fillRect/>
          </a:stretch>
        </p:blipFill>
        <p:spPr>
          <a:xfrm>
            <a:off x="838200" y="6284357"/>
            <a:ext cx="646331" cy="430888"/>
          </a:xfrm>
          <a:prstGeom prst="rect">
            <a:avLst/>
          </a:prstGeom>
          <a:ln w="12700">
            <a:miter lim="400000"/>
          </a:ln>
        </p:spPr>
      </p:pic>
      <p:pic>
        <p:nvPicPr>
          <p:cNvPr id="153" name="Picture 20" descr="Picture 20"/>
          <p:cNvPicPr>
            <a:picLocks noChangeAspect="1"/>
          </p:cNvPicPr>
          <p:nvPr/>
        </p:nvPicPr>
        <p:blipFill>
          <a:blip r:embed="rId3"/>
          <a:stretch>
            <a:fillRect/>
          </a:stretch>
        </p:blipFill>
        <p:spPr>
          <a:xfrm>
            <a:off x="10371581" y="5732946"/>
            <a:ext cx="982219" cy="1128690"/>
          </a:xfrm>
          <a:prstGeom prst="rect">
            <a:avLst/>
          </a:prstGeom>
          <a:ln w="12700">
            <a:miter lim="400000"/>
          </a:ln>
        </p:spPr>
      </p:pic>
      <p:sp>
        <p:nvSpPr>
          <p:cNvPr id="154" name="Title Text"/>
          <p:cNvSpPr txBox="1">
            <a:spLocks noGrp="1"/>
          </p:cNvSpPr>
          <p:nvPr>
            <p:ph type="title"/>
          </p:nvPr>
        </p:nvSpPr>
        <p:spPr>
          <a:xfrm>
            <a:off x="839787" y="457200"/>
            <a:ext cx="3932239" cy="1386842"/>
          </a:xfrm>
          <a:prstGeom prst="rect">
            <a:avLst/>
          </a:prstGeom>
        </p:spPr>
        <p:txBody>
          <a:bodyPr anchor="b">
            <a:normAutofit/>
          </a:bodyPr>
          <a:lstStyle>
            <a:lvl1pPr>
              <a:defRPr sz="3200" b="0">
                <a:solidFill>
                  <a:srgbClr val="000000"/>
                </a:solidFill>
                <a:latin typeface="Arial"/>
                <a:ea typeface="Arial"/>
                <a:cs typeface="Arial"/>
                <a:sym typeface="Arial"/>
              </a:defRPr>
            </a:lvl1pPr>
          </a:lstStyle>
          <a:p>
            <a:r>
              <a:t>Title Text</a:t>
            </a:r>
          </a:p>
        </p:txBody>
      </p:sp>
      <p:sp>
        <p:nvSpPr>
          <p:cNvPr id="155" name="Picture Placeholder 2"/>
          <p:cNvSpPr>
            <a:spLocks noGrp="1"/>
          </p:cNvSpPr>
          <p:nvPr>
            <p:ph type="pic" sz="half" idx="21"/>
          </p:nvPr>
        </p:nvSpPr>
        <p:spPr>
          <a:xfrm>
            <a:off x="4987635" y="457201"/>
            <a:ext cx="6367753" cy="5043052"/>
          </a:xfrm>
          <a:prstGeom prst="rect">
            <a:avLst/>
          </a:prstGeom>
        </p:spPr>
        <p:txBody>
          <a:bodyPr lIns="91439" rIns="91439"/>
          <a:lstStyle/>
          <a:p>
            <a:endParaRPr/>
          </a:p>
        </p:txBody>
      </p:sp>
      <p:sp>
        <p:nvSpPr>
          <p:cNvPr id="156" name="Body Level One…"/>
          <p:cNvSpPr txBox="1">
            <a:spLocks noGrp="1"/>
          </p:cNvSpPr>
          <p:nvPr>
            <p:ph type="body" sz="quarter" idx="1"/>
          </p:nvPr>
        </p:nvSpPr>
        <p:spPr>
          <a:xfrm>
            <a:off x="839787" y="2057400"/>
            <a:ext cx="3932239" cy="3811588"/>
          </a:xfrm>
          <a:prstGeom prst="rect">
            <a:avLst/>
          </a:prstGeom>
        </p:spPr>
        <p:txBody>
          <a:bodyPr>
            <a:normAutofit/>
          </a:bodyPr>
          <a:lstStyle>
            <a:lvl1pPr marL="0" indent="0">
              <a:buSzTx/>
              <a:buFontTx/>
              <a:buNone/>
              <a:defRPr sz="1600">
                <a:latin typeface="Arial"/>
                <a:ea typeface="Arial"/>
                <a:cs typeface="Arial"/>
                <a:sym typeface="Arial"/>
              </a:defRPr>
            </a:lvl1pPr>
            <a:lvl2pPr marL="0" indent="457200">
              <a:buSzTx/>
              <a:buFontTx/>
              <a:buNone/>
              <a:defRPr sz="1600">
                <a:latin typeface="Arial"/>
                <a:ea typeface="Arial"/>
                <a:cs typeface="Arial"/>
                <a:sym typeface="Arial"/>
              </a:defRPr>
            </a:lvl2pPr>
            <a:lvl3pPr marL="0" indent="914400">
              <a:buSzTx/>
              <a:buFontTx/>
              <a:buNone/>
              <a:defRPr sz="1600">
                <a:latin typeface="Arial"/>
                <a:ea typeface="Arial"/>
                <a:cs typeface="Arial"/>
                <a:sym typeface="Arial"/>
              </a:defRPr>
            </a:lvl3pPr>
            <a:lvl4pPr marL="0" indent="1371600">
              <a:buSzTx/>
              <a:buFontTx/>
              <a:buNone/>
              <a:defRPr sz="1600">
                <a:latin typeface="Arial"/>
                <a:ea typeface="Arial"/>
                <a:cs typeface="Arial"/>
                <a:sym typeface="Arial"/>
              </a:defRPr>
            </a:lvl4pPr>
            <a:lvl5pPr marL="0" indent="1828800">
              <a:buSzTx/>
              <a:buFontTx/>
              <a:buNone/>
              <a:defRPr sz="1600">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157" name="Straight Connector 7"/>
          <p:cNvSpPr/>
          <p:nvPr/>
        </p:nvSpPr>
        <p:spPr>
          <a:xfrm>
            <a:off x="838200" y="1895300"/>
            <a:ext cx="2195946" cy="1"/>
          </a:xfrm>
          <a:prstGeom prst="line">
            <a:avLst/>
          </a:prstGeom>
          <a:ln w="76200">
            <a:solidFill>
              <a:srgbClr val="39BBA6"/>
            </a:solidFill>
            <a:miter/>
          </a:ln>
        </p:spPr>
        <p:txBody>
          <a:bodyPr lIns="45719" rIns="45719"/>
          <a:lstStyle/>
          <a:p>
            <a:pPr hangingPunct="0"/>
            <a:endParaRPr kern="0">
              <a:solidFill>
                <a:srgbClr val="000000"/>
              </a:solidFill>
              <a:sym typeface="Calibri"/>
            </a:endParaRPr>
          </a:p>
        </p:txBody>
      </p:sp>
      <p:sp>
        <p:nvSpPr>
          <p:cNvPr id="158" name="TextBox 10"/>
          <p:cNvSpPr txBox="1"/>
          <p:nvPr/>
        </p:nvSpPr>
        <p:spPr>
          <a:xfrm>
            <a:off x="1575620" y="6306351"/>
            <a:ext cx="5985309" cy="39167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spAutoFit/>
          </a:bodyPr>
          <a:lstStyle>
            <a:lvl1pPr marR="16509">
              <a:tabLst>
                <a:tab pos="2857500" algn="r"/>
                <a:tab pos="2971800" algn="r"/>
                <a:tab pos="2971800" algn="r"/>
                <a:tab pos="5943600" algn="r"/>
                <a:tab pos="5943600" algn="r"/>
              </a:tabLst>
              <a:defRPr sz="1100">
                <a:solidFill>
                  <a:srgbClr val="1F3F75"/>
                </a:solidFill>
                <a:latin typeface="Arial"/>
                <a:ea typeface="Arial"/>
                <a:cs typeface="Arial"/>
                <a:sym typeface="Arial"/>
              </a:defRPr>
            </a:lvl1pPr>
          </a:lstStyle>
          <a:p>
            <a:pPr hangingPunct="0"/>
            <a:r>
              <a:rPr kern="0"/>
              <a:t>This project is funded by the European Union. The content of this presentation are the sole responsibility of the author(s) and do not necessarily reflect the views of the European Union</a:t>
            </a:r>
          </a:p>
        </p:txBody>
      </p:sp>
      <p:sp>
        <p:nvSpPr>
          <p:cNvPr id="159" name="Slide Number"/>
          <p:cNvSpPr txBox="1">
            <a:spLocks noGrp="1"/>
          </p:cNvSpPr>
          <p:nvPr>
            <p:ph type="sldNum" sz="quarter" idx="2"/>
          </p:nvPr>
        </p:nvSpPr>
        <p:spPr>
          <a:xfrm>
            <a:off x="9812817" y="6300769"/>
            <a:ext cx="273656" cy="264255"/>
          </a:xfrm>
          <a:prstGeom prst="rect">
            <a:avLst/>
          </a:prstGeom>
        </p:spPr>
        <p:txBody>
          <a:bodyPr/>
          <a:lstStyle>
            <a:lvl1pPr>
              <a:defRPr>
                <a:solidFill>
                  <a:srgbClr val="1F3F75"/>
                </a:solidFill>
              </a:defRPr>
            </a:lvl1pPr>
          </a:lstStyle>
          <a:p>
            <a:fld id="{86CB4B4D-7CA3-9044-876B-883B54F8677D}" type="slidenum">
              <a:rPr/>
              <a:pPr/>
              <a:t>‹#›</a:t>
            </a:fld>
            <a:endParaRPr/>
          </a:p>
        </p:txBody>
      </p:sp>
    </p:spTree>
    <p:extLst>
      <p:ext uri="{BB962C8B-B14F-4D97-AF65-F5344CB8AC3E}">
        <p14:creationId xmlns:p14="http://schemas.microsoft.com/office/powerpoint/2010/main" val="996084582"/>
      </p:ext>
    </p:extLst>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x">
  <p:cSld name="1_Title Only">
    <p:bg>
      <p:bgPr>
        <a:solidFill>
          <a:srgbClr val="FFFFFF"/>
        </a:solidFill>
        <a:effectLst/>
      </p:bgPr>
    </p:bg>
    <p:spTree>
      <p:nvGrpSpPr>
        <p:cNvPr id="1" name=""/>
        <p:cNvGrpSpPr/>
        <p:nvPr/>
      </p:nvGrpSpPr>
      <p:grpSpPr>
        <a:xfrm>
          <a:off x="0" y="0"/>
          <a:ext cx="0" cy="0"/>
          <a:chOff x="0" y="0"/>
          <a:chExt cx="0" cy="0"/>
        </a:xfrm>
      </p:grpSpPr>
      <p:pic>
        <p:nvPicPr>
          <p:cNvPr id="177" name="Picture 2" descr="Picture 2"/>
          <p:cNvPicPr>
            <a:picLocks noChangeAspect="1"/>
          </p:cNvPicPr>
          <p:nvPr/>
        </p:nvPicPr>
        <p:blipFill>
          <a:blip r:embed="rId2"/>
          <a:stretch>
            <a:fillRect/>
          </a:stretch>
        </p:blipFill>
        <p:spPr>
          <a:xfrm>
            <a:off x="0" y="0"/>
            <a:ext cx="12192000" cy="6858000"/>
          </a:xfrm>
          <a:prstGeom prst="rect">
            <a:avLst/>
          </a:prstGeom>
          <a:ln w="12700">
            <a:miter lim="400000"/>
          </a:ln>
        </p:spPr>
      </p:pic>
      <p:pic>
        <p:nvPicPr>
          <p:cNvPr id="178" name="Picture 3" descr="Picture 3"/>
          <p:cNvPicPr>
            <a:picLocks noChangeAspect="1"/>
          </p:cNvPicPr>
          <p:nvPr/>
        </p:nvPicPr>
        <p:blipFill>
          <a:blip r:embed="rId3"/>
          <a:stretch>
            <a:fillRect/>
          </a:stretch>
        </p:blipFill>
        <p:spPr>
          <a:xfrm>
            <a:off x="11419003" y="6103344"/>
            <a:ext cx="539751" cy="590551"/>
          </a:xfrm>
          <a:prstGeom prst="rect">
            <a:avLst/>
          </a:prstGeom>
          <a:ln w="12700">
            <a:miter lim="400000"/>
          </a:ln>
        </p:spPr>
      </p:pic>
      <p:pic>
        <p:nvPicPr>
          <p:cNvPr id="179" name="Picture 6" descr="Picture 6"/>
          <p:cNvPicPr>
            <a:picLocks noChangeAspect="1"/>
          </p:cNvPicPr>
          <p:nvPr/>
        </p:nvPicPr>
        <p:blipFill>
          <a:blip r:embed="rId4"/>
          <a:stretch>
            <a:fillRect/>
          </a:stretch>
        </p:blipFill>
        <p:spPr>
          <a:xfrm>
            <a:off x="228203" y="6161694"/>
            <a:ext cx="676467" cy="450979"/>
          </a:xfrm>
          <a:prstGeom prst="rect">
            <a:avLst/>
          </a:prstGeom>
          <a:ln w="12700">
            <a:miter lim="400000"/>
          </a:ln>
        </p:spPr>
      </p:pic>
      <p:sp>
        <p:nvSpPr>
          <p:cNvPr id="180" name="Title Text"/>
          <p:cNvSpPr txBox="1">
            <a:spLocks noGrp="1"/>
          </p:cNvSpPr>
          <p:nvPr>
            <p:ph type="title"/>
          </p:nvPr>
        </p:nvSpPr>
        <p:spPr>
          <a:xfrm>
            <a:off x="359762" y="365125"/>
            <a:ext cx="11467477" cy="975996"/>
          </a:xfrm>
          <a:prstGeom prst="rect">
            <a:avLst/>
          </a:prstGeom>
        </p:spPr>
        <p:txBody>
          <a:bodyPr anchor="t">
            <a:normAutofit/>
          </a:bodyPr>
          <a:lstStyle>
            <a:lvl1pPr algn="ctr">
              <a:defRPr b="0">
                <a:solidFill>
                  <a:srgbClr val="000000"/>
                </a:solidFill>
                <a:latin typeface="Arial"/>
                <a:ea typeface="Arial"/>
                <a:cs typeface="Arial"/>
                <a:sym typeface="Arial"/>
              </a:defRPr>
            </a:lvl1pPr>
          </a:lstStyle>
          <a:p>
            <a:r>
              <a:t>Title Text</a:t>
            </a:r>
          </a:p>
        </p:txBody>
      </p:sp>
      <p:sp>
        <p:nvSpPr>
          <p:cNvPr id="181" name="TextBox 10"/>
          <p:cNvSpPr txBox="1"/>
          <p:nvPr/>
        </p:nvSpPr>
        <p:spPr>
          <a:xfrm>
            <a:off x="978092" y="6202784"/>
            <a:ext cx="6158616" cy="39167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spAutoFit/>
          </a:bodyPr>
          <a:lstStyle>
            <a:lvl1pPr marR="16509">
              <a:tabLst>
                <a:tab pos="2857500" algn="r"/>
                <a:tab pos="2971800" algn="r"/>
                <a:tab pos="2971800" algn="r"/>
                <a:tab pos="5943600" algn="r"/>
                <a:tab pos="5943600" algn="r"/>
              </a:tabLst>
              <a:defRPr sz="1100">
                <a:solidFill>
                  <a:srgbClr val="FFFFFF"/>
                </a:solidFill>
                <a:latin typeface="Arial"/>
                <a:ea typeface="Arial"/>
                <a:cs typeface="Arial"/>
                <a:sym typeface="Arial"/>
              </a:defRPr>
            </a:lvl1pPr>
          </a:lstStyle>
          <a:p>
            <a:pPr hangingPunct="0"/>
            <a:r>
              <a:rPr kern="0"/>
              <a:t>This project is funded by the European Union. The content of this presentation are the sole responsibility of the author(s) and do not necessarily reflect the views of the European Union</a:t>
            </a:r>
          </a:p>
        </p:txBody>
      </p:sp>
      <p:sp>
        <p:nvSpPr>
          <p:cNvPr id="182" name="Slide Number"/>
          <p:cNvSpPr txBox="1">
            <a:spLocks noGrp="1"/>
          </p:cNvSpPr>
          <p:nvPr>
            <p:ph type="sldNum" sz="quarter" idx="2"/>
          </p:nvPr>
        </p:nvSpPr>
        <p:spPr>
          <a:xfrm>
            <a:off x="10838726" y="6300769"/>
            <a:ext cx="273656" cy="264255"/>
          </a:xfrm>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3862786112"/>
      </p:ext>
    </p:extLst>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x">
  <p:cSld name="1_Content with Caption">
    <p:bg>
      <p:bgPr>
        <a:solidFill>
          <a:srgbClr val="FFFFFF"/>
        </a:solidFill>
        <a:effectLst/>
      </p:bgPr>
    </p:bg>
    <p:spTree>
      <p:nvGrpSpPr>
        <p:cNvPr id="1" name=""/>
        <p:cNvGrpSpPr/>
        <p:nvPr/>
      </p:nvGrpSpPr>
      <p:grpSpPr>
        <a:xfrm>
          <a:off x="0" y="0"/>
          <a:ext cx="0" cy="0"/>
          <a:chOff x="0" y="0"/>
          <a:chExt cx="0" cy="0"/>
        </a:xfrm>
      </p:grpSpPr>
      <p:pic>
        <p:nvPicPr>
          <p:cNvPr id="189" name="Picture 2" descr="Picture 2"/>
          <p:cNvPicPr>
            <a:picLocks noChangeAspect="1"/>
          </p:cNvPicPr>
          <p:nvPr/>
        </p:nvPicPr>
        <p:blipFill>
          <a:blip r:embed="rId2"/>
          <a:stretch>
            <a:fillRect/>
          </a:stretch>
        </p:blipFill>
        <p:spPr>
          <a:xfrm>
            <a:off x="0" y="0"/>
            <a:ext cx="12192000" cy="6858000"/>
          </a:xfrm>
          <a:prstGeom prst="rect">
            <a:avLst/>
          </a:prstGeom>
          <a:ln w="12700">
            <a:miter lim="400000"/>
          </a:ln>
        </p:spPr>
      </p:pic>
      <p:pic>
        <p:nvPicPr>
          <p:cNvPr id="190" name="Picture 3" descr="Picture 3"/>
          <p:cNvPicPr>
            <a:picLocks noChangeAspect="1"/>
          </p:cNvPicPr>
          <p:nvPr/>
        </p:nvPicPr>
        <p:blipFill>
          <a:blip r:embed="rId3"/>
          <a:stretch>
            <a:fillRect/>
          </a:stretch>
        </p:blipFill>
        <p:spPr>
          <a:xfrm>
            <a:off x="11419003" y="6103344"/>
            <a:ext cx="539751" cy="590551"/>
          </a:xfrm>
          <a:prstGeom prst="rect">
            <a:avLst/>
          </a:prstGeom>
          <a:ln w="12700">
            <a:miter lim="400000"/>
          </a:ln>
        </p:spPr>
      </p:pic>
      <p:pic>
        <p:nvPicPr>
          <p:cNvPr id="191" name="Picture 6" descr="Picture 6"/>
          <p:cNvPicPr>
            <a:picLocks noChangeAspect="1"/>
          </p:cNvPicPr>
          <p:nvPr/>
        </p:nvPicPr>
        <p:blipFill>
          <a:blip r:embed="rId4"/>
          <a:stretch>
            <a:fillRect/>
          </a:stretch>
        </p:blipFill>
        <p:spPr>
          <a:xfrm>
            <a:off x="228203" y="6161694"/>
            <a:ext cx="676467" cy="450979"/>
          </a:xfrm>
          <a:prstGeom prst="rect">
            <a:avLst/>
          </a:prstGeom>
          <a:ln w="12700">
            <a:miter lim="400000"/>
          </a:ln>
        </p:spPr>
      </p:pic>
      <p:sp>
        <p:nvSpPr>
          <p:cNvPr id="192" name="Body Level One…"/>
          <p:cNvSpPr txBox="1">
            <a:spLocks noGrp="1"/>
          </p:cNvSpPr>
          <p:nvPr>
            <p:ph type="body" idx="1"/>
          </p:nvPr>
        </p:nvSpPr>
        <p:spPr>
          <a:xfrm>
            <a:off x="479685" y="457201"/>
            <a:ext cx="11287594" cy="5299022"/>
          </a:xfrm>
          <a:prstGeom prst="rect">
            <a:avLst/>
          </a:prstGeom>
        </p:spPr>
        <p:txBody>
          <a:bodyPr>
            <a:normAutofit/>
          </a:bodyPr>
          <a:lstStyle>
            <a:lvl1pPr>
              <a:defRPr sz="3200">
                <a:latin typeface="Arial"/>
                <a:ea typeface="Arial"/>
                <a:cs typeface="Arial"/>
                <a:sym typeface="Arial"/>
              </a:defRPr>
            </a:lvl1pPr>
            <a:lvl2pPr marL="718457" indent="-261257">
              <a:defRPr sz="3200">
                <a:latin typeface="Arial"/>
                <a:ea typeface="Arial"/>
                <a:cs typeface="Arial"/>
                <a:sym typeface="Arial"/>
              </a:defRPr>
            </a:lvl2pPr>
            <a:lvl3pPr marL="1219200" indent="-304800">
              <a:defRPr sz="3200">
                <a:latin typeface="Arial"/>
                <a:ea typeface="Arial"/>
                <a:cs typeface="Arial"/>
                <a:sym typeface="Arial"/>
              </a:defRPr>
            </a:lvl3pPr>
            <a:lvl4pPr marL="1737360" indent="-365760">
              <a:defRPr sz="3200">
                <a:latin typeface="Arial"/>
                <a:ea typeface="Arial"/>
                <a:cs typeface="Arial"/>
                <a:sym typeface="Arial"/>
              </a:defRPr>
            </a:lvl4pPr>
            <a:lvl5pPr marL="2194560" indent="-365760">
              <a:defRPr sz="3200">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193" name="TextBox 10"/>
          <p:cNvSpPr txBox="1"/>
          <p:nvPr/>
        </p:nvSpPr>
        <p:spPr>
          <a:xfrm>
            <a:off x="978092" y="6202784"/>
            <a:ext cx="6096231" cy="39167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spAutoFit/>
          </a:bodyPr>
          <a:lstStyle>
            <a:lvl1pPr marR="16509">
              <a:tabLst>
                <a:tab pos="2857500" algn="r"/>
                <a:tab pos="2971800" algn="r"/>
                <a:tab pos="2971800" algn="r"/>
                <a:tab pos="5943600" algn="r"/>
                <a:tab pos="5943600" algn="r"/>
              </a:tabLst>
              <a:defRPr sz="1100">
                <a:solidFill>
                  <a:srgbClr val="FFFFFF"/>
                </a:solidFill>
                <a:latin typeface="Arial"/>
                <a:ea typeface="Arial"/>
                <a:cs typeface="Arial"/>
                <a:sym typeface="Arial"/>
              </a:defRPr>
            </a:lvl1pPr>
          </a:lstStyle>
          <a:p>
            <a:pPr hangingPunct="0"/>
            <a:r>
              <a:rPr kern="0"/>
              <a:t>This project is funded by the European Union. The content of this presentation are the sole responsibility of the author(s) and do not necessarily reflect the views of the European Union</a:t>
            </a:r>
          </a:p>
        </p:txBody>
      </p:sp>
      <p:sp>
        <p:nvSpPr>
          <p:cNvPr id="194" name="Slide Number"/>
          <p:cNvSpPr txBox="1">
            <a:spLocks noGrp="1"/>
          </p:cNvSpPr>
          <p:nvPr>
            <p:ph type="sldNum" sz="quarter" idx="2"/>
          </p:nvPr>
        </p:nvSpPr>
        <p:spPr>
          <a:xfrm>
            <a:off x="10838726" y="6300769"/>
            <a:ext cx="273656" cy="264255"/>
          </a:xfrm>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759443846"/>
      </p:ext>
    </p:extLst>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x">
  <p:cSld name="1_Picture with Caption">
    <p:bg>
      <p:bgPr>
        <a:solidFill>
          <a:srgbClr val="FFFFFF"/>
        </a:solidFill>
        <a:effectLst/>
      </p:bgPr>
    </p:bg>
    <p:spTree>
      <p:nvGrpSpPr>
        <p:cNvPr id="1" name=""/>
        <p:cNvGrpSpPr/>
        <p:nvPr/>
      </p:nvGrpSpPr>
      <p:grpSpPr>
        <a:xfrm>
          <a:off x="0" y="0"/>
          <a:ext cx="0" cy="0"/>
          <a:chOff x="0" y="0"/>
          <a:chExt cx="0" cy="0"/>
        </a:xfrm>
      </p:grpSpPr>
      <p:pic>
        <p:nvPicPr>
          <p:cNvPr id="201" name="Picture 2" descr="Picture 2"/>
          <p:cNvPicPr>
            <a:picLocks noChangeAspect="1"/>
          </p:cNvPicPr>
          <p:nvPr/>
        </p:nvPicPr>
        <p:blipFill>
          <a:blip r:embed="rId2"/>
          <a:stretch>
            <a:fillRect/>
          </a:stretch>
        </p:blipFill>
        <p:spPr>
          <a:xfrm>
            <a:off x="0" y="0"/>
            <a:ext cx="12192000" cy="6858000"/>
          </a:xfrm>
          <a:prstGeom prst="rect">
            <a:avLst/>
          </a:prstGeom>
          <a:ln w="12700">
            <a:miter lim="400000"/>
          </a:ln>
        </p:spPr>
      </p:pic>
      <p:pic>
        <p:nvPicPr>
          <p:cNvPr id="202" name="Picture 3" descr="Picture 3"/>
          <p:cNvPicPr>
            <a:picLocks noChangeAspect="1"/>
          </p:cNvPicPr>
          <p:nvPr/>
        </p:nvPicPr>
        <p:blipFill>
          <a:blip r:embed="rId3"/>
          <a:stretch>
            <a:fillRect/>
          </a:stretch>
        </p:blipFill>
        <p:spPr>
          <a:xfrm>
            <a:off x="11419003" y="6103344"/>
            <a:ext cx="539751" cy="590551"/>
          </a:xfrm>
          <a:prstGeom prst="rect">
            <a:avLst/>
          </a:prstGeom>
          <a:ln w="12700">
            <a:miter lim="400000"/>
          </a:ln>
        </p:spPr>
      </p:pic>
      <p:pic>
        <p:nvPicPr>
          <p:cNvPr id="203" name="Picture 6" descr="Picture 6"/>
          <p:cNvPicPr>
            <a:picLocks noChangeAspect="1"/>
          </p:cNvPicPr>
          <p:nvPr/>
        </p:nvPicPr>
        <p:blipFill>
          <a:blip r:embed="rId4"/>
          <a:stretch>
            <a:fillRect/>
          </a:stretch>
        </p:blipFill>
        <p:spPr>
          <a:xfrm>
            <a:off x="228203" y="6161694"/>
            <a:ext cx="676467" cy="450979"/>
          </a:xfrm>
          <a:prstGeom prst="rect">
            <a:avLst/>
          </a:prstGeom>
          <a:ln w="12700">
            <a:miter lim="400000"/>
          </a:ln>
        </p:spPr>
      </p:pic>
      <p:sp>
        <p:nvSpPr>
          <p:cNvPr id="204" name="Picture Placeholder 2"/>
          <p:cNvSpPr>
            <a:spLocks noGrp="1"/>
          </p:cNvSpPr>
          <p:nvPr>
            <p:ph type="pic" idx="21"/>
          </p:nvPr>
        </p:nvSpPr>
        <p:spPr>
          <a:xfrm>
            <a:off x="224851" y="230816"/>
            <a:ext cx="11744412" cy="5718647"/>
          </a:xfrm>
          <a:prstGeom prst="rect">
            <a:avLst/>
          </a:prstGeom>
        </p:spPr>
        <p:txBody>
          <a:bodyPr lIns="91439" rIns="91439"/>
          <a:lstStyle/>
          <a:p>
            <a:endParaRPr/>
          </a:p>
        </p:txBody>
      </p:sp>
      <p:sp>
        <p:nvSpPr>
          <p:cNvPr id="205" name="TextBox 10"/>
          <p:cNvSpPr txBox="1"/>
          <p:nvPr/>
        </p:nvSpPr>
        <p:spPr>
          <a:xfrm>
            <a:off x="978092" y="6202784"/>
            <a:ext cx="5987696" cy="39167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spAutoFit/>
          </a:bodyPr>
          <a:lstStyle>
            <a:lvl1pPr marR="16509">
              <a:tabLst>
                <a:tab pos="2857500" algn="r"/>
                <a:tab pos="2971800" algn="r"/>
                <a:tab pos="2971800" algn="r"/>
                <a:tab pos="5943600" algn="r"/>
                <a:tab pos="5943600" algn="r"/>
              </a:tabLst>
              <a:defRPr sz="1100">
                <a:solidFill>
                  <a:srgbClr val="FFFFFF"/>
                </a:solidFill>
                <a:latin typeface="Arial"/>
                <a:ea typeface="Arial"/>
                <a:cs typeface="Arial"/>
                <a:sym typeface="Arial"/>
              </a:defRPr>
            </a:lvl1pPr>
          </a:lstStyle>
          <a:p>
            <a:pPr hangingPunct="0"/>
            <a:r>
              <a:rPr kern="0"/>
              <a:t>This project is funded by the European Union. The content of this presentation are the sole responsibility of the author(s) and do not necessarily reflect the views of the European Union</a:t>
            </a:r>
          </a:p>
        </p:txBody>
      </p:sp>
      <p:sp>
        <p:nvSpPr>
          <p:cNvPr id="206" name="Slide Number"/>
          <p:cNvSpPr txBox="1">
            <a:spLocks noGrp="1"/>
          </p:cNvSpPr>
          <p:nvPr>
            <p:ph type="sldNum" sz="quarter" idx="2"/>
          </p:nvPr>
        </p:nvSpPr>
        <p:spPr>
          <a:xfrm>
            <a:off x="10838726" y="6300769"/>
            <a:ext cx="273656" cy="264255"/>
          </a:xfrm>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1404147959"/>
      </p:ext>
    </p:extLst>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x">
  <p:cSld name="1_Section Header">
    <p:bg>
      <p:bgPr>
        <a:solidFill>
          <a:srgbClr val="FFFFFF"/>
        </a:solidFill>
        <a:effectLst/>
      </p:bgPr>
    </p:bg>
    <p:spTree>
      <p:nvGrpSpPr>
        <p:cNvPr id="1" name=""/>
        <p:cNvGrpSpPr/>
        <p:nvPr/>
      </p:nvGrpSpPr>
      <p:grpSpPr>
        <a:xfrm>
          <a:off x="0" y="0"/>
          <a:ext cx="0" cy="0"/>
          <a:chOff x="0" y="0"/>
          <a:chExt cx="0" cy="0"/>
        </a:xfrm>
      </p:grpSpPr>
      <p:pic>
        <p:nvPicPr>
          <p:cNvPr id="213" name="Picture 4" descr="Picture 4"/>
          <p:cNvPicPr>
            <a:picLocks noChangeAspect="1"/>
          </p:cNvPicPr>
          <p:nvPr/>
        </p:nvPicPr>
        <p:blipFill>
          <a:blip r:embed="rId2"/>
          <a:stretch>
            <a:fillRect/>
          </a:stretch>
        </p:blipFill>
        <p:spPr>
          <a:xfrm>
            <a:off x="0" y="0"/>
            <a:ext cx="12192000" cy="6858000"/>
          </a:xfrm>
          <a:prstGeom prst="rect">
            <a:avLst/>
          </a:prstGeom>
          <a:ln w="12700">
            <a:miter lim="400000"/>
          </a:ln>
        </p:spPr>
      </p:pic>
      <p:pic>
        <p:nvPicPr>
          <p:cNvPr id="214" name="Picture 3" descr="Picture 3"/>
          <p:cNvPicPr>
            <a:picLocks noChangeAspect="1"/>
          </p:cNvPicPr>
          <p:nvPr/>
        </p:nvPicPr>
        <p:blipFill>
          <a:blip r:embed="rId3"/>
          <a:stretch>
            <a:fillRect/>
          </a:stretch>
        </p:blipFill>
        <p:spPr>
          <a:xfrm>
            <a:off x="11419003" y="6103344"/>
            <a:ext cx="539751" cy="590551"/>
          </a:xfrm>
          <a:prstGeom prst="rect">
            <a:avLst/>
          </a:prstGeom>
          <a:ln w="12700">
            <a:miter lim="400000"/>
          </a:ln>
        </p:spPr>
      </p:pic>
      <p:pic>
        <p:nvPicPr>
          <p:cNvPr id="215" name="Picture 6" descr="Picture 6"/>
          <p:cNvPicPr>
            <a:picLocks noChangeAspect="1"/>
          </p:cNvPicPr>
          <p:nvPr/>
        </p:nvPicPr>
        <p:blipFill>
          <a:blip r:embed="rId4"/>
          <a:stretch>
            <a:fillRect/>
          </a:stretch>
        </p:blipFill>
        <p:spPr>
          <a:xfrm>
            <a:off x="228203" y="6161694"/>
            <a:ext cx="676467" cy="450979"/>
          </a:xfrm>
          <a:prstGeom prst="rect">
            <a:avLst/>
          </a:prstGeom>
          <a:ln w="12700">
            <a:miter lim="400000"/>
          </a:ln>
        </p:spPr>
      </p:pic>
      <p:sp>
        <p:nvSpPr>
          <p:cNvPr id="216" name="TextBox 10"/>
          <p:cNvSpPr txBox="1"/>
          <p:nvPr/>
        </p:nvSpPr>
        <p:spPr>
          <a:xfrm>
            <a:off x="978092" y="6202784"/>
            <a:ext cx="6099202" cy="39167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spAutoFit/>
          </a:bodyPr>
          <a:lstStyle>
            <a:lvl1pPr marR="16509">
              <a:tabLst>
                <a:tab pos="2857500" algn="r"/>
                <a:tab pos="2971800" algn="r"/>
                <a:tab pos="2971800" algn="r"/>
                <a:tab pos="5943600" algn="r"/>
                <a:tab pos="5943600" algn="r"/>
              </a:tabLst>
              <a:defRPr sz="1100">
                <a:solidFill>
                  <a:srgbClr val="FFFFFF"/>
                </a:solidFill>
                <a:latin typeface="Arial"/>
                <a:ea typeface="Arial"/>
                <a:cs typeface="Arial"/>
                <a:sym typeface="Arial"/>
              </a:defRPr>
            </a:lvl1pPr>
          </a:lstStyle>
          <a:p>
            <a:pPr hangingPunct="0"/>
            <a:r>
              <a:rPr kern="0"/>
              <a:t>This project is funded by the European Union. The content of this presentation are the sole responsibility of the author(s) and do not necessarily reflect the views of the European Union</a:t>
            </a:r>
          </a:p>
        </p:txBody>
      </p:sp>
      <p:sp>
        <p:nvSpPr>
          <p:cNvPr id="217" name="Slide Number"/>
          <p:cNvSpPr txBox="1">
            <a:spLocks noGrp="1"/>
          </p:cNvSpPr>
          <p:nvPr>
            <p:ph type="sldNum" sz="quarter" idx="2"/>
          </p:nvPr>
        </p:nvSpPr>
        <p:spPr>
          <a:xfrm>
            <a:off x="10770088" y="6300769"/>
            <a:ext cx="273656" cy="264255"/>
          </a:xfrm>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2856685150"/>
      </p:ext>
    </p:extLst>
  </p:cSld>
  <p:clrMapOvr>
    <a:masterClrMapping/>
  </p:clrMapOvr>
  <p:transition spd="med"/>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x">
  <p:cSld name="2_Title Only">
    <p:bg>
      <p:bgPr>
        <a:solidFill>
          <a:srgbClr val="FFFFFF"/>
        </a:solidFill>
        <a:effectLst/>
      </p:bgPr>
    </p:bg>
    <p:spTree>
      <p:nvGrpSpPr>
        <p:cNvPr id="1" name=""/>
        <p:cNvGrpSpPr/>
        <p:nvPr/>
      </p:nvGrpSpPr>
      <p:grpSpPr>
        <a:xfrm>
          <a:off x="0" y="0"/>
          <a:ext cx="0" cy="0"/>
          <a:chOff x="0" y="0"/>
          <a:chExt cx="0" cy="0"/>
        </a:xfrm>
      </p:grpSpPr>
      <p:pic>
        <p:nvPicPr>
          <p:cNvPr id="224" name="Picture 4" descr="Picture 4"/>
          <p:cNvPicPr>
            <a:picLocks noChangeAspect="1"/>
          </p:cNvPicPr>
          <p:nvPr/>
        </p:nvPicPr>
        <p:blipFill>
          <a:blip r:embed="rId2"/>
          <a:stretch>
            <a:fillRect/>
          </a:stretch>
        </p:blipFill>
        <p:spPr>
          <a:xfrm>
            <a:off x="0" y="0"/>
            <a:ext cx="12192000" cy="6858000"/>
          </a:xfrm>
          <a:prstGeom prst="rect">
            <a:avLst/>
          </a:prstGeom>
          <a:ln w="12700">
            <a:miter lim="400000"/>
          </a:ln>
        </p:spPr>
      </p:pic>
      <p:pic>
        <p:nvPicPr>
          <p:cNvPr id="225" name="Picture 3" descr="Picture 3"/>
          <p:cNvPicPr>
            <a:picLocks noChangeAspect="1"/>
          </p:cNvPicPr>
          <p:nvPr/>
        </p:nvPicPr>
        <p:blipFill>
          <a:blip r:embed="rId3"/>
          <a:stretch>
            <a:fillRect/>
          </a:stretch>
        </p:blipFill>
        <p:spPr>
          <a:xfrm>
            <a:off x="11419003" y="6103344"/>
            <a:ext cx="539751" cy="590551"/>
          </a:xfrm>
          <a:prstGeom prst="rect">
            <a:avLst/>
          </a:prstGeom>
          <a:ln w="12700">
            <a:miter lim="400000"/>
          </a:ln>
        </p:spPr>
      </p:pic>
      <p:pic>
        <p:nvPicPr>
          <p:cNvPr id="226" name="Picture 6" descr="Picture 6"/>
          <p:cNvPicPr>
            <a:picLocks noChangeAspect="1"/>
          </p:cNvPicPr>
          <p:nvPr/>
        </p:nvPicPr>
        <p:blipFill>
          <a:blip r:embed="rId4"/>
          <a:stretch>
            <a:fillRect/>
          </a:stretch>
        </p:blipFill>
        <p:spPr>
          <a:xfrm>
            <a:off x="228203" y="6161694"/>
            <a:ext cx="676467" cy="450979"/>
          </a:xfrm>
          <a:prstGeom prst="rect">
            <a:avLst/>
          </a:prstGeom>
          <a:ln w="12700">
            <a:miter lim="400000"/>
          </a:ln>
        </p:spPr>
      </p:pic>
      <p:sp>
        <p:nvSpPr>
          <p:cNvPr id="227" name="Title Text"/>
          <p:cNvSpPr txBox="1">
            <a:spLocks noGrp="1"/>
          </p:cNvSpPr>
          <p:nvPr>
            <p:ph type="title"/>
          </p:nvPr>
        </p:nvSpPr>
        <p:spPr>
          <a:xfrm>
            <a:off x="359762" y="365125"/>
            <a:ext cx="11467477" cy="975996"/>
          </a:xfrm>
          <a:prstGeom prst="rect">
            <a:avLst/>
          </a:prstGeom>
        </p:spPr>
        <p:txBody>
          <a:bodyPr anchor="t">
            <a:normAutofit/>
          </a:bodyPr>
          <a:lstStyle>
            <a:lvl1pPr algn="ctr">
              <a:defRPr b="0">
                <a:solidFill>
                  <a:srgbClr val="000000"/>
                </a:solidFill>
                <a:latin typeface="Arial"/>
                <a:ea typeface="Arial"/>
                <a:cs typeface="Arial"/>
                <a:sym typeface="Arial"/>
              </a:defRPr>
            </a:lvl1pPr>
          </a:lstStyle>
          <a:p>
            <a:r>
              <a:t>Title Text</a:t>
            </a:r>
          </a:p>
        </p:txBody>
      </p:sp>
      <p:sp>
        <p:nvSpPr>
          <p:cNvPr id="228" name="TextBox 10"/>
          <p:cNvSpPr txBox="1"/>
          <p:nvPr/>
        </p:nvSpPr>
        <p:spPr>
          <a:xfrm>
            <a:off x="978092" y="6202784"/>
            <a:ext cx="6132675" cy="39167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spAutoFit/>
          </a:bodyPr>
          <a:lstStyle>
            <a:lvl1pPr marR="16509">
              <a:tabLst>
                <a:tab pos="2857500" algn="r"/>
                <a:tab pos="2971800" algn="r"/>
                <a:tab pos="2971800" algn="r"/>
                <a:tab pos="5943600" algn="r"/>
                <a:tab pos="5943600" algn="r"/>
              </a:tabLst>
              <a:defRPr sz="1100">
                <a:solidFill>
                  <a:srgbClr val="FFFFFF"/>
                </a:solidFill>
                <a:latin typeface="Arial"/>
                <a:ea typeface="Arial"/>
                <a:cs typeface="Arial"/>
                <a:sym typeface="Arial"/>
              </a:defRPr>
            </a:lvl1pPr>
          </a:lstStyle>
          <a:p>
            <a:pPr hangingPunct="0"/>
            <a:r>
              <a:rPr kern="0"/>
              <a:t>This project is funded by the European Union. The content of this presentation are the sole responsibility of the author(s) and do not necessarily reflect the views of the European Union</a:t>
            </a:r>
          </a:p>
        </p:txBody>
      </p:sp>
      <p:sp>
        <p:nvSpPr>
          <p:cNvPr id="229" name="Slide Number"/>
          <p:cNvSpPr txBox="1">
            <a:spLocks noGrp="1"/>
          </p:cNvSpPr>
          <p:nvPr>
            <p:ph type="sldNum" sz="quarter" idx="2"/>
          </p:nvPr>
        </p:nvSpPr>
        <p:spPr>
          <a:xfrm>
            <a:off x="10770088" y="6300769"/>
            <a:ext cx="273656" cy="264255"/>
          </a:xfrm>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301302902"/>
      </p:ext>
    </p:extLst>
  </p:cSld>
  <p:clrMapOvr>
    <a:masterClrMapping/>
  </p:clrMapOvr>
  <p:transition spd="med"/>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x">
  <p:cSld name="2_Content with Caption">
    <p:bg>
      <p:bgPr>
        <a:solidFill>
          <a:srgbClr val="FFFFFF"/>
        </a:solidFill>
        <a:effectLst/>
      </p:bgPr>
    </p:bg>
    <p:spTree>
      <p:nvGrpSpPr>
        <p:cNvPr id="1" name=""/>
        <p:cNvGrpSpPr/>
        <p:nvPr/>
      </p:nvGrpSpPr>
      <p:grpSpPr>
        <a:xfrm>
          <a:off x="0" y="0"/>
          <a:ext cx="0" cy="0"/>
          <a:chOff x="0" y="0"/>
          <a:chExt cx="0" cy="0"/>
        </a:xfrm>
      </p:grpSpPr>
      <p:pic>
        <p:nvPicPr>
          <p:cNvPr id="236" name="Picture 4" descr="Picture 4"/>
          <p:cNvPicPr>
            <a:picLocks noChangeAspect="1"/>
          </p:cNvPicPr>
          <p:nvPr/>
        </p:nvPicPr>
        <p:blipFill>
          <a:blip r:embed="rId2"/>
          <a:stretch>
            <a:fillRect/>
          </a:stretch>
        </p:blipFill>
        <p:spPr>
          <a:xfrm>
            <a:off x="0" y="0"/>
            <a:ext cx="12192000" cy="6858000"/>
          </a:xfrm>
          <a:prstGeom prst="rect">
            <a:avLst/>
          </a:prstGeom>
          <a:ln w="12700">
            <a:miter lim="400000"/>
          </a:ln>
        </p:spPr>
      </p:pic>
      <p:pic>
        <p:nvPicPr>
          <p:cNvPr id="237" name="Picture 3" descr="Picture 3"/>
          <p:cNvPicPr>
            <a:picLocks noChangeAspect="1"/>
          </p:cNvPicPr>
          <p:nvPr/>
        </p:nvPicPr>
        <p:blipFill>
          <a:blip r:embed="rId3"/>
          <a:stretch>
            <a:fillRect/>
          </a:stretch>
        </p:blipFill>
        <p:spPr>
          <a:xfrm>
            <a:off x="11419003" y="6103344"/>
            <a:ext cx="539751" cy="590551"/>
          </a:xfrm>
          <a:prstGeom prst="rect">
            <a:avLst/>
          </a:prstGeom>
          <a:ln w="12700">
            <a:miter lim="400000"/>
          </a:ln>
        </p:spPr>
      </p:pic>
      <p:pic>
        <p:nvPicPr>
          <p:cNvPr id="238" name="Picture 6" descr="Picture 6"/>
          <p:cNvPicPr>
            <a:picLocks noChangeAspect="1"/>
          </p:cNvPicPr>
          <p:nvPr/>
        </p:nvPicPr>
        <p:blipFill>
          <a:blip r:embed="rId4"/>
          <a:stretch>
            <a:fillRect/>
          </a:stretch>
        </p:blipFill>
        <p:spPr>
          <a:xfrm>
            <a:off x="228203" y="6161694"/>
            <a:ext cx="676467" cy="450979"/>
          </a:xfrm>
          <a:prstGeom prst="rect">
            <a:avLst/>
          </a:prstGeom>
          <a:ln w="12700">
            <a:miter lim="400000"/>
          </a:ln>
        </p:spPr>
      </p:pic>
      <p:sp>
        <p:nvSpPr>
          <p:cNvPr id="239" name="Body Level One…"/>
          <p:cNvSpPr txBox="1">
            <a:spLocks noGrp="1"/>
          </p:cNvSpPr>
          <p:nvPr>
            <p:ph type="body" idx="1"/>
          </p:nvPr>
        </p:nvSpPr>
        <p:spPr>
          <a:xfrm>
            <a:off x="479685" y="457201"/>
            <a:ext cx="11287594" cy="5299022"/>
          </a:xfrm>
          <a:prstGeom prst="rect">
            <a:avLst/>
          </a:prstGeom>
        </p:spPr>
        <p:txBody>
          <a:bodyPr>
            <a:normAutofit/>
          </a:bodyPr>
          <a:lstStyle>
            <a:lvl1pPr>
              <a:defRPr sz="3200">
                <a:latin typeface="Arial"/>
                <a:ea typeface="Arial"/>
                <a:cs typeface="Arial"/>
                <a:sym typeface="Arial"/>
              </a:defRPr>
            </a:lvl1pPr>
            <a:lvl2pPr marL="718457" indent="-261257">
              <a:defRPr sz="3200">
                <a:latin typeface="Arial"/>
                <a:ea typeface="Arial"/>
                <a:cs typeface="Arial"/>
                <a:sym typeface="Arial"/>
              </a:defRPr>
            </a:lvl2pPr>
            <a:lvl3pPr marL="1219200" indent="-304800">
              <a:defRPr sz="3200">
                <a:latin typeface="Arial"/>
                <a:ea typeface="Arial"/>
                <a:cs typeface="Arial"/>
                <a:sym typeface="Arial"/>
              </a:defRPr>
            </a:lvl3pPr>
            <a:lvl4pPr marL="1737360" indent="-365760">
              <a:defRPr sz="3200">
                <a:latin typeface="Arial"/>
                <a:ea typeface="Arial"/>
                <a:cs typeface="Arial"/>
                <a:sym typeface="Arial"/>
              </a:defRPr>
            </a:lvl4pPr>
            <a:lvl5pPr marL="2194560" indent="-365760">
              <a:defRPr sz="3200">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240" name="TextBox 10"/>
          <p:cNvSpPr txBox="1"/>
          <p:nvPr/>
        </p:nvSpPr>
        <p:spPr>
          <a:xfrm>
            <a:off x="978092" y="6202784"/>
            <a:ext cx="6236861" cy="39167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spAutoFit/>
          </a:bodyPr>
          <a:lstStyle>
            <a:lvl1pPr marR="16509">
              <a:tabLst>
                <a:tab pos="2857500" algn="r"/>
                <a:tab pos="2971800" algn="r"/>
                <a:tab pos="2971800" algn="r"/>
                <a:tab pos="5943600" algn="r"/>
                <a:tab pos="5943600" algn="r"/>
              </a:tabLst>
              <a:defRPr sz="1100">
                <a:solidFill>
                  <a:srgbClr val="FFFFFF"/>
                </a:solidFill>
                <a:latin typeface="Arial"/>
                <a:ea typeface="Arial"/>
                <a:cs typeface="Arial"/>
                <a:sym typeface="Arial"/>
              </a:defRPr>
            </a:lvl1pPr>
          </a:lstStyle>
          <a:p>
            <a:pPr hangingPunct="0"/>
            <a:r>
              <a:rPr kern="0"/>
              <a:t>This project is funded by the European Union. The content of this presentation are the sole responsibility of the author(s) and do not necessarily reflect the views of the European Union</a:t>
            </a:r>
          </a:p>
        </p:txBody>
      </p:sp>
      <p:sp>
        <p:nvSpPr>
          <p:cNvPr id="241" name="Slide Number"/>
          <p:cNvSpPr txBox="1">
            <a:spLocks noGrp="1"/>
          </p:cNvSpPr>
          <p:nvPr>
            <p:ph type="sldNum" sz="quarter" idx="2"/>
          </p:nvPr>
        </p:nvSpPr>
        <p:spPr>
          <a:xfrm>
            <a:off x="10770088" y="6300769"/>
            <a:ext cx="273656" cy="264255"/>
          </a:xfrm>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2236748239"/>
      </p:ext>
    </p:extLst>
  </p:cSld>
  <p:clrMapOvr>
    <a:masterClrMapping/>
  </p:clrMapOvr>
  <p:transition spd="med"/>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tx">
  <p:cSld name="2_Picture with Caption">
    <p:bg>
      <p:bgPr>
        <a:solidFill>
          <a:srgbClr val="FFFFFF"/>
        </a:solidFill>
        <a:effectLst/>
      </p:bgPr>
    </p:bg>
    <p:spTree>
      <p:nvGrpSpPr>
        <p:cNvPr id="1" name=""/>
        <p:cNvGrpSpPr/>
        <p:nvPr/>
      </p:nvGrpSpPr>
      <p:grpSpPr>
        <a:xfrm>
          <a:off x="0" y="0"/>
          <a:ext cx="0" cy="0"/>
          <a:chOff x="0" y="0"/>
          <a:chExt cx="0" cy="0"/>
        </a:xfrm>
      </p:grpSpPr>
      <p:pic>
        <p:nvPicPr>
          <p:cNvPr id="248" name="Picture 4" descr="Picture 4"/>
          <p:cNvPicPr>
            <a:picLocks noChangeAspect="1"/>
          </p:cNvPicPr>
          <p:nvPr/>
        </p:nvPicPr>
        <p:blipFill>
          <a:blip r:embed="rId2"/>
          <a:stretch>
            <a:fillRect/>
          </a:stretch>
        </p:blipFill>
        <p:spPr>
          <a:xfrm>
            <a:off x="0" y="0"/>
            <a:ext cx="12192000" cy="6858000"/>
          </a:xfrm>
          <a:prstGeom prst="rect">
            <a:avLst/>
          </a:prstGeom>
          <a:ln w="12700">
            <a:miter lim="400000"/>
          </a:ln>
        </p:spPr>
      </p:pic>
      <p:pic>
        <p:nvPicPr>
          <p:cNvPr id="249" name="Picture 3" descr="Picture 3"/>
          <p:cNvPicPr>
            <a:picLocks noChangeAspect="1"/>
          </p:cNvPicPr>
          <p:nvPr/>
        </p:nvPicPr>
        <p:blipFill>
          <a:blip r:embed="rId3"/>
          <a:stretch>
            <a:fillRect/>
          </a:stretch>
        </p:blipFill>
        <p:spPr>
          <a:xfrm>
            <a:off x="11419003" y="6103344"/>
            <a:ext cx="539751" cy="590551"/>
          </a:xfrm>
          <a:prstGeom prst="rect">
            <a:avLst/>
          </a:prstGeom>
          <a:ln w="12700">
            <a:miter lim="400000"/>
          </a:ln>
        </p:spPr>
      </p:pic>
      <p:pic>
        <p:nvPicPr>
          <p:cNvPr id="250" name="Picture 6" descr="Picture 6"/>
          <p:cNvPicPr>
            <a:picLocks noChangeAspect="1"/>
          </p:cNvPicPr>
          <p:nvPr/>
        </p:nvPicPr>
        <p:blipFill>
          <a:blip r:embed="rId4"/>
          <a:stretch>
            <a:fillRect/>
          </a:stretch>
        </p:blipFill>
        <p:spPr>
          <a:xfrm>
            <a:off x="228203" y="6161694"/>
            <a:ext cx="676467" cy="450979"/>
          </a:xfrm>
          <a:prstGeom prst="rect">
            <a:avLst/>
          </a:prstGeom>
          <a:ln w="12700">
            <a:miter lim="400000"/>
          </a:ln>
        </p:spPr>
      </p:pic>
      <p:sp>
        <p:nvSpPr>
          <p:cNvPr id="251" name="Picture Placeholder 2"/>
          <p:cNvSpPr>
            <a:spLocks noGrp="1"/>
          </p:cNvSpPr>
          <p:nvPr>
            <p:ph type="pic" idx="21"/>
          </p:nvPr>
        </p:nvSpPr>
        <p:spPr>
          <a:xfrm>
            <a:off x="224851" y="230816"/>
            <a:ext cx="11744412" cy="5718647"/>
          </a:xfrm>
          <a:prstGeom prst="rect">
            <a:avLst/>
          </a:prstGeom>
        </p:spPr>
        <p:txBody>
          <a:bodyPr lIns="91439" rIns="91439"/>
          <a:lstStyle/>
          <a:p>
            <a:endParaRPr/>
          </a:p>
        </p:txBody>
      </p:sp>
      <p:sp>
        <p:nvSpPr>
          <p:cNvPr id="252" name="TextBox 10"/>
          <p:cNvSpPr txBox="1"/>
          <p:nvPr/>
        </p:nvSpPr>
        <p:spPr>
          <a:xfrm>
            <a:off x="978092" y="6202784"/>
            <a:ext cx="5842611" cy="39167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spAutoFit/>
          </a:bodyPr>
          <a:lstStyle>
            <a:lvl1pPr marR="16509">
              <a:tabLst>
                <a:tab pos="2857500" algn="r"/>
                <a:tab pos="2971800" algn="r"/>
                <a:tab pos="2971800" algn="r"/>
                <a:tab pos="5943600" algn="r"/>
                <a:tab pos="5943600" algn="r"/>
              </a:tabLst>
              <a:defRPr sz="1100">
                <a:solidFill>
                  <a:srgbClr val="FFFFFF"/>
                </a:solidFill>
                <a:latin typeface="Arial"/>
                <a:ea typeface="Arial"/>
                <a:cs typeface="Arial"/>
                <a:sym typeface="Arial"/>
              </a:defRPr>
            </a:lvl1pPr>
          </a:lstStyle>
          <a:p>
            <a:pPr hangingPunct="0"/>
            <a:r>
              <a:rPr kern="0"/>
              <a:t>This project is funded by the European Union. The content of this presentation are the sole responsibility of the author(s) and do not necessarily reflect the views of the European Union</a:t>
            </a:r>
          </a:p>
        </p:txBody>
      </p:sp>
      <p:sp>
        <p:nvSpPr>
          <p:cNvPr id="253" name="Slide Number"/>
          <p:cNvSpPr txBox="1">
            <a:spLocks noGrp="1"/>
          </p:cNvSpPr>
          <p:nvPr>
            <p:ph type="sldNum" sz="quarter" idx="2"/>
          </p:nvPr>
        </p:nvSpPr>
        <p:spPr>
          <a:xfrm>
            <a:off x="10770088" y="6300769"/>
            <a:ext cx="273656" cy="264255"/>
          </a:xfrm>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105630400"/>
      </p:ext>
    </p:extLst>
  </p:cSld>
  <p:clrMapOvr>
    <a:masterClrMapping/>
  </p:clrMapOvr>
  <p:transition spd="med"/>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8EAF9C6B-2ADC-228D-1799-8AA613935C37}"/>
              </a:ext>
            </a:extLst>
          </p:cNvPr>
          <p:cNvSpPr>
            <a:spLocks noGrp="1"/>
          </p:cNvSpPr>
          <p:nvPr>
            <p:ph type="dt" sz="half" idx="10"/>
          </p:nvPr>
        </p:nvSpPr>
        <p:spPr>
          <a:xfrm>
            <a:off x="7573967" y="6250335"/>
            <a:ext cx="1156252" cy="365125"/>
          </a:xfrm>
          <a:prstGeom prst="rect">
            <a:avLst/>
          </a:prstGeom>
        </p:spPr>
        <p:txBody>
          <a:bodyPr vert="horz" lIns="91440" tIns="45720" rIns="91440" bIns="45720" rtlCol="0" anchor="ctr"/>
          <a:lstStyle>
            <a:lvl1pPr algn="r">
              <a:defRPr sz="1200" b="0" i="0">
                <a:solidFill>
                  <a:srgbClr val="1F3F75"/>
                </a:solidFill>
                <a:latin typeface="Arial" panose="020B0604020202020204" pitchFamily="34" charset="0"/>
              </a:defRPr>
            </a:lvl1pPr>
          </a:lstStyle>
          <a:p>
            <a:fld id="{74276457-D266-F442-90DE-3D117A358665}" type="datetimeFigureOut">
              <a:rPr lang="en-US" smtClean="0"/>
              <a:pPr/>
              <a:t>6/19/25</a:t>
            </a:fld>
            <a:endParaRPr lang="en-US"/>
          </a:p>
        </p:txBody>
      </p:sp>
      <p:sp>
        <p:nvSpPr>
          <p:cNvPr id="6" name="Slide Number Placeholder 5">
            <a:extLst>
              <a:ext uri="{FF2B5EF4-FFF2-40B4-BE49-F238E27FC236}">
                <a16:creationId xmlns:a16="http://schemas.microsoft.com/office/drawing/2014/main" id="{B6066B4E-43E4-3FF1-5EC3-7FC9EC2EBF0F}"/>
              </a:ext>
            </a:extLst>
          </p:cNvPr>
          <p:cNvSpPr>
            <a:spLocks noGrp="1"/>
          </p:cNvSpPr>
          <p:nvPr>
            <p:ph type="sldNum" sz="quarter" idx="11"/>
          </p:nvPr>
        </p:nvSpPr>
        <p:spPr>
          <a:xfrm>
            <a:off x="8930221" y="6250335"/>
            <a:ext cx="1156253" cy="365125"/>
          </a:xfrm>
          <a:prstGeom prst="rect">
            <a:avLst/>
          </a:prstGeom>
        </p:spPr>
        <p:txBody>
          <a:bodyPr vert="horz" lIns="91440" tIns="45720" rIns="91440" bIns="45720" rtlCol="0" anchor="ctr"/>
          <a:lstStyle>
            <a:lvl1pPr algn="r">
              <a:defRPr sz="1200" b="0" i="0">
                <a:solidFill>
                  <a:srgbClr val="1F3F75"/>
                </a:solidFill>
                <a:latin typeface="Arial" panose="020B0604020202020204" pitchFamily="34" charset="0"/>
              </a:defRPr>
            </a:lvl1pPr>
          </a:lstStyle>
          <a:p>
            <a:fld id="{588AA4F6-E17D-344D-B027-8965B576DE52}" type="slidenum">
              <a:rPr lang="en-US" smtClean="0"/>
              <a:pPr/>
              <a:t>‹#›</a:t>
            </a:fld>
            <a:endParaRPr lang="en-US"/>
          </a:p>
        </p:txBody>
      </p:sp>
    </p:spTree>
    <p:extLst>
      <p:ext uri="{BB962C8B-B14F-4D97-AF65-F5344CB8AC3E}">
        <p14:creationId xmlns:p14="http://schemas.microsoft.com/office/powerpoint/2010/main" val="55088651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1_Cabeçalho da Secção">
    <p:spTree>
      <p:nvGrpSpPr>
        <p:cNvPr id="1" name=""/>
        <p:cNvGrpSpPr/>
        <p:nvPr/>
      </p:nvGrpSpPr>
      <p:grpSpPr>
        <a:xfrm>
          <a:off x="0" y="0"/>
          <a:ext cx="0" cy="0"/>
          <a:chOff x="0" y="0"/>
          <a:chExt cx="0" cy="0"/>
        </a:xfrm>
      </p:grpSpPr>
      <p:sp>
        <p:nvSpPr>
          <p:cNvPr id="7" name="Date Placeholder 3">
            <a:extLst>
              <a:ext uri="{FF2B5EF4-FFF2-40B4-BE49-F238E27FC236}">
                <a16:creationId xmlns:a16="http://schemas.microsoft.com/office/drawing/2014/main" id="{EC076455-0F1D-E4B0-272B-DBE5B8714BFE}"/>
              </a:ext>
            </a:extLst>
          </p:cNvPr>
          <p:cNvSpPr>
            <a:spLocks noGrp="1"/>
          </p:cNvSpPr>
          <p:nvPr>
            <p:ph type="dt" sz="half" idx="2"/>
          </p:nvPr>
        </p:nvSpPr>
        <p:spPr>
          <a:xfrm>
            <a:off x="7573967" y="6250335"/>
            <a:ext cx="1156252" cy="365125"/>
          </a:xfrm>
          <a:prstGeom prst="rect">
            <a:avLst/>
          </a:prstGeom>
        </p:spPr>
        <p:txBody>
          <a:bodyPr vert="horz" lIns="91440" tIns="45720" rIns="91440" bIns="45720" rtlCol="0" anchor="ctr"/>
          <a:lstStyle>
            <a:lvl1pPr algn="r">
              <a:defRPr sz="1200" b="0" i="0">
                <a:solidFill>
                  <a:schemeClr val="bg1"/>
                </a:solidFill>
                <a:latin typeface="Arial" panose="020B0604020202020204" pitchFamily="34" charset="0"/>
              </a:defRPr>
            </a:lvl1pPr>
          </a:lstStyle>
          <a:p>
            <a:fld id="{74276457-D266-F442-90DE-3D117A358665}" type="datetimeFigureOut">
              <a:rPr lang="en-US" smtClean="0"/>
              <a:pPr/>
              <a:t>6/19/25</a:t>
            </a:fld>
            <a:endParaRPr lang="en-US"/>
          </a:p>
        </p:txBody>
      </p:sp>
      <p:sp>
        <p:nvSpPr>
          <p:cNvPr id="8" name="Slide Number Placeholder 5">
            <a:extLst>
              <a:ext uri="{FF2B5EF4-FFF2-40B4-BE49-F238E27FC236}">
                <a16:creationId xmlns:a16="http://schemas.microsoft.com/office/drawing/2014/main" id="{1DEC80E8-64C1-FDD5-5638-14F1DB6AA99A}"/>
              </a:ext>
            </a:extLst>
          </p:cNvPr>
          <p:cNvSpPr>
            <a:spLocks noGrp="1"/>
          </p:cNvSpPr>
          <p:nvPr>
            <p:ph type="sldNum" sz="quarter" idx="4"/>
          </p:nvPr>
        </p:nvSpPr>
        <p:spPr>
          <a:xfrm>
            <a:off x="8930221" y="6250335"/>
            <a:ext cx="1156253" cy="365125"/>
          </a:xfrm>
          <a:prstGeom prst="rect">
            <a:avLst/>
          </a:prstGeom>
        </p:spPr>
        <p:txBody>
          <a:bodyPr vert="horz" lIns="91440" tIns="45720" rIns="91440" bIns="45720" rtlCol="0" anchor="ctr"/>
          <a:lstStyle>
            <a:lvl1pPr algn="r">
              <a:defRPr sz="1200" b="0" i="0">
                <a:solidFill>
                  <a:schemeClr val="bg1"/>
                </a:solidFill>
                <a:latin typeface="Arial" panose="020B0604020202020204" pitchFamily="34" charset="0"/>
              </a:defRPr>
            </a:lvl1pPr>
          </a:lstStyle>
          <a:p>
            <a:fld id="{588AA4F6-E17D-344D-B027-8965B576DE52}" type="slidenum">
              <a:rPr lang="en-US" smtClean="0"/>
              <a:pPr/>
              <a:t>‹#›</a:t>
            </a:fld>
            <a:endParaRPr lang="en-US"/>
          </a:p>
        </p:txBody>
      </p:sp>
    </p:spTree>
    <p:extLst>
      <p:ext uri="{BB962C8B-B14F-4D97-AF65-F5344CB8AC3E}">
        <p14:creationId xmlns:p14="http://schemas.microsoft.com/office/powerpoint/2010/main" val="206227549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abeçalho da Secçã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B3984-EEC9-2F82-5EE9-D6BC2E592FD0}"/>
              </a:ext>
            </a:extLst>
          </p:cNvPr>
          <p:cNvSpPr>
            <a:spLocks noGrp="1"/>
          </p:cNvSpPr>
          <p:nvPr>
            <p:ph type="title"/>
          </p:nvPr>
        </p:nvSpPr>
        <p:spPr>
          <a:xfrm>
            <a:off x="831274" y="2002633"/>
            <a:ext cx="10307781" cy="2852737"/>
          </a:xfrm>
          <a:prstGeom prst="rect">
            <a:avLst/>
          </a:prstGeom>
        </p:spPr>
        <p:txBody>
          <a:bodyPr anchor="ctr"/>
          <a:lstStyle>
            <a:lvl1pPr>
              <a:defRPr sz="6000" b="0" i="0">
                <a:solidFill>
                  <a:srgbClr val="1F3F75"/>
                </a:solidFill>
                <a:latin typeface="Arial" panose="020B0604020202020204" pitchFamily="34" charset="0"/>
              </a:defRPr>
            </a:lvl1pPr>
          </a:lstStyle>
          <a:p>
            <a:r>
              <a:rPr lang="pt-PT"/>
              <a:t>Clique para editar o estilo de título do Modelo Global</a:t>
            </a:r>
            <a:endParaRPr lang="en-US"/>
          </a:p>
        </p:txBody>
      </p:sp>
      <p:sp>
        <p:nvSpPr>
          <p:cNvPr id="7" name="Date Placeholder 3">
            <a:extLst>
              <a:ext uri="{FF2B5EF4-FFF2-40B4-BE49-F238E27FC236}">
                <a16:creationId xmlns:a16="http://schemas.microsoft.com/office/drawing/2014/main" id="{EC076455-0F1D-E4B0-272B-DBE5B8714BFE}"/>
              </a:ext>
            </a:extLst>
          </p:cNvPr>
          <p:cNvSpPr>
            <a:spLocks noGrp="1"/>
          </p:cNvSpPr>
          <p:nvPr>
            <p:ph type="dt" sz="half" idx="2"/>
          </p:nvPr>
        </p:nvSpPr>
        <p:spPr>
          <a:xfrm>
            <a:off x="7573967" y="6250335"/>
            <a:ext cx="1156252" cy="365125"/>
          </a:xfrm>
          <a:prstGeom prst="rect">
            <a:avLst/>
          </a:prstGeom>
        </p:spPr>
        <p:txBody>
          <a:bodyPr vert="horz" lIns="91440" tIns="45720" rIns="91440" bIns="45720" rtlCol="0" anchor="ctr"/>
          <a:lstStyle>
            <a:lvl1pPr algn="r">
              <a:defRPr sz="1200" b="0" i="0">
                <a:solidFill>
                  <a:srgbClr val="1F3F75"/>
                </a:solidFill>
                <a:latin typeface="Arial" panose="020B0604020202020204" pitchFamily="34" charset="0"/>
              </a:defRPr>
            </a:lvl1pPr>
          </a:lstStyle>
          <a:p>
            <a:fld id="{74276457-D266-F442-90DE-3D117A358665}" type="datetimeFigureOut">
              <a:rPr lang="en-US" smtClean="0"/>
              <a:pPr/>
              <a:t>6/19/25</a:t>
            </a:fld>
            <a:endParaRPr lang="en-US"/>
          </a:p>
        </p:txBody>
      </p:sp>
      <p:sp>
        <p:nvSpPr>
          <p:cNvPr id="8" name="Slide Number Placeholder 5">
            <a:extLst>
              <a:ext uri="{FF2B5EF4-FFF2-40B4-BE49-F238E27FC236}">
                <a16:creationId xmlns:a16="http://schemas.microsoft.com/office/drawing/2014/main" id="{1DEC80E8-64C1-FDD5-5638-14F1DB6AA99A}"/>
              </a:ext>
            </a:extLst>
          </p:cNvPr>
          <p:cNvSpPr>
            <a:spLocks noGrp="1"/>
          </p:cNvSpPr>
          <p:nvPr>
            <p:ph type="sldNum" sz="quarter" idx="4"/>
          </p:nvPr>
        </p:nvSpPr>
        <p:spPr>
          <a:xfrm>
            <a:off x="8930221" y="6250335"/>
            <a:ext cx="1156253" cy="365125"/>
          </a:xfrm>
          <a:prstGeom prst="rect">
            <a:avLst/>
          </a:prstGeom>
        </p:spPr>
        <p:txBody>
          <a:bodyPr vert="horz" lIns="91440" tIns="45720" rIns="91440" bIns="45720" rtlCol="0" anchor="ctr"/>
          <a:lstStyle>
            <a:lvl1pPr algn="r">
              <a:defRPr sz="1200" b="0" i="0">
                <a:solidFill>
                  <a:srgbClr val="1F3F75"/>
                </a:solidFill>
                <a:latin typeface="Arial" panose="020B0604020202020204" pitchFamily="34" charset="0"/>
              </a:defRPr>
            </a:lvl1pPr>
          </a:lstStyle>
          <a:p>
            <a:fld id="{588AA4F6-E17D-344D-B027-8965B576DE52}" type="slidenum">
              <a:rPr lang="en-US" smtClean="0"/>
              <a:pPr/>
              <a:t>‹#›</a:t>
            </a:fld>
            <a:endParaRPr lang="en-US"/>
          </a:p>
        </p:txBody>
      </p:sp>
      <p:cxnSp>
        <p:nvCxnSpPr>
          <p:cNvPr id="10" name="Straight Connector 9">
            <a:extLst>
              <a:ext uri="{FF2B5EF4-FFF2-40B4-BE49-F238E27FC236}">
                <a16:creationId xmlns:a16="http://schemas.microsoft.com/office/drawing/2014/main" id="{08E4F187-6E49-132B-B389-93F014126121}"/>
              </a:ext>
            </a:extLst>
          </p:cNvPr>
          <p:cNvCxnSpPr>
            <a:cxnSpLocks/>
          </p:cNvCxnSpPr>
          <p:nvPr/>
        </p:nvCxnSpPr>
        <p:spPr>
          <a:xfrm>
            <a:off x="0" y="124691"/>
            <a:ext cx="12192000" cy="0"/>
          </a:xfrm>
          <a:prstGeom prst="line">
            <a:avLst/>
          </a:prstGeom>
          <a:ln w="254000">
            <a:solidFill>
              <a:srgbClr val="39BBA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123601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tx">
  <p:cSld name="3_Picture with Caption">
    <p:bg>
      <p:bgPr>
        <a:solidFill>
          <a:srgbClr val="FFFFFF"/>
        </a:solidFill>
        <a:effectLst/>
      </p:bgPr>
    </p:bg>
    <p:spTree>
      <p:nvGrpSpPr>
        <p:cNvPr id="1" name=""/>
        <p:cNvGrpSpPr/>
        <p:nvPr/>
      </p:nvGrpSpPr>
      <p:grpSpPr>
        <a:xfrm>
          <a:off x="0" y="0"/>
          <a:ext cx="0" cy="0"/>
          <a:chOff x="0" y="0"/>
          <a:chExt cx="0" cy="0"/>
        </a:xfrm>
      </p:grpSpPr>
      <p:pic>
        <p:nvPicPr>
          <p:cNvPr id="260" name="Picture 3" descr="Picture 3"/>
          <p:cNvPicPr>
            <a:picLocks noChangeAspect="1"/>
          </p:cNvPicPr>
          <p:nvPr/>
        </p:nvPicPr>
        <p:blipFill>
          <a:blip r:embed="rId2"/>
          <a:stretch>
            <a:fillRect/>
          </a:stretch>
        </p:blipFill>
        <p:spPr>
          <a:xfrm>
            <a:off x="11419003" y="6103344"/>
            <a:ext cx="539751" cy="590551"/>
          </a:xfrm>
          <a:prstGeom prst="rect">
            <a:avLst/>
          </a:prstGeom>
          <a:ln w="12700">
            <a:miter lim="400000"/>
          </a:ln>
          <a:effectLst>
            <a:outerShdw blurRad="127000" rotWithShape="0">
              <a:srgbClr val="000000">
                <a:alpha val="15000"/>
              </a:srgbClr>
            </a:outerShdw>
          </a:effectLst>
        </p:spPr>
      </p:pic>
      <p:sp>
        <p:nvSpPr>
          <p:cNvPr id="261" name="TextBox 6"/>
          <p:cNvSpPr txBox="1"/>
          <p:nvPr/>
        </p:nvSpPr>
        <p:spPr>
          <a:xfrm>
            <a:off x="995759" y="6094786"/>
            <a:ext cx="7388844" cy="54407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spAutoFit/>
          </a:bodyPr>
          <a:lstStyle>
            <a:lvl1pPr marR="16509">
              <a:tabLst>
                <a:tab pos="2857500" algn="r"/>
                <a:tab pos="2971800" algn="r"/>
                <a:tab pos="2971800" algn="r"/>
                <a:tab pos="5943600" algn="r"/>
                <a:tab pos="5943600" algn="r"/>
              </a:tabLst>
              <a:defRPr sz="1100">
                <a:solidFill>
                  <a:srgbClr val="FFFFFF"/>
                </a:solidFill>
                <a:latin typeface="Arial"/>
                <a:ea typeface="Arial"/>
                <a:cs typeface="Arial"/>
                <a:sym typeface="Arial"/>
              </a:defRPr>
            </a:lvl1pPr>
          </a:lstStyle>
          <a:p>
            <a:pPr hangingPunct="0"/>
            <a:r>
              <a:rPr kern="0"/>
              <a:t>This project has received funding from the European Union's Horizon Europe research and innovation programme. Views and opinions expressed are however those of the author(s) only and do not necessarily reflect those of the European Union. Neither the European Union nor the granting authority can be held responsible for them.  </a:t>
            </a:r>
          </a:p>
        </p:txBody>
      </p:sp>
      <p:pic>
        <p:nvPicPr>
          <p:cNvPr id="262" name="Picture 7" descr="Picture 7"/>
          <p:cNvPicPr>
            <a:picLocks noChangeAspect="1"/>
          </p:cNvPicPr>
          <p:nvPr/>
        </p:nvPicPr>
        <p:blipFill>
          <a:blip r:embed="rId3"/>
          <a:stretch>
            <a:fillRect/>
          </a:stretch>
        </p:blipFill>
        <p:spPr>
          <a:xfrm>
            <a:off x="228203" y="6161694"/>
            <a:ext cx="676467" cy="450979"/>
          </a:xfrm>
          <a:prstGeom prst="rect">
            <a:avLst/>
          </a:prstGeom>
          <a:ln w="12700">
            <a:miter lim="400000"/>
          </a:ln>
        </p:spPr>
      </p:pic>
      <p:sp>
        <p:nvSpPr>
          <p:cNvPr id="263" name="Picture Placeholder 2"/>
          <p:cNvSpPr>
            <a:spLocks noGrp="1"/>
          </p:cNvSpPr>
          <p:nvPr>
            <p:ph type="pic" idx="21"/>
          </p:nvPr>
        </p:nvSpPr>
        <p:spPr>
          <a:xfrm>
            <a:off x="0" y="0"/>
            <a:ext cx="12192000" cy="6858000"/>
          </a:xfrm>
          <a:prstGeom prst="rect">
            <a:avLst/>
          </a:prstGeom>
        </p:spPr>
        <p:txBody>
          <a:bodyPr lIns="91439" rIns="91439"/>
          <a:lstStyle/>
          <a:p>
            <a:endParaRPr/>
          </a:p>
        </p:txBody>
      </p:sp>
      <p:sp>
        <p:nvSpPr>
          <p:cNvPr id="264" name="Slide Number"/>
          <p:cNvSpPr txBox="1">
            <a:spLocks noGrp="1"/>
          </p:cNvSpPr>
          <p:nvPr>
            <p:ph type="sldNum" sz="quarter" idx="2"/>
          </p:nvPr>
        </p:nvSpPr>
        <p:spPr>
          <a:xfrm>
            <a:off x="5892800" y="6172200"/>
            <a:ext cx="2844800" cy="368301"/>
          </a:xfrm>
          <a:prstGeom prst="rect">
            <a:avLst/>
          </a:prstGeom>
        </p:spPr>
        <p:txBody>
          <a:bodyPr/>
          <a:lstStyle>
            <a:lvl1pPr>
              <a:defRPr>
                <a:solidFill>
                  <a:srgbClr val="000000"/>
                </a:solidFill>
                <a:latin typeface="+mn-lt"/>
                <a:ea typeface="+mn-ea"/>
                <a:cs typeface="+mn-cs"/>
                <a:sym typeface="Calibri"/>
              </a:defRPr>
            </a:lvl1pPr>
          </a:lstStyle>
          <a:p>
            <a:fld id="{86CB4B4D-7CA3-9044-876B-883B54F8677D}" type="slidenum">
              <a:rPr/>
              <a:pPr/>
              <a:t>‹#›</a:t>
            </a:fld>
            <a:endParaRPr/>
          </a:p>
        </p:txBody>
      </p:sp>
    </p:spTree>
    <p:extLst>
      <p:ext uri="{BB962C8B-B14F-4D97-AF65-F5344CB8AC3E}">
        <p14:creationId xmlns:p14="http://schemas.microsoft.com/office/powerpoint/2010/main" val="380516505"/>
      </p:ext>
    </p:extLst>
  </p:cSld>
  <p:clrMapOvr>
    <a:masterClrMapping/>
  </p:clrMapOvr>
  <p:transition spd="med"/>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x">
  <p:cSld name="Title Slide">
    <p:spTree>
      <p:nvGrpSpPr>
        <p:cNvPr id="1" name=""/>
        <p:cNvGrpSpPr/>
        <p:nvPr/>
      </p:nvGrpSpPr>
      <p:grpSpPr>
        <a:xfrm>
          <a:off x="0" y="0"/>
          <a:ext cx="0" cy="0"/>
          <a:chOff x="0" y="0"/>
          <a:chExt cx="0" cy="0"/>
        </a:xfrm>
      </p:grpSpPr>
      <p:sp>
        <p:nvSpPr>
          <p:cNvPr id="13" name="Title Text"/>
          <p:cNvSpPr txBox="1">
            <a:spLocks noGrp="1"/>
          </p:cNvSpPr>
          <p:nvPr>
            <p:ph type="title"/>
          </p:nvPr>
        </p:nvSpPr>
        <p:spPr>
          <a:xfrm>
            <a:off x="838200" y="3081820"/>
            <a:ext cx="10515600" cy="1325564"/>
          </a:xfrm>
          <a:prstGeom prst="rect">
            <a:avLst/>
          </a:prstGeom>
        </p:spPr>
        <p:txBody>
          <a:bodyPr>
            <a:normAutofit/>
          </a:bodyPr>
          <a:lstStyle>
            <a:lvl1pPr>
              <a:defRPr b="0">
                <a:latin typeface="Arial"/>
                <a:ea typeface="Arial"/>
                <a:cs typeface="Arial"/>
                <a:sym typeface="Arial"/>
              </a:defRPr>
            </a:lvl1pPr>
          </a:lstStyle>
          <a:p>
            <a:r>
              <a:t>Title Text</a:t>
            </a:r>
          </a:p>
        </p:txBody>
      </p:sp>
      <p:sp>
        <p:nvSpPr>
          <p:cNvPr id="14" name="TextBox 10"/>
          <p:cNvSpPr txBox="1"/>
          <p:nvPr/>
        </p:nvSpPr>
        <p:spPr>
          <a:xfrm>
            <a:off x="1575620" y="6306351"/>
            <a:ext cx="6184504" cy="39167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marR="16509">
              <a:tabLst>
                <a:tab pos="2857500" algn="r"/>
                <a:tab pos="2971800" algn="r"/>
                <a:tab pos="2971800" algn="r"/>
                <a:tab pos="5943600" algn="r"/>
                <a:tab pos="5943600" algn="r"/>
              </a:tabLst>
              <a:defRPr sz="1100">
                <a:solidFill>
                  <a:srgbClr val="FFFFFF"/>
                </a:solidFill>
                <a:latin typeface="Arial"/>
                <a:ea typeface="Arial"/>
                <a:cs typeface="Arial"/>
                <a:sym typeface="Arial"/>
              </a:defRPr>
            </a:lvl1pPr>
          </a:lstStyle>
          <a:p>
            <a:r>
              <a:t>This project is funded by the European Union. The content of this presentation are the sole responsibility of the author(s) and do not necessarily reflect the views of the European Union</a:t>
            </a:r>
          </a:p>
        </p:txBody>
      </p:sp>
      <p:pic>
        <p:nvPicPr>
          <p:cNvPr id="15" name="Picture 11" descr="Picture 11"/>
          <p:cNvPicPr>
            <a:picLocks noChangeAspect="1"/>
          </p:cNvPicPr>
          <p:nvPr/>
        </p:nvPicPr>
        <p:blipFill>
          <a:blip r:embed="rId2"/>
          <a:stretch>
            <a:fillRect/>
          </a:stretch>
        </p:blipFill>
        <p:spPr>
          <a:xfrm>
            <a:off x="808064" y="6284359"/>
            <a:ext cx="676467" cy="450979"/>
          </a:xfrm>
          <a:prstGeom prst="rect">
            <a:avLst/>
          </a:prstGeom>
          <a:ln w="12700">
            <a:miter lim="400000"/>
          </a:ln>
        </p:spPr>
      </p:pic>
      <p:sp>
        <p:nvSpPr>
          <p:cNvPr id="16" name="Body Level One…"/>
          <p:cNvSpPr txBox="1">
            <a:spLocks noGrp="1"/>
          </p:cNvSpPr>
          <p:nvPr>
            <p:ph type="body" sz="quarter" idx="1" hasCustomPrompt="1"/>
          </p:nvPr>
        </p:nvSpPr>
        <p:spPr>
          <a:xfrm>
            <a:off x="838200" y="4571863"/>
            <a:ext cx="9101139" cy="935039"/>
          </a:xfrm>
          <a:prstGeom prst="rect">
            <a:avLst/>
          </a:prstGeom>
        </p:spPr>
        <p:txBody>
          <a:bodyPr>
            <a:normAutofit/>
          </a:bodyPr>
          <a:lstStyle>
            <a:lvl1pPr marL="0" indent="0">
              <a:buSzTx/>
              <a:buFontTx/>
              <a:buNone/>
              <a:defRPr>
                <a:solidFill>
                  <a:srgbClr val="FFFFFF"/>
                </a:solidFill>
                <a:latin typeface="Arial"/>
                <a:ea typeface="Arial"/>
                <a:cs typeface="Arial"/>
                <a:sym typeface="Arial"/>
              </a:defRPr>
            </a:lvl1pPr>
            <a:lvl2pPr>
              <a:buFontTx/>
              <a:defRPr>
                <a:solidFill>
                  <a:srgbClr val="FFFFFF"/>
                </a:solidFill>
                <a:latin typeface="Arial"/>
                <a:ea typeface="Arial"/>
                <a:cs typeface="Arial"/>
                <a:sym typeface="Arial"/>
              </a:defRPr>
            </a:lvl2pPr>
            <a:lvl3pPr>
              <a:buFontTx/>
              <a:defRPr>
                <a:solidFill>
                  <a:srgbClr val="FFFFFF"/>
                </a:solidFill>
                <a:latin typeface="Arial"/>
                <a:ea typeface="Arial"/>
                <a:cs typeface="Arial"/>
                <a:sym typeface="Arial"/>
              </a:defRPr>
            </a:lvl3pPr>
            <a:lvl4pPr>
              <a:buFontTx/>
              <a:defRPr>
                <a:solidFill>
                  <a:srgbClr val="FFFFFF"/>
                </a:solidFill>
                <a:latin typeface="Arial"/>
                <a:ea typeface="Arial"/>
                <a:cs typeface="Arial"/>
                <a:sym typeface="Arial"/>
              </a:defRPr>
            </a:lvl4pPr>
            <a:lvl5pPr>
              <a:buFontTx/>
              <a:defRPr>
                <a:solidFill>
                  <a:srgbClr val="FFFFFF"/>
                </a:solidFill>
                <a:latin typeface="Arial"/>
                <a:ea typeface="Arial"/>
                <a:cs typeface="Arial"/>
                <a:sym typeface="Arial"/>
              </a:defRPr>
            </a:lvl5pPr>
          </a:lstStyle>
          <a:p>
            <a:r>
              <a:t>Subtitle</a:t>
            </a:r>
          </a:p>
          <a:p>
            <a:pPr lvl="1"/>
            <a:endParaRPr/>
          </a:p>
          <a:p>
            <a:pPr lvl="2"/>
            <a:endParaRPr/>
          </a:p>
          <a:p>
            <a:pPr lvl="3"/>
            <a:endParaRPr/>
          </a:p>
          <a:p>
            <a:pPr lvl="4"/>
            <a:endParaRPr/>
          </a:p>
        </p:txBody>
      </p:sp>
      <p:sp>
        <p:nvSpPr>
          <p:cNvPr id="17" name="Slide Number"/>
          <p:cNvSpPr txBox="1">
            <a:spLocks noGrp="1"/>
          </p:cNvSpPr>
          <p:nvPr>
            <p:ph type="sldNum" sz="quarter" idx="2"/>
          </p:nvPr>
        </p:nvSpPr>
        <p:spPr>
          <a:xfrm>
            <a:off x="11258560" y="6300769"/>
            <a:ext cx="273656" cy="264255"/>
          </a:xfrm>
          <a:prstGeom prst="rect">
            <a:avLst/>
          </a:prstGeom>
        </p:spPr>
        <p:txBody>
          <a:bodyPr/>
          <a:lstStyle/>
          <a:p>
            <a:fld id="{86CB4B4D-7CA3-9044-876B-883B54F8677D}" type="slidenum">
              <a:rPr/>
              <a:t>‹#›</a:t>
            </a:fld>
            <a:endParaRPr/>
          </a:p>
        </p:txBody>
      </p:sp>
    </p:spTree>
    <p:extLst>
      <p:ext uri="{BB962C8B-B14F-4D97-AF65-F5344CB8AC3E}">
        <p14:creationId xmlns:p14="http://schemas.microsoft.com/office/powerpoint/2010/main" val="1957904355"/>
      </p:ext>
    </p:extLst>
  </p:cSld>
  <p:clrMapOvr>
    <a:masterClrMapping/>
  </p:clrMapOvr>
  <p:transition spd="med"/>
</p:sldLayout>
</file>

<file path=ppt/slideLayouts/slideLayout35.xml><?xml version="1.0" encoding="utf-8"?>
<p:sldLayout xmlns:a="http://schemas.openxmlformats.org/drawingml/2006/main" xmlns:r="http://schemas.openxmlformats.org/officeDocument/2006/relationships" xmlns:p="http://schemas.openxmlformats.org/presentationml/2006/main" type="tx">
  <p:cSld name="3_Blank">
    <p:spTree>
      <p:nvGrpSpPr>
        <p:cNvPr id="1" name=""/>
        <p:cNvGrpSpPr/>
        <p:nvPr/>
      </p:nvGrpSpPr>
      <p:grpSpPr>
        <a:xfrm>
          <a:off x="0" y="0"/>
          <a:ext cx="0" cy="0"/>
          <a:chOff x="0" y="0"/>
          <a:chExt cx="0" cy="0"/>
        </a:xfrm>
      </p:grpSpPr>
      <p:sp>
        <p:nvSpPr>
          <p:cNvPr id="24" name="Slide Number"/>
          <p:cNvSpPr txBox="1">
            <a:spLocks noGrp="1"/>
          </p:cNvSpPr>
          <p:nvPr>
            <p:ph type="sldNum" sz="quarter" idx="2"/>
          </p:nvPr>
        </p:nvSpPr>
        <p:spPr>
          <a:prstGeom prst="rect">
            <a:avLst/>
          </a:prstGeom>
        </p:spPr>
        <p:txBody>
          <a:bodyPr/>
          <a:lstStyle/>
          <a:p>
            <a:fld id="{86CB4B4D-7CA3-9044-876B-883B54F8677D}" type="slidenum">
              <a:rPr/>
              <a:t>‹#›</a:t>
            </a:fld>
            <a:endParaRPr/>
          </a:p>
        </p:txBody>
      </p:sp>
    </p:spTree>
    <p:extLst>
      <p:ext uri="{BB962C8B-B14F-4D97-AF65-F5344CB8AC3E}">
        <p14:creationId xmlns:p14="http://schemas.microsoft.com/office/powerpoint/2010/main" val="2455324667"/>
      </p:ext>
    </p:extLst>
  </p:cSld>
  <p:clrMapOvr>
    <a:masterClrMapping/>
  </p:clrMapOvr>
  <p:transition spd="med"/>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tx">
  <p:cSld name="1_Blank">
    <p:spTree>
      <p:nvGrpSpPr>
        <p:cNvPr id="1" name=""/>
        <p:cNvGrpSpPr/>
        <p:nvPr/>
      </p:nvGrpSpPr>
      <p:grpSpPr>
        <a:xfrm>
          <a:off x="0" y="0"/>
          <a:ext cx="0" cy="0"/>
          <a:chOff x="0" y="0"/>
          <a:chExt cx="0" cy="0"/>
        </a:xfrm>
      </p:grpSpPr>
      <p:sp>
        <p:nvSpPr>
          <p:cNvPr id="40" name="Title Text"/>
          <p:cNvSpPr txBox="1">
            <a:spLocks noGrp="1"/>
          </p:cNvSpPr>
          <p:nvPr>
            <p:ph type="title"/>
          </p:nvPr>
        </p:nvSpPr>
        <p:spPr>
          <a:xfrm>
            <a:off x="838200" y="3081820"/>
            <a:ext cx="10515600" cy="1325564"/>
          </a:xfrm>
          <a:prstGeom prst="rect">
            <a:avLst/>
          </a:prstGeom>
        </p:spPr>
        <p:txBody>
          <a:bodyPr>
            <a:normAutofit/>
          </a:bodyPr>
          <a:lstStyle>
            <a:lvl1pPr>
              <a:defRPr b="0">
                <a:latin typeface="Arial"/>
                <a:ea typeface="Arial"/>
                <a:cs typeface="Arial"/>
                <a:sym typeface="Arial"/>
              </a:defRPr>
            </a:lvl1pPr>
          </a:lstStyle>
          <a:p>
            <a:r>
              <a:t>Title Text</a:t>
            </a:r>
          </a:p>
        </p:txBody>
      </p:sp>
      <p:sp>
        <p:nvSpPr>
          <p:cNvPr id="41" name="Body Level One…"/>
          <p:cNvSpPr txBox="1">
            <a:spLocks noGrp="1"/>
          </p:cNvSpPr>
          <p:nvPr>
            <p:ph type="body" sz="quarter" idx="1" hasCustomPrompt="1"/>
          </p:nvPr>
        </p:nvSpPr>
        <p:spPr>
          <a:xfrm>
            <a:off x="838200" y="4571863"/>
            <a:ext cx="9101139" cy="935039"/>
          </a:xfrm>
          <a:prstGeom prst="rect">
            <a:avLst/>
          </a:prstGeom>
        </p:spPr>
        <p:txBody>
          <a:bodyPr>
            <a:normAutofit/>
          </a:bodyPr>
          <a:lstStyle>
            <a:lvl1pPr marL="0" indent="0">
              <a:buSzTx/>
              <a:buFontTx/>
              <a:buNone/>
              <a:defRPr>
                <a:solidFill>
                  <a:srgbClr val="FFFFFF"/>
                </a:solidFill>
                <a:latin typeface="Arial"/>
                <a:ea typeface="Arial"/>
                <a:cs typeface="Arial"/>
                <a:sym typeface="Arial"/>
              </a:defRPr>
            </a:lvl1pPr>
            <a:lvl2pPr>
              <a:buFontTx/>
              <a:defRPr>
                <a:solidFill>
                  <a:srgbClr val="FFFFFF"/>
                </a:solidFill>
                <a:latin typeface="Arial"/>
                <a:ea typeface="Arial"/>
                <a:cs typeface="Arial"/>
                <a:sym typeface="Arial"/>
              </a:defRPr>
            </a:lvl2pPr>
            <a:lvl3pPr>
              <a:buFontTx/>
              <a:defRPr>
                <a:solidFill>
                  <a:srgbClr val="FFFFFF"/>
                </a:solidFill>
                <a:latin typeface="Arial"/>
                <a:ea typeface="Arial"/>
                <a:cs typeface="Arial"/>
                <a:sym typeface="Arial"/>
              </a:defRPr>
            </a:lvl3pPr>
            <a:lvl4pPr>
              <a:buFontTx/>
              <a:defRPr>
                <a:solidFill>
                  <a:srgbClr val="FFFFFF"/>
                </a:solidFill>
                <a:latin typeface="Arial"/>
                <a:ea typeface="Arial"/>
                <a:cs typeface="Arial"/>
                <a:sym typeface="Arial"/>
              </a:defRPr>
            </a:lvl4pPr>
            <a:lvl5pPr>
              <a:buFontTx/>
              <a:defRPr>
                <a:solidFill>
                  <a:srgbClr val="FFFFFF"/>
                </a:solidFill>
                <a:latin typeface="Arial"/>
                <a:ea typeface="Arial"/>
                <a:cs typeface="Arial"/>
                <a:sym typeface="Arial"/>
              </a:defRPr>
            </a:lvl5pPr>
          </a:lstStyle>
          <a:p>
            <a:r>
              <a:t>Subtitle</a:t>
            </a:r>
          </a:p>
          <a:p>
            <a:pPr lvl="1"/>
            <a:endParaRPr/>
          </a:p>
          <a:p>
            <a:pPr lvl="2"/>
            <a:endParaRPr/>
          </a:p>
          <a:p>
            <a:pPr lvl="3"/>
            <a:endParaRPr/>
          </a:p>
          <a:p>
            <a:pPr lvl="4"/>
            <a:endParaRPr/>
          </a:p>
        </p:txBody>
      </p:sp>
      <p:pic>
        <p:nvPicPr>
          <p:cNvPr id="42" name="Picture 6" descr="Picture 6"/>
          <p:cNvPicPr>
            <a:picLocks noChangeAspect="1"/>
          </p:cNvPicPr>
          <p:nvPr/>
        </p:nvPicPr>
        <p:blipFill>
          <a:blip r:embed="rId2"/>
          <a:stretch>
            <a:fillRect/>
          </a:stretch>
        </p:blipFill>
        <p:spPr>
          <a:xfrm>
            <a:off x="808064" y="6284359"/>
            <a:ext cx="676467" cy="450979"/>
          </a:xfrm>
          <a:prstGeom prst="rect">
            <a:avLst/>
          </a:prstGeom>
          <a:ln w="12700">
            <a:miter lim="400000"/>
          </a:ln>
        </p:spPr>
      </p:pic>
      <p:sp>
        <p:nvSpPr>
          <p:cNvPr id="43" name="TextBox 10"/>
          <p:cNvSpPr txBox="1"/>
          <p:nvPr/>
        </p:nvSpPr>
        <p:spPr>
          <a:xfrm>
            <a:off x="1575620" y="6306351"/>
            <a:ext cx="5961491" cy="39167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spAutoFit/>
          </a:bodyPr>
          <a:lstStyle>
            <a:lvl1pPr marR="16509">
              <a:tabLst>
                <a:tab pos="2857500" algn="r"/>
                <a:tab pos="2971800" algn="r"/>
                <a:tab pos="2971800" algn="r"/>
                <a:tab pos="5943600" algn="r"/>
                <a:tab pos="5943600" algn="r"/>
              </a:tabLst>
              <a:defRPr sz="1100">
                <a:solidFill>
                  <a:srgbClr val="FFFFFF"/>
                </a:solidFill>
                <a:latin typeface="Arial"/>
                <a:ea typeface="Arial"/>
                <a:cs typeface="Arial"/>
                <a:sym typeface="Arial"/>
              </a:defRPr>
            </a:lvl1pPr>
          </a:lstStyle>
          <a:p>
            <a:r>
              <a:t>This project is funded by the European Union. The content of this presentation are the sole responsibility of the author(s) and do not necessarily reflect the views of the European Union</a:t>
            </a:r>
          </a:p>
        </p:txBody>
      </p:sp>
      <p:sp>
        <p:nvSpPr>
          <p:cNvPr id="44" name="Slide Number"/>
          <p:cNvSpPr txBox="1">
            <a:spLocks noGrp="1"/>
          </p:cNvSpPr>
          <p:nvPr>
            <p:ph type="sldNum" sz="quarter" idx="2"/>
          </p:nvPr>
        </p:nvSpPr>
        <p:spPr>
          <a:xfrm>
            <a:off x="5892800" y="6172200"/>
            <a:ext cx="2844800" cy="368301"/>
          </a:xfrm>
          <a:prstGeom prst="rect">
            <a:avLst/>
          </a:prstGeom>
        </p:spPr>
        <p:txBody>
          <a:bodyPr/>
          <a:lstStyle>
            <a:lvl1pPr>
              <a:defRPr>
                <a:solidFill>
                  <a:srgbClr val="000000"/>
                </a:solidFill>
                <a:latin typeface="+mn-lt"/>
                <a:ea typeface="+mn-ea"/>
                <a:cs typeface="+mn-cs"/>
                <a:sym typeface="Calibri"/>
              </a:defRPr>
            </a:lvl1pPr>
          </a:lstStyle>
          <a:p>
            <a:fld id="{86CB4B4D-7CA3-9044-876B-883B54F8677D}" type="slidenum">
              <a:t>‹#›</a:t>
            </a:fld>
            <a:endParaRPr/>
          </a:p>
        </p:txBody>
      </p:sp>
    </p:spTree>
  </p:cSld>
  <p:clrMapOvr>
    <a:masterClrMapping/>
  </p:clrMapOvr>
  <p:transition spd="med"/>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tx">
  <p:cSld name="2_Blank">
    <p:spTree>
      <p:nvGrpSpPr>
        <p:cNvPr id="1" name=""/>
        <p:cNvGrpSpPr/>
        <p:nvPr/>
      </p:nvGrpSpPr>
      <p:grpSpPr>
        <a:xfrm>
          <a:off x="0" y="0"/>
          <a:ext cx="0" cy="0"/>
          <a:chOff x="0" y="0"/>
          <a:chExt cx="0" cy="0"/>
        </a:xfrm>
      </p:grpSpPr>
      <p:pic>
        <p:nvPicPr>
          <p:cNvPr id="31" name="Picture 4" descr="Picture 4"/>
          <p:cNvPicPr>
            <a:picLocks noChangeAspect="1"/>
          </p:cNvPicPr>
          <p:nvPr/>
        </p:nvPicPr>
        <p:blipFill>
          <a:blip r:embed="rId2"/>
          <a:stretch>
            <a:fillRect/>
          </a:stretch>
        </p:blipFill>
        <p:spPr>
          <a:xfrm>
            <a:off x="808064" y="6284359"/>
            <a:ext cx="676467" cy="450979"/>
          </a:xfrm>
          <a:prstGeom prst="rect">
            <a:avLst/>
          </a:prstGeom>
          <a:ln w="12700">
            <a:miter lim="400000"/>
          </a:ln>
        </p:spPr>
      </p:pic>
      <p:sp>
        <p:nvSpPr>
          <p:cNvPr id="32" name="TextBox 10"/>
          <p:cNvSpPr txBox="1"/>
          <p:nvPr/>
        </p:nvSpPr>
        <p:spPr>
          <a:xfrm>
            <a:off x="1575620" y="6306351"/>
            <a:ext cx="6026209" cy="39167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marR="16509">
              <a:tabLst>
                <a:tab pos="2857500" algn="r"/>
                <a:tab pos="2971800" algn="r"/>
                <a:tab pos="2971800" algn="r"/>
                <a:tab pos="5943600" algn="r"/>
                <a:tab pos="5943600" algn="r"/>
              </a:tabLst>
              <a:defRPr sz="1100">
                <a:solidFill>
                  <a:srgbClr val="FFFFFF"/>
                </a:solidFill>
                <a:latin typeface="Arial"/>
                <a:ea typeface="Arial"/>
                <a:cs typeface="Arial"/>
                <a:sym typeface="Arial"/>
              </a:defRPr>
            </a:lvl1pPr>
          </a:lstStyle>
          <a:p>
            <a:r>
              <a:t>This project is funded by the European Union. The content of this presentation are the sole responsibility of the author(s) and do not necessarily reflect the views of the European Union</a:t>
            </a:r>
          </a:p>
        </p:txBody>
      </p:sp>
      <p:sp>
        <p:nvSpPr>
          <p:cNvPr id="33" name="Slide Number"/>
          <p:cNvSpPr txBox="1">
            <a:spLocks noGrp="1"/>
          </p:cNvSpPr>
          <p:nvPr>
            <p:ph type="sldNum" sz="quarter" idx="2"/>
          </p:nvPr>
        </p:nvSpPr>
        <p:spPr>
          <a:xfrm>
            <a:off x="5892800" y="6172200"/>
            <a:ext cx="2844800" cy="368301"/>
          </a:xfrm>
          <a:prstGeom prst="rect">
            <a:avLst/>
          </a:prstGeom>
        </p:spPr>
        <p:txBody>
          <a:bodyPr/>
          <a:lstStyle>
            <a:lvl1pPr>
              <a:defRPr>
                <a:solidFill>
                  <a:srgbClr val="000000"/>
                </a:solidFill>
                <a:latin typeface="+mn-lt"/>
                <a:ea typeface="+mn-ea"/>
                <a:cs typeface="+mn-cs"/>
                <a:sym typeface="Calibri"/>
              </a:defRPr>
            </a:lvl1pPr>
          </a:lstStyle>
          <a:p>
            <a:fld id="{86CB4B4D-7CA3-9044-876B-883B54F8677D}" type="slidenum">
              <a:rPr/>
              <a:t>‹#›</a:t>
            </a:fld>
            <a:endParaRPr/>
          </a:p>
        </p:txBody>
      </p:sp>
    </p:spTree>
    <p:extLst>
      <p:ext uri="{BB962C8B-B14F-4D97-AF65-F5344CB8AC3E}">
        <p14:creationId xmlns:p14="http://schemas.microsoft.com/office/powerpoint/2010/main" val="2979058801"/>
      </p:ext>
    </p:extLst>
  </p:cSld>
  <p:clrMapOvr>
    <a:masterClrMapping/>
  </p:clrMapOvr>
  <p:transition spd="med"/>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tx">
  <p:cSld name="Title Slide">
    <p:bg>
      <p:bgPr>
        <a:solidFill>
          <a:srgbClr val="FFFFFF"/>
        </a:solidFill>
        <a:effectLst/>
      </p:bgPr>
    </p:bg>
    <p:spTree>
      <p:nvGrpSpPr>
        <p:cNvPr id="1" name=""/>
        <p:cNvGrpSpPr/>
        <p:nvPr/>
      </p:nvGrpSpPr>
      <p:grpSpPr>
        <a:xfrm>
          <a:off x="0" y="0"/>
          <a:ext cx="0" cy="0"/>
          <a:chOff x="0" y="0"/>
          <a:chExt cx="0" cy="0"/>
        </a:xfrm>
      </p:grpSpPr>
      <p:pic>
        <p:nvPicPr>
          <p:cNvPr id="51" name="Picture 18" descr="Picture 18"/>
          <p:cNvPicPr>
            <a:picLocks noChangeAspect="1"/>
          </p:cNvPicPr>
          <p:nvPr/>
        </p:nvPicPr>
        <p:blipFill>
          <a:blip r:embed="rId2"/>
          <a:stretch>
            <a:fillRect/>
          </a:stretch>
        </p:blipFill>
        <p:spPr>
          <a:xfrm>
            <a:off x="838200" y="6284357"/>
            <a:ext cx="646331" cy="430888"/>
          </a:xfrm>
          <a:prstGeom prst="rect">
            <a:avLst/>
          </a:prstGeom>
          <a:ln w="12700">
            <a:miter lim="400000"/>
          </a:ln>
        </p:spPr>
      </p:pic>
      <p:pic>
        <p:nvPicPr>
          <p:cNvPr id="52" name="Picture 20" descr="Picture 20"/>
          <p:cNvPicPr>
            <a:picLocks noChangeAspect="1"/>
          </p:cNvPicPr>
          <p:nvPr/>
        </p:nvPicPr>
        <p:blipFill>
          <a:blip r:embed="rId3"/>
          <a:stretch>
            <a:fillRect/>
          </a:stretch>
        </p:blipFill>
        <p:spPr>
          <a:xfrm>
            <a:off x="10371581" y="5732946"/>
            <a:ext cx="982219" cy="1128690"/>
          </a:xfrm>
          <a:prstGeom prst="rect">
            <a:avLst/>
          </a:prstGeom>
          <a:ln w="12700">
            <a:miter lim="400000"/>
          </a:ln>
        </p:spPr>
      </p:pic>
      <p:sp>
        <p:nvSpPr>
          <p:cNvPr id="53" name="Title Text"/>
          <p:cNvSpPr txBox="1">
            <a:spLocks noGrp="1"/>
          </p:cNvSpPr>
          <p:nvPr>
            <p:ph type="title"/>
          </p:nvPr>
        </p:nvSpPr>
        <p:spPr>
          <a:xfrm>
            <a:off x="1524000" y="1122362"/>
            <a:ext cx="9144000" cy="2387601"/>
          </a:xfrm>
          <a:prstGeom prst="rect">
            <a:avLst/>
          </a:prstGeom>
        </p:spPr>
        <p:txBody>
          <a:bodyPr anchor="b">
            <a:normAutofit/>
          </a:bodyPr>
          <a:lstStyle>
            <a:lvl1pPr algn="ctr">
              <a:defRPr sz="6000" b="0">
                <a:solidFill>
                  <a:srgbClr val="000000"/>
                </a:solidFill>
                <a:latin typeface="Arial"/>
                <a:ea typeface="Arial"/>
                <a:cs typeface="Arial"/>
                <a:sym typeface="Arial"/>
              </a:defRPr>
            </a:lvl1pPr>
          </a:lstStyle>
          <a:p>
            <a:r>
              <a:t>Title Text</a:t>
            </a:r>
          </a:p>
        </p:txBody>
      </p:sp>
      <p:sp>
        <p:nvSpPr>
          <p:cNvPr id="54" name="Body Level One…"/>
          <p:cNvSpPr txBox="1">
            <a:spLocks noGrp="1"/>
          </p:cNvSpPr>
          <p:nvPr>
            <p:ph type="body" sz="quarter" idx="1"/>
          </p:nvPr>
        </p:nvSpPr>
        <p:spPr>
          <a:xfrm>
            <a:off x="1524000" y="3685307"/>
            <a:ext cx="9144000" cy="1572493"/>
          </a:xfrm>
          <a:prstGeom prst="rect">
            <a:avLst/>
          </a:prstGeom>
        </p:spPr>
        <p:txBody>
          <a:bodyPr>
            <a:normAutofit/>
          </a:bodyPr>
          <a:lstStyle>
            <a:lvl1pPr marL="0" indent="0" algn="ctr">
              <a:buSzTx/>
              <a:buFontTx/>
              <a:buNone/>
              <a:defRPr sz="2400">
                <a:latin typeface="Arial"/>
                <a:ea typeface="Arial"/>
                <a:cs typeface="Arial"/>
                <a:sym typeface="Arial"/>
              </a:defRPr>
            </a:lvl1pPr>
            <a:lvl2pPr marL="0" indent="457200" algn="ctr">
              <a:buSzTx/>
              <a:buFontTx/>
              <a:buNone/>
              <a:defRPr sz="2400">
                <a:latin typeface="Arial"/>
                <a:ea typeface="Arial"/>
                <a:cs typeface="Arial"/>
                <a:sym typeface="Arial"/>
              </a:defRPr>
            </a:lvl2pPr>
            <a:lvl3pPr marL="0" indent="914400" algn="ctr">
              <a:buSzTx/>
              <a:buFontTx/>
              <a:buNone/>
              <a:defRPr sz="2400">
                <a:latin typeface="Arial"/>
                <a:ea typeface="Arial"/>
                <a:cs typeface="Arial"/>
                <a:sym typeface="Arial"/>
              </a:defRPr>
            </a:lvl3pPr>
            <a:lvl4pPr marL="0" indent="1371600" algn="ctr">
              <a:buSzTx/>
              <a:buFontTx/>
              <a:buNone/>
              <a:defRPr sz="2400">
                <a:latin typeface="Arial"/>
                <a:ea typeface="Arial"/>
                <a:cs typeface="Arial"/>
                <a:sym typeface="Arial"/>
              </a:defRPr>
            </a:lvl4pPr>
            <a:lvl5pPr marL="0" indent="1828800" algn="ctr">
              <a:buSzTx/>
              <a:buFontTx/>
              <a:buNone/>
              <a:defRPr sz="2400">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55" name="Straight Connector 6"/>
          <p:cNvSpPr/>
          <p:nvPr userDrawn="1"/>
        </p:nvSpPr>
        <p:spPr>
          <a:xfrm>
            <a:off x="426027" y="1269693"/>
            <a:ext cx="2195946" cy="1"/>
          </a:xfrm>
          <a:prstGeom prst="line">
            <a:avLst/>
          </a:prstGeom>
          <a:ln w="76200">
            <a:solidFill>
              <a:srgbClr val="39BBA6"/>
            </a:solidFill>
            <a:miter/>
          </a:ln>
        </p:spPr>
        <p:txBody>
          <a:bodyPr lIns="45719" rIns="45719"/>
          <a:lstStyle/>
          <a:p>
            <a:endParaRPr/>
          </a:p>
        </p:txBody>
      </p:sp>
      <p:sp>
        <p:nvSpPr>
          <p:cNvPr id="56" name="TextBox 10"/>
          <p:cNvSpPr txBox="1"/>
          <p:nvPr/>
        </p:nvSpPr>
        <p:spPr>
          <a:xfrm>
            <a:off x="1575620" y="6306351"/>
            <a:ext cx="5917621" cy="39167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spAutoFit/>
          </a:bodyPr>
          <a:lstStyle>
            <a:lvl1pPr marR="16509">
              <a:tabLst>
                <a:tab pos="2857500" algn="r"/>
                <a:tab pos="2971800" algn="r"/>
                <a:tab pos="2971800" algn="r"/>
                <a:tab pos="5943600" algn="r"/>
                <a:tab pos="5943600" algn="r"/>
              </a:tabLst>
              <a:defRPr sz="1100">
                <a:solidFill>
                  <a:srgbClr val="1F3F75"/>
                </a:solidFill>
                <a:latin typeface="Arial"/>
                <a:ea typeface="Arial"/>
                <a:cs typeface="Arial"/>
                <a:sym typeface="Arial"/>
              </a:defRPr>
            </a:lvl1pPr>
          </a:lstStyle>
          <a:p>
            <a:r>
              <a:t>This project is funded by the European Union. The content of this presentation are the sole responsibility of the author(s) and do not necessarily reflect the views of the European Union</a:t>
            </a:r>
          </a:p>
        </p:txBody>
      </p:sp>
      <p:sp>
        <p:nvSpPr>
          <p:cNvPr id="57" name="Slide Number"/>
          <p:cNvSpPr txBox="1">
            <a:spLocks noGrp="1"/>
          </p:cNvSpPr>
          <p:nvPr>
            <p:ph type="sldNum" sz="quarter" idx="2"/>
          </p:nvPr>
        </p:nvSpPr>
        <p:spPr>
          <a:xfrm>
            <a:off x="9812817" y="6300769"/>
            <a:ext cx="273656" cy="264255"/>
          </a:xfrm>
          <a:prstGeom prst="rect">
            <a:avLst/>
          </a:prstGeom>
        </p:spPr>
        <p:txBody>
          <a:bodyPr/>
          <a:lstStyle>
            <a:lvl1pPr>
              <a:defRPr>
                <a:solidFill>
                  <a:srgbClr val="1F3F75"/>
                </a:solidFill>
              </a:defRPr>
            </a:lvl1pPr>
          </a:lstStyle>
          <a:p>
            <a:fld id="{86CB4B4D-7CA3-9044-876B-883B54F8677D}" type="slidenum">
              <a:rPr/>
              <a:t>‹#›</a:t>
            </a:fld>
            <a:endParaRPr/>
          </a:p>
        </p:txBody>
      </p:sp>
    </p:spTree>
    <p:extLst>
      <p:ext uri="{BB962C8B-B14F-4D97-AF65-F5344CB8AC3E}">
        <p14:creationId xmlns:p14="http://schemas.microsoft.com/office/powerpoint/2010/main" val="1882768675"/>
      </p:ext>
    </p:extLst>
  </p:cSld>
  <p:clrMapOvr>
    <a:masterClrMapping/>
  </p:clrMapOvr>
  <p:transition spd="med"/>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tx">
  <p:cSld name="Two Content">
    <p:bg>
      <p:bgPr>
        <a:solidFill>
          <a:srgbClr val="FFFFFF"/>
        </a:solidFill>
        <a:effectLst/>
      </p:bgPr>
    </p:bg>
    <p:spTree>
      <p:nvGrpSpPr>
        <p:cNvPr id="1" name=""/>
        <p:cNvGrpSpPr/>
        <p:nvPr/>
      </p:nvGrpSpPr>
      <p:grpSpPr>
        <a:xfrm>
          <a:off x="0" y="0"/>
          <a:ext cx="0" cy="0"/>
          <a:chOff x="0" y="0"/>
          <a:chExt cx="0" cy="0"/>
        </a:xfrm>
      </p:grpSpPr>
      <p:pic>
        <p:nvPicPr>
          <p:cNvPr id="89" name="Picture 18" descr="Picture 18"/>
          <p:cNvPicPr>
            <a:picLocks noChangeAspect="1"/>
          </p:cNvPicPr>
          <p:nvPr/>
        </p:nvPicPr>
        <p:blipFill>
          <a:blip r:embed="rId2"/>
          <a:stretch>
            <a:fillRect/>
          </a:stretch>
        </p:blipFill>
        <p:spPr>
          <a:xfrm>
            <a:off x="838200" y="6284357"/>
            <a:ext cx="646331" cy="430888"/>
          </a:xfrm>
          <a:prstGeom prst="rect">
            <a:avLst/>
          </a:prstGeom>
          <a:ln w="12700">
            <a:miter lim="400000"/>
          </a:ln>
        </p:spPr>
      </p:pic>
      <p:pic>
        <p:nvPicPr>
          <p:cNvPr id="90" name="Picture 20" descr="Picture 20"/>
          <p:cNvPicPr>
            <a:picLocks noChangeAspect="1"/>
          </p:cNvPicPr>
          <p:nvPr/>
        </p:nvPicPr>
        <p:blipFill>
          <a:blip r:embed="rId3"/>
          <a:stretch>
            <a:fillRect/>
          </a:stretch>
        </p:blipFill>
        <p:spPr>
          <a:xfrm>
            <a:off x="10371581" y="5732946"/>
            <a:ext cx="982219" cy="1128690"/>
          </a:xfrm>
          <a:prstGeom prst="rect">
            <a:avLst/>
          </a:prstGeom>
          <a:ln w="12700">
            <a:miter lim="400000"/>
          </a:ln>
        </p:spPr>
      </p:pic>
      <p:sp>
        <p:nvSpPr>
          <p:cNvPr id="91" name="Title Text"/>
          <p:cNvSpPr txBox="1">
            <a:spLocks noGrp="1"/>
          </p:cNvSpPr>
          <p:nvPr>
            <p:ph type="title"/>
          </p:nvPr>
        </p:nvSpPr>
        <p:spPr>
          <a:xfrm>
            <a:off x="838200" y="365125"/>
            <a:ext cx="10515600" cy="975996"/>
          </a:xfrm>
          <a:prstGeom prst="rect">
            <a:avLst/>
          </a:prstGeom>
        </p:spPr>
        <p:txBody>
          <a:bodyPr anchor="t">
            <a:normAutofit/>
          </a:bodyPr>
          <a:lstStyle>
            <a:lvl1pPr>
              <a:defRPr b="0">
                <a:solidFill>
                  <a:srgbClr val="000000"/>
                </a:solidFill>
                <a:latin typeface="Arial"/>
                <a:ea typeface="Arial"/>
                <a:cs typeface="Arial"/>
                <a:sym typeface="Arial"/>
              </a:defRPr>
            </a:lvl1pPr>
          </a:lstStyle>
          <a:p>
            <a:r>
              <a:t>Title Text</a:t>
            </a:r>
          </a:p>
        </p:txBody>
      </p:sp>
      <p:sp>
        <p:nvSpPr>
          <p:cNvPr id="92" name="Body Level One…"/>
          <p:cNvSpPr txBox="1">
            <a:spLocks noGrp="1"/>
          </p:cNvSpPr>
          <p:nvPr>
            <p:ph type="body" sz="half" idx="1"/>
          </p:nvPr>
        </p:nvSpPr>
        <p:spPr>
          <a:xfrm>
            <a:off x="838200" y="1662557"/>
            <a:ext cx="5181600" cy="4322608"/>
          </a:xfrm>
          <a:prstGeom prst="rect">
            <a:avLst/>
          </a:prstGeom>
        </p:spPr>
        <p:txBody>
          <a:bodyPr>
            <a:normAutofit/>
          </a:bodyPr>
          <a:lstStyle>
            <a:lvl1pPr>
              <a:defRPr>
                <a:latin typeface="Arial"/>
                <a:ea typeface="Arial"/>
                <a:cs typeface="Arial"/>
                <a:sym typeface="Arial"/>
              </a:defRPr>
            </a:lvl1pPr>
            <a:lvl2pPr>
              <a:defRPr>
                <a:latin typeface="Arial"/>
                <a:ea typeface="Arial"/>
                <a:cs typeface="Arial"/>
                <a:sym typeface="Arial"/>
              </a:defRPr>
            </a:lvl2pPr>
            <a:lvl3pPr>
              <a:defRPr>
                <a:latin typeface="Arial"/>
                <a:ea typeface="Arial"/>
                <a:cs typeface="Arial"/>
                <a:sym typeface="Arial"/>
              </a:defRPr>
            </a:lvl3pPr>
            <a:lvl4pPr>
              <a:defRPr>
                <a:latin typeface="Arial"/>
                <a:ea typeface="Arial"/>
                <a:cs typeface="Arial"/>
                <a:sym typeface="Arial"/>
              </a:defRPr>
            </a:lvl4pPr>
            <a:lvl5pPr>
              <a:defRPr>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93" name="Straight Connector 9"/>
          <p:cNvSpPr/>
          <p:nvPr/>
        </p:nvSpPr>
        <p:spPr>
          <a:xfrm>
            <a:off x="838200" y="1368830"/>
            <a:ext cx="2195946" cy="1"/>
          </a:xfrm>
          <a:prstGeom prst="line">
            <a:avLst/>
          </a:prstGeom>
          <a:ln w="76200">
            <a:solidFill>
              <a:srgbClr val="39BBA6"/>
            </a:solidFill>
            <a:miter/>
          </a:ln>
        </p:spPr>
        <p:txBody>
          <a:bodyPr lIns="45719" rIns="45719"/>
          <a:lstStyle/>
          <a:p>
            <a:endParaRPr/>
          </a:p>
        </p:txBody>
      </p:sp>
      <p:sp>
        <p:nvSpPr>
          <p:cNvPr id="94" name="TextBox 10"/>
          <p:cNvSpPr txBox="1"/>
          <p:nvPr/>
        </p:nvSpPr>
        <p:spPr>
          <a:xfrm>
            <a:off x="1575620" y="6306351"/>
            <a:ext cx="5983400" cy="39167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spAutoFit/>
          </a:bodyPr>
          <a:lstStyle>
            <a:lvl1pPr marR="16509">
              <a:tabLst>
                <a:tab pos="2857500" algn="r"/>
                <a:tab pos="2971800" algn="r"/>
                <a:tab pos="2971800" algn="r"/>
                <a:tab pos="5943600" algn="r"/>
                <a:tab pos="5943600" algn="r"/>
              </a:tabLst>
              <a:defRPr sz="1100">
                <a:solidFill>
                  <a:srgbClr val="1F3F75"/>
                </a:solidFill>
                <a:latin typeface="Arial"/>
                <a:ea typeface="Arial"/>
                <a:cs typeface="Arial"/>
                <a:sym typeface="Arial"/>
              </a:defRPr>
            </a:lvl1pPr>
          </a:lstStyle>
          <a:p>
            <a:r>
              <a:t>This project is funded by the European Union. The content of this presentation are the sole responsibility of the author(s) and do not necessarily reflect the views of the European Union</a:t>
            </a:r>
          </a:p>
        </p:txBody>
      </p:sp>
      <p:sp>
        <p:nvSpPr>
          <p:cNvPr id="95" name="Slide Number"/>
          <p:cNvSpPr txBox="1">
            <a:spLocks noGrp="1"/>
          </p:cNvSpPr>
          <p:nvPr>
            <p:ph type="sldNum" sz="quarter" idx="2"/>
          </p:nvPr>
        </p:nvSpPr>
        <p:spPr>
          <a:xfrm>
            <a:off x="9812817" y="6300769"/>
            <a:ext cx="273656" cy="264255"/>
          </a:xfrm>
          <a:prstGeom prst="rect">
            <a:avLst/>
          </a:prstGeom>
        </p:spPr>
        <p:txBody>
          <a:bodyPr/>
          <a:lstStyle>
            <a:lvl1pPr>
              <a:defRPr>
                <a:solidFill>
                  <a:srgbClr val="1F3F75"/>
                </a:solidFill>
              </a:defRPr>
            </a:lvl1pPr>
          </a:lstStyle>
          <a:p>
            <a:fld id="{86CB4B4D-7CA3-9044-876B-883B54F8677D}" type="slidenum">
              <a:rPr/>
              <a:t>‹#›</a:t>
            </a:fld>
            <a:endParaRPr/>
          </a:p>
        </p:txBody>
      </p:sp>
    </p:spTree>
    <p:extLst>
      <p:ext uri="{BB962C8B-B14F-4D97-AF65-F5344CB8AC3E}">
        <p14:creationId xmlns:p14="http://schemas.microsoft.com/office/powerpoint/2010/main" val="258322787"/>
      </p:ext>
    </p:extLst>
  </p:cSld>
  <p:clrMapOvr>
    <a:masterClrMapping/>
  </p:clrMapOvr>
  <p:transition spd="med"/>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tx">
  <p:cSld name="Section Header">
    <p:bg>
      <p:bgPr>
        <a:solidFill>
          <a:srgbClr val="FFFFFF"/>
        </a:solidFill>
        <a:effectLst/>
      </p:bgPr>
    </p:bg>
    <p:spTree>
      <p:nvGrpSpPr>
        <p:cNvPr id="1" name=""/>
        <p:cNvGrpSpPr/>
        <p:nvPr/>
      </p:nvGrpSpPr>
      <p:grpSpPr>
        <a:xfrm>
          <a:off x="0" y="0"/>
          <a:ext cx="0" cy="0"/>
          <a:chOff x="0" y="0"/>
          <a:chExt cx="0" cy="0"/>
        </a:xfrm>
      </p:grpSpPr>
      <p:pic>
        <p:nvPicPr>
          <p:cNvPr id="77" name="Picture 18" descr="Picture 18"/>
          <p:cNvPicPr>
            <a:picLocks noChangeAspect="1"/>
          </p:cNvPicPr>
          <p:nvPr/>
        </p:nvPicPr>
        <p:blipFill>
          <a:blip r:embed="rId2"/>
          <a:stretch>
            <a:fillRect/>
          </a:stretch>
        </p:blipFill>
        <p:spPr>
          <a:xfrm>
            <a:off x="838200" y="6284357"/>
            <a:ext cx="646331" cy="430888"/>
          </a:xfrm>
          <a:prstGeom prst="rect">
            <a:avLst/>
          </a:prstGeom>
          <a:ln w="12700">
            <a:miter lim="400000"/>
          </a:ln>
        </p:spPr>
      </p:pic>
      <p:pic>
        <p:nvPicPr>
          <p:cNvPr id="78" name="Picture 20" descr="Picture 20"/>
          <p:cNvPicPr>
            <a:picLocks noChangeAspect="1"/>
          </p:cNvPicPr>
          <p:nvPr/>
        </p:nvPicPr>
        <p:blipFill>
          <a:blip r:embed="rId3"/>
          <a:stretch>
            <a:fillRect/>
          </a:stretch>
        </p:blipFill>
        <p:spPr>
          <a:xfrm>
            <a:off x="10371581" y="5732946"/>
            <a:ext cx="982219" cy="1128690"/>
          </a:xfrm>
          <a:prstGeom prst="rect">
            <a:avLst/>
          </a:prstGeom>
          <a:ln w="12700">
            <a:miter lim="400000"/>
          </a:ln>
        </p:spPr>
      </p:pic>
      <p:sp>
        <p:nvSpPr>
          <p:cNvPr id="79" name="Title Text"/>
          <p:cNvSpPr txBox="1">
            <a:spLocks noGrp="1"/>
          </p:cNvSpPr>
          <p:nvPr>
            <p:ph type="title"/>
          </p:nvPr>
        </p:nvSpPr>
        <p:spPr>
          <a:xfrm>
            <a:off x="831273" y="2002632"/>
            <a:ext cx="10307781" cy="2852737"/>
          </a:xfrm>
          <a:prstGeom prst="rect">
            <a:avLst/>
          </a:prstGeom>
        </p:spPr>
        <p:txBody>
          <a:bodyPr>
            <a:normAutofit/>
          </a:bodyPr>
          <a:lstStyle>
            <a:lvl1pPr>
              <a:defRPr sz="6000" b="0">
                <a:solidFill>
                  <a:srgbClr val="1F3F75"/>
                </a:solidFill>
                <a:latin typeface="Arial"/>
                <a:ea typeface="Arial"/>
                <a:cs typeface="Arial"/>
                <a:sym typeface="Arial"/>
              </a:defRPr>
            </a:lvl1pPr>
          </a:lstStyle>
          <a:p>
            <a:r>
              <a:t>Title Text</a:t>
            </a:r>
          </a:p>
        </p:txBody>
      </p:sp>
      <p:sp>
        <p:nvSpPr>
          <p:cNvPr id="80" name="Straight Connector 9"/>
          <p:cNvSpPr/>
          <p:nvPr/>
        </p:nvSpPr>
        <p:spPr>
          <a:xfrm>
            <a:off x="0" y="124690"/>
            <a:ext cx="12192000" cy="1"/>
          </a:xfrm>
          <a:prstGeom prst="line">
            <a:avLst/>
          </a:prstGeom>
          <a:ln w="254000">
            <a:solidFill>
              <a:srgbClr val="39BBA6"/>
            </a:solidFill>
            <a:miter/>
          </a:ln>
        </p:spPr>
        <p:txBody>
          <a:bodyPr lIns="45719" rIns="45719"/>
          <a:lstStyle/>
          <a:p>
            <a:endParaRPr/>
          </a:p>
        </p:txBody>
      </p:sp>
      <p:sp>
        <p:nvSpPr>
          <p:cNvPr id="81" name="TextBox 10"/>
          <p:cNvSpPr txBox="1"/>
          <p:nvPr/>
        </p:nvSpPr>
        <p:spPr>
          <a:xfrm>
            <a:off x="1575620" y="6306351"/>
            <a:ext cx="5938628" cy="39167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spAutoFit/>
          </a:bodyPr>
          <a:lstStyle>
            <a:lvl1pPr marR="16509">
              <a:tabLst>
                <a:tab pos="2857500" algn="r"/>
                <a:tab pos="2971800" algn="r"/>
                <a:tab pos="2971800" algn="r"/>
                <a:tab pos="5943600" algn="r"/>
                <a:tab pos="5943600" algn="r"/>
              </a:tabLst>
              <a:defRPr sz="1100">
                <a:solidFill>
                  <a:srgbClr val="1F3F75"/>
                </a:solidFill>
                <a:latin typeface="Arial"/>
                <a:ea typeface="Arial"/>
                <a:cs typeface="Arial"/>
                <a:sym typeface="Arial"/>
              </a:defRPr>
            </a:lvl1pPr>
          </a:lstStyle>
          <a:p>
            <a:r>
              <a:t>This project is funded by the European Union. The content of this presentation are the sole responsibility of the author(s) and do not necessarily reflect the views of the European Union</a:t>
            </a:r>
          </a:p>
        </p:txBody>
      </p:sp>
      <p:sp>
        <p:nvSpPr>
          <p:cNvPr id="82" name="Slide Number"/>
          <p:cNvSpPr txBox="1">
            <a:spLocks noGrp="1"/>
          </p:cNvSpPr>
          <p:nvPr>
            <p:ph type="sldNum" sz="quarter" idx="2"/>
          </p:nvPr>
        </p:nvSpPr>
        <p:spPr>
          <a:xfrm>
            <a:off x="9812817" y="6300769"/>
            <a:ext cx="273656" cy="264255"/>
          </a:xfrm>
          <a:prstGeom prst="rect">
            <a:avLst/>
          </a:prstGeom>
        </p:spPr>
        <p:txBody>
          <a:bodyPr/>
          <a:lstStyle>
            <a:lvl1pPr>
              <a:defRPr>
                <a:solidFill>
                  <a:srgbClr val="1F3F75"/>
                </a:solidFill>
              </a:defRPr>
            </a:lvl1pPr>
          </a:lstStyle>
          <a:p>
            <a:fld id="{86CB4B4D-7CA3-9044-876B-883B54F8677D}" type="slidenum">
              <a:t>‹#›</a:t>
            </a:fld>
            <a:endParaRPr/>
          </a:p>
        </p:txBody>
      </p:sp>
    </p:spTree>
  </p:cSld>
  <p:clrMapOvr>
    <a:masterClrMapping/>
  </p:clrMapOvr>
  <p:transition spd="med"/>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tx">
  <p:cSld name="Title and Content">
    <p:bg>
      <p:bgPr>
        <a:solidFill>
          <a:srgbClr val="FFFFFF"/>
        </a:solidFill>
        <a:effectLst/>
      </p:bgPr>
    </p:bg>
    <p:spTree>
      <p:nvGrpSpPr>
        <p:cNvPr id="1" name=""/>
        <p:cNvGrpSpPr/>
        <p:nvPr/>
      </p:nvGrpSpPr>
      <p:grpSpPr>
        <a:xfrm>
          <a:off x="0" y="0"/>
          <a:ext cx="0" cy="0"/>
          <a:chOff x="0" y="0"/>
          <a:chExt cx="0" cy="0"/>
        </a:xfrm>
      </p:grpSpPr>
      <p:pic>
        <p:nvPicPr>
          <p:cNvPr id="64" name="Picture 18" descr="Picture 18"/>
          <p:cNvPicPr>
            <a:picLocks noChangeAspect="1"/>
          </p:cNvPicPr>
          <p:nvPr/>
        </p:nvPicPr>
        <p:blipFill>
          <a:blip r:embed="rId2"/>
          <a:stretch>
            <a:fillRect/>
          </a:stretch>
        </p:blipFill>
        <p:spPr>
          <a:xfrm>
            <a:off x="838200" y="6284357"/>
            <a:ext cx="646331" cy="430888"/>
          </a:xfrm>
          <a:prstGeom prst="rect">
            <a:avLst/>
          </a:prstGeom>
          <a:ln w="12700">
            <a:miter lim="400000"/>
          </a:ln>
        </p:spPr>
      </p:pic>
      <p:pic>
        <p:nvPicPr>
          <p:cNvPr id="65" name="Picture 20" descr="Picture 20"/>
          <p:cNvPicPr>
            <a:picLocks noChangeAspect="1"/>
          </p:cNvPicPr>
          <p:nvPr/>
        </p:nvPicPr>
        <p:blipFill>
          <a:blip r:embed="rId3"/>
          <a:stretch>
            <a:fillRect/>
          </a:stretch>
        </p:blipFill>
        <p:spPr>
          <a:xfrm>
            <a:off x="10371581" y="5732946"/>
            <a:ext cx="982219" cy="1128690"/>
          </a:xfrm>
          <a:prstGeom prst="rect">
            <a:avLst/>
          </a:prstGeom>
          <a:ln w="12700">
            <a:miter lim="400000"/>
          </a:ln>
        </p:spPr>
      </p:pic>
      <p:sp>
        <p:nvSpPr>
          <p:cNvPr id="66" name="Title Text"/>
          <p:cNvSpPr txBox="1">
            <a:spLocks noGrp="1"/>
          </p:cNvSpPr>
          <p:nvPr>
            <p:ph type="title"/>
          </p:nvPr>
        </p:nvSpPr>
        <p:spPr>
          <a:xfrm>
            <a:off x="838200" y="365125"/>
            <a:ext cx="10515600" cy="975996"/>
          </a:xfrm>
          <a:prstGeom prst="rect">
            <a:avLst/>
          </a:prstGeom>
        </p:spPr>
        <p:txBody>
          <a:bodyPr>
            <a:normAutofit/>
          </a:bodyPr>
          <a:lstStyle>
            <a:lvl1pPr>
              <a:defRPr b="0">
                <a:solidFill>
                  <a:srgbClr val="000000"/>
                </a:solidFill>
                <a:latin typeface="Arial"/>
                <a:ea typeface="Arial"/>
                <a:cs typeface="Arial"/>
                <a:sym typeface="Arial"/>
              </a:defRPr>
            </a:lvl1pPr>
          </a:lstStyle>
          <a:p>
            <a:r>
              <a:t>Title Text</a:t>
            </a:r>
          </a:p>
        </p:txBody>
      </p:sp>
      <p:sp>
        <p:nvSpPr>
          <p:cNvPr id="67" name="Body Level One…"/>
          <p:cNvSpPr txBox="1">
            <a:spLocks noGrp="1"/>
          </p:cNvSpPr>
          <p:nvPr>
            <p:ph type="body" idx="1"/>
          </p:nvPr>
        </p:nvSpPr>
        <p:spPr>
          <a:xfrm>
            <a:off x="838200" y="1717968"/>
            <a:ext cx="10515600" cy="4014980"/>
          </a:xfrm>
          <a:prstGeom prst="rect">
            <a:avLst/>
          </a:prstGeom>
        </p:spPr>
        <p:txBody>
          <a:bodyPr>
            <a:normAutofit/>
          </a:bodyPr>
          <a:lstStyle>
            <a:lvl1pPr>
              <a:defRPr>
                <a:latin typeface="Arial"/>
                <a:ea typeface="Arial"/>
                <a:cs typeface="Arial"/>
                <a:sym typeface="Arial"/>
              </a:defRPr>
            </a:lvl1pPr>
            <a:lvl2pPr>
              <a:defRPr>
                <a:latin typeface="Arial"/>
                <a:ea typeface="Arial"/>
                <a:cs typeface="Arial"/>
                <a:sym typeface="Arial"/>
              </a:defRPr>
            </a:lvl2pPr>
            <a:lvl3pPr>
              <a:defRPr>
                <a:latin typeface="Arial"/>
                <a:ea typeface="Arial"/>
                <a:cs typeface="Arial"/>
                <a:sym typeface="Arial"/>
              </a:defRPr>
            </a:lvl3pPr>
            <a:lvl4pPr>
              <a:defRPr>
                <a:latin typeface="Arial"/>
                <a:ea typeface="Arial"/>
                <a:cs typeface="Arial"/>
                <a:sym typeface="Arial"/>
              </a:defRPr>
            </a:lvl4pPr>
            <a:lvl5pPr>
              <a:defRPr>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68" name="Straight Connector 8"/>
          <p:cNvSpPr/>
          <p:nvPr/>
        </p:nvSpPr>
        <p:spPr>
          <a:xfrm>
            <a:off x="838200" y="1368830"/>
            <a:ext cx="2195946" cy="1"/>
          </a:xfrm>
          <a:prstGeom prst="line">
            <a:avLst/>
          </a:prstGeom>
          <a:ln w="76200">
            <a:solidFill>
              <a:srgbClr val="39BBA6"/>
            </a:solidFill>
            <a:miter/>
          </a:ln>
        </p:spPr>
        <p:txBody>
          <a:bodyPr lIns="45719" rIns="45719"/>
          <a:lstStyle/>
          <a:p>
            <a:endParaRPr/>
          </a:p>
        </p:txBody>
      </p:sp>
      <p:sp>
        <p:nvSpPr>
          <p:cNvPr id="69" name="TextBox 10"/>
          <p:cNvSpPr txBox="1"/>
          <p:nvPr/>
        </p:nvSpPr>
        <p:spPr>
          <a:xfrm>
            <a:off x="1575620" y="6306351"/>
            <a:ext cx="5978626" cy="39167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spAutoFit/>
          </a:bodyPr>
          <a:lstStyle>
            <a:lvl1pPr marR="16509">
              <a:tabLst>
                <a:tab pos="2857500" algn="r"/>
                <a:tab pos="2971800" algn="r"/>
                <a:tab pos="2971800" algn="r"/>
                <a:tab pos="5943600" algn="r"/>
                <a:tab pos="5943600" algn="r"/>
              </a:tabLst>
              <a:defRPr sz="1100">
                <a:solidFill>
                  <a:srgbClr val="1F3F75"/>
                </a:solidFill>
                <a:latin typeface="Arial"/>
                <a:ea typeface="Arial"/>
                <a:cs typeface="Arial"/>
                <a:sym typeface="Arial"/>
              </a:defRPr>
            </a:lvl1pPr>
          </a:lstStyle>
          <a:p>
            <a:r>
              <a:t>This project is funded by the European Union. The content of this presentation are the sole responsibility of the author(s) and do not necessarily reflect the views of the European Union</a:t>
            </a:r>
          </a:p>
        </p:txBody>
      </p:sp>
      <p:sp>
        <p:nvSpPr>
          <p:cNvPr id="70" name="Slide Number"/>
          <p:cNvSpPr txBox="1">
            <a:spLocks noGrp="1"/>
          </p:cNvSpPr>
          <p:nvPr>
            <p:ph type="sldNum" sz="quarter" idx="2"/>
          </p:nvPr>
        </p:nvSpPr>
        <p:spPr>
          <a:xfrm>
            <a:off x="9812817" y="6300769"/>
            <a:ext cx="273656" cy="264255"/>
          </a:xfrm>
          <a:prstGeom prst="rect">
            <a:avLst/>
          </a:prstGeom>
        </p:spPr>
        <p:txBody>
          <a:bodyPr/>
          <a:lstStyle>
            <a:lvl1pPr>
              <a:defRPr>
                <a:solidFill>
                  <a:srgbClr val="1F3F75"/>
                </a:solidFill>
              </a:defRPr>
            </a:lvl1pPr>
          </a:lstStyle>
          <a:p>
            <a:fld id="{86CB4B4D-7CA3-9044-876B-883B54F8677D}" type="slidenum">
              <a:t>‹#›</a:t>
            </a:fld>
            <a:endParaRPr/>
          </a:p>
        </p:txBody>
      </p:sp>
    </p:spTree>
  </p:cSld>
  <p:clrMapOvr>
    <a:masterClrMapping/>
  </p:clrMapOvr>
  <p:transition spd="med"/>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tx">
  <p:cSld name="1_Title Slide">
    <p:bg>
      <p:bgPr>
        <a:solidFill>
          <a:srgbClr val="FFFFFF"/>
        </a:solidFill>
        <a:effectLst/>
      </p:bgPr>
    </p:bg>
    <p:spTree>
      <p:nvGrpSpPr>
        <p:cNvPr id="1" name=""/>
        <p:cNvGrpSpPr/>
        <p:nvPr/>
      </p:nvGrpSpPr>
      <p:grpSpPr>
        <a:xfrm>
          <a:off x="0" y="0"/>
          <a:ext cx="0" cy="0"/>
          <a:chOff x="0" y="0"/>
          <a:chExt cx="0" cy="0"/>
        </a:xfrm>
      </p:grpSpPr>
      <p:pic>
        <p:nvPicPr>
          <p:cNvPr id="51" name="Picture 18" descr="Picture 18"/>
          <p:cNvPicPr>
            <a:picLocks noChangeAspect="1"/>
          </p:cNvPicPr>
          <p:nvPr/>
        </p:nvPicPr>
        <p:blipFill>
          <a:blip r:embed="rId2"/>
          <a:stretch>
            <a:fillRect/>
          </a:stretch>
        </p:blipFill>
        <p:spPr>
          <a:xfrm>
            <a:off x="838200" y="6284357"/>
            <a:ext cx="646331" cy="430888"/>
          </a:xfrm>
          <a:prstGeom prst="rect">
            <a:avLst/>
          </a:prstGeom>
          <a:ln w="12700">
            <a:miter lim="400000"/>
          </a:ln>
        </p:spPr>
      </p:pic>
      <p:pic>
        <p:nvPicPr>
          <p:cNvPr id="52" name="Picture 20" descr="Picture 20"/>
          <p:cNvPicPr>
            <a:picLocks noChangeAspect="1"/>
          </p:cNvPicPr>
          <p:nvPr/>
        </p:nvPicPr>
        <p:blipFill>
          <a:blip r:embed="rId3"/>
          <a:stretch>
            <a:fillRect/>
          </a:stretch>
        </p:blipFill>
        <p:spPr>
          <a:xfrm>
            <a:off x="10371581" y="5732946"/>
            <a:ext cx="982219" cy="1128690"/>
          </a:xfrm>
          <a:prstGeom prst="rect">
            <a:avLst/>
          </a:prstGeom>
          <a:ln w="12700">
            <a:miter lim="400000"/>
          </a:ln>
        </p:spPr>
      </p:pic>
      <p:sp>
        <p:nvSpPr>
          <p:cNvPr id="53" name="Title Text"/>
          <p:cNvSpPr txBox="1">
            <a:spLocks noGrp="1"/>
          </p:cNvSpPr>
          <p:nvPr>
            <p:ph type="title"/>
          </p:nvPr>
        </p:nvSpPr>
        <p:spPr>
          <a:xfrm>
            <a:off x="1524000" y="1122362"/>
            <a:ext cx="9144000" cy="2387601"/>
          </a:xfrm>
          <a:prstGeom prst="rect">
            <a:avLst/>
          </a:prstGeom>
        </p:spPr>
        <p:txBody>
          <a:bodyPr anchor="b">
            <a:normAutofit/>
          </a:bodyPr>
          <a:lstStyle>
            <a:lvl1pPr algn="ctr">
              <a:defRPr sz="6000" b="0">
                <a:solidFill>
                  <a:srgbClr val="000000"/>
                </a:solidFill>
                <a:latin typeface="Arial"/>
                <a:ea typeface="Arial"/>
                <a:cs typeface="Arial"/>
                <a:sym typeface="Arial"/>
              </a:defRPr>
            </a:lvl1pPr>
          </a:lstStyle>
          <a:p>
            <a:r>
              <a:t>Title Text</a:t>
            </a:r>
          </a:p>
        </p:txBody>
      </p:sp>
      <p:sp>
        <p:nvSpPr>
          <p:cNvPr id="54" name="Body Level One…"/>
          <p:cNvSpPr txBox="1">
            <a:spLocks noGrp="1"/>
          </p:cNvSpPr>
          <p:nvPr>
            <p:ph type="body" sz="quarter" idx="1"/>
          </p:nvPr>
        </p:nvSpPr>
        <p:spPr>
          <a:xfrm>
            <a:off x="1524000" y="3685307"/>
            <a:ext cx="9144000" cy="1572493"/>
          </a:xfrm>
          <a:prstGeom prst="rect">
            <a:avLst/>
          </a:prstGeom>
        </p:spPr>
        <p:txBody>
          <a:bodyPr>
            <a:normAutofit/>
          </a:bodyPr>
          <a:lstStyle>
            <a:lvl1pPr marL="0" indent="0" algn="ctr">
              <a:buSzTx/>
              <a:buFontTx/>
              <a:buNone/>
              <a:defRPr sz="2400">
                <a:latin typeface="Arial"/>
                <a:ea typeface="Arial"/>
                <a:cs typeface="Arial"/>
                <a:sym typeface="Arial"/>
              </a:defRPr>
            </a:lvl1pPr>
            <a:lvl2pPr marL="0" indent="457200" algn="ctr">
              <a:buSzTx/>
              <a:buFontTx/>
              <a:buNone/>
              <a:defRPr sz="2400">
                <a:latin typeface="Arial"/>
                <a:ea typeface="Arial"/>
                <a:cs typeface="Arial"/>
                <a:sym typeface="Arial"/>
              </a:defRPr>
            </a:lvl2pPr>
            <a:lvl3pPr marL="0" indent="914400" algn="ctr">
              <a:buSzTx/>
              <a:buFontTx/>
              <a:buNone/>
              <a:defRPr sz="2400">
                <a:latin typeface="Arial"/>
                <a:ea typeface="Arial"/>
                <a:cs typeface="Arial"/>
                <a:sym typeface="Arial"/>
              </a:defRPr>
            </a:lvl3pPr>
            <a:lvl4pPr marL="0" indent="1371600" algn="ctr">
              <a:buSzTx/>
              <a:buFontTx/>
              <a:buNone/>
              <a:defRPr sz="2400">
                <a:latin typeface="Arial"/>
                <a:ea typeface="Arial"/>
                <a:cs typeface="Arial"/>
                <a:sym typeface="Arial"/>
              </a:defRPr>
            </a:lvl4pPr>
            <a:lvl5pPr marL="0" indent="1828800" algn="ctr">
              <a:buSzTx/>
              <a:buFontTx/>
              <a:buNone/>
              <a:defRPr sz="2400">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55" name="Straight Connector 6"/>
          <p:cNvSpPr/>
          <p:nvPr/>
        </p:nvSpPr>
        <p:spPr>
          <a:xfrm>
            <a:off x="4998027" y="3590323"/>
            <a:ext cx="2195946" cy="1"/>
          </a:xfrm>
          <a:prstGeom prst="line">
            <a:avLst/>
          </a:prstGeom>
          <a:ln w="76200">
            <a:solidFill>
              <a:srgbClr val="39BBA6"/>
            </a:solidFill>
            <a:miter/>
          </a:ln>
        </p:spPr>
        <p:txBody>
          <a:bodyPr lIns="45719" rIns="45719"/>
          <a:lstStyle/>
          <a:p>
            <a:endParaRPr/>
          </a:p>
        </p:txBody>
      </p:sp>
      <p:sp>
        <p:nvSpPr>
          <p:cNvPr id="56" name="TextBox 10"/>
          <p:cNvSpPr txBox="1"/>
          <p:nvPr/>
        </p:nvSpPr>
        <p:spPr>
          <a:xfrm>
            <a:off x="1575620" y="6306351"/>
            <a:ext cx="5917621" cy="39167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spAutoFit/>
          </a:bodyPr>
          <a:lstStyle>
            <a:lvl1pPr marR="16509">
              <a:tabLst>
                <a:tab pos="2857500" algn="r"/>
                <a:tab pos="2971800" algn="r"/>
                <a:tab pos="2971800" algn="r"/>
                <a:tab pos="5943600" algn="r"/>
                <a:tab pos="5943600" algn="r"/>
              </a:tabLst>
              <a:defRPr sz="1100">
                <a:solidFill>
                  <a:srgbClr val="1F3F75"/>
                </a:solidFill>
                <a:latin typeface="Arial"/>
                <a:ea typeface="Arial"/>
                <a:cs typeface="Arial"/>
                <a:sym typeface="Arial"/>
              </a:defRPr>
            </a:lvl1pPr>
          </a:lstStyle>
          <a:p>
            <a:r>
              <a:t>This project is funded by the European Union. The content of this presentation are the sole responsibility of the author(s) and do not necessarily reflect the views of the European Union</a:t>
            </a:r>
          </a:p>
        </p:txBody>
      </p:sp>
      <p:sp>
        <p:nvSpPr>
          <p:cNvPr id="57" name="Slide Number"/>
          <p:cNvSpPr txBox="1">
            <a:spLocks noGrp="1"/>
          </p:cNvSpPr>
          <p:nvPr>
            <p:ph type="sldNum" sz="quarter" idx="2"/>
          </p:nvPr>
        </p:nvSpPr>
        <p:spPr>
          <a:xfrm>
            <a:off x="9812817" y="6300769"/>
            <a:ext cx="273656" cy="264255"/>
          </a:xfrm>
          <a:prstGeom prst="rect">
            <a:avLst/>
          </a:prstGeom>
        </p:spPr>
        <p:txBody>
          <a:bodyPr/>
          <a:lstStyle>
            <a:lvl1pPr>
              <a:defRPr>
                <a:solidFill>
                  <a:srgbClr val="1F3F75"/>
                </a:solidFill>
              </a:defRPr>
            </a:lvl1pPr>
          </a:lstStyle>
          <a:p>
            <a:fld id="{86CB4B4D-7CA3-9044-876B-883B54F8677D}" type="slidenum">
              <a:rPr/>
              <a:t>‹#›</a:t>
            </a:fld>
            <a:endParaRPr/>
          </a:p>
        </p:txBody>
      </p:sp>
    </p:spTree>
    <p:extLst>
      <p:ext uri="{BB962C8B-B14F-4D97-AF65-F5344CB8AC3E}">
        <p14:creationId xmlns:p14="http://schemas.microsoft.com/office/powerpoint/2010/main" val="187274262"/>
      </p:ext>
    </p:extLst>
  </p:cSld>
  <p:clrMapOvr>
    <a:masterClrMapping/>
  </p:clrMapOvr>
  <p:transition spd="med"/>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tx">
  <p:cSld name="Blank">
    <p:bg>
      <p:bgPr>
        <a:solidFill>
          <a:srgbClr val="FFFFFF"/>
        </a:solidFill>
        <a:effectLst/>
      </p:bgPr>
    </p:bg>
    <p:spTree>
      <p:nvGrpSpPr>
        <p:cNvPr id="1" name=""/>
        <p:cNvGrpSpPr/>
        <p:nvPr/>
      </p:nvGrpSpPr>
      <p:grpSpPr>
        <a:xfrm>
          <a:off x="0" y="0"/>
          <a:ext cx="0" cy="0"/>
          <a:chOff x="0" y="0"/>
          <a:chExt cx="0" cy="0"/>
        </a:xfrm>
      </p:grpSpPr>
      <p:pic>
        <p:nvPicPr>
          <p:cNvPr id="128" name="Picture 18" descr="Picture 18"/>
          <p:cNvPicPr>
            <a:picLocks noChangeAspect="1"/>
          </p:cNvPicPr>
          <p:nvPr/>
        </p:nvPicPr>
        <p:blipFill>
          <a:blip r:embed="rId2"/>
          <a:stretch>
            <a:fillRect/>
          </a:stretch>
        </p:blipFill>
        <p:spPr>
          <a:xfrm>
            <a:off x="838200" y="6284357"/>
            <a:ext cx="646331" cy="430888"/>
          </a:xfrm>
          <a:prstGeom prst="rect">
            <a:avLst/>
          </a:prstGeom>
          <a:ln w="12700">
            <a:miter lim="400000"/>
          </a:ln>
        </p:spPr>
      </p:pic>
      <p:pic>
        <p:nvPicPr>
          <p:cNvPr id="129" name="Picture 20" descr="Picture 20"/>
          <p:cNvPicPr>
            <a:picLocks noChangeAspect="1"/>
          </p:cNvPicPr>
          <p:nvPr/>
        </p:nvPicPr>
        <p:blipFill>
          <a:blip r:embed="rId3"/>
          <a:stretch>
            <a:fillRect/>
          </a:stretch>
        </p:blipFill>
        <p:spPr>
          <a:xfrm>
            <a:off x="10371581" y="5732946"/>
            <a:ext cx="982219" cy="1128690"/>
          </a:xfrm>
          <a:prstGeom prst="rect">
            <a:avLst/>
          </a:prstGeom>
          <a:ln w="12700">
            <a:miter lim="400000"/>
          </a:ln>
        </p:spPr>
      </p:pic>
      <p:sp>
        <p:nvSpPr>
          <p:cNvPr id="130" name="TextBox 10"/>
          <p:cNvSpPr txBox="1"/>
          <p:nvPr/>
        </p:nvSpPr>
        <p:spPr>
          <a:xfrm>
            <a:off x="1575620" y="6306351"/>
            <a:ext cx="5940856" cy="39167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spAutoFit/>
          </a:bodyPr>
          <a:lstStyle>
            <a:lvl1pPr marR="16509">
              <a:tabLst>
                <a:tab pos="2857500" algn="r"/>
                <a:tab pos="2971800" algn="r"/>
                <a:tab pos="2971800" algn="r"/>
                <a:tab pos="5943600" algn="r"/>
                <a:tab pos="5943600" algn="r"/>
              </a:tabLst>
              <a:defRPr sz="1100">
                <a:solidFill>
                  <a:srgbClr val="1F3F75"/>
                </a:solidFill>
                <a:latin typeface="Arial"/>
                <a:ea typeface="Arial"/>
                <a:cs typeface="Arial"/>
                <a:sym typeface="Arial"/>
              </a:defRPr>
            </a:lvl1pPr>
          </a:lstStyle>
          <a:p>
            <a:r>
              <a:t>This project is funded by the European Union. The content of this presentation are the sole responsibility of the author(s) and do not necessarily reflect the views of the European Union</a:t>
            </a:r>
          </a:p>
        </p:txBody>
      </p:sp>
      <p:sp>
        <p:nvSpPr>
          <p:cNvPr id="131" name="Slide Number"/>
          <p:cNvSpPr txBox="1">
            <a:spLocks noGrp="1"/>
          </p:cNvSpPr>
          <p:nvPr>
            <p:ph type="sldNum" sz="quarter" idx="2"/>
          </p:nvPr>
        </p:nvSpPr>
        <p:spPr>
          <a:xfrm>
            <a:off x="9812817" y="6300769"/>
            <a:ext cx="273656" cy="264255"/>
          </a:xfrm>
          <a:prstGeom prst="rect">
            <a:avLst/>
          </a:prstGeom>
        </p:spPr>
        <p:txBody>
          <a:bodyPr/>
          <a:lstStyle>
            <a:lvl1pPr>
              <a:defRPr>
                <a:solidFill>
                  <a:srgbClr val="1F3F75"/>
                </a:solidFill>
              </a:defRPr>
            </a:lvl1pPr>
          </a:lstStyle>
          <a:p>
            <a:fld id="{86CB4B4D-7CA3-9044-876B-883B54F8677D}" type="slidenum">
              <a:t>‹#›</a:t>
            </a:fld>
            <a:endParaRPr/>
          </a:p>
        </p:txBody>
      </p:sp>
    </p:spTree>
  </p:cSld>
  <p:clrMapOvr>
    <a:masterClrMapping/>
  </p:clrMapOvr>
  <p:transition spd="med"/>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tx">
  <p:cSld name="Title Only">
    <p:bg>
      <p:bgPr>
        <a:solidFill>
          <a:srgbClr val="FFFFFF"/>
        </a:solidFill>
        <a:effectLst/>
      </p:bgPr>
    </p:bg>
    <p:spTree>
      <p:nvGrpSpPr>
        <p:cNvPr id="1" name=""/>
        <p:cNvGrpSpPr/>
        <p:nvPr/>
      </p:nvGrpSpPr>
      <p:grpSpPr>
        <a:xfrm>
          <a:off x="0" y="0"/>
          <a:ext cx="0" cy="0"/>
          <a:chOff x="0" y="0"/>
          <a:chExt cx="0" cy="0"/>
        </a:xfrm>
      </p:grpSpPr>
      <p:pic>
        <p:nvPicPr>
          <p:cNvPr id="116" name="Picture 18" descr="Picture 18"/>
          <p:cNvPicPr>
            <a:picLocks noChangeAspect="1"/>
          </p:cNvPicPr>
          <p:nvPr/>
        </p:nvPicPr>
        <p:blipFill>
          <a:blip r:embed="rId2"/>
          <a:stretch>
            <a:fillRect/>
          </a:stretch>
        </p:blipFill>
        <p:spPr>
          <a:xfrm>
            <a:off x="838200" y="6284357"/>
            <a:ext cx="646331" cy="430888"/>
          </a:xfrm>
          <a:prstGeom prst="rect">
            <a:avLst/>
          </a:prstGeom>
          <a:ln w="12700">
            <a:miter lim="400000"/>
          </a:ln>
        </p:spPr>
      </p:pic>
      <p:pic>
        <p:nvPicPr>
          <p:cNvPr id="117" name="Picture 20" descr="Picture 20"/>
          <p:cNvPicPr>
            <a:picLocks noChangeAspect="1"/>
          </p:cNvPicPr>
          <p:nvPr/>
        </p:nvPicPr>
        <p:blipFill>
          <a:blip r:embed="rId3"/>
          <a:stretch>
            <a:fillRect/>
          </a:stretch>
        </p:blipFill>
        <p:spPr>
          <a:xfrm>
            <a:off x="10371581" y="5732946"/>
            <a:ext cx="982219" cy="1128690"/>
          </a:xfrm>
          <a:prstGeom prst="rect">
            <a:avLst/>
          </a:prstGeom>
          <a:ln w="12700">
            <a:miter lim="400000"/>
          </a:ln>
        </p:spPr>
      </p:pic>
      <p:sp>
        <p:nvSpPr>
          <p:cNvPr id="118" name="Title Text"/>
          <p:cNvSpPr txBox="1">
            <a:spLocks noGrp="1"/>
          </p:cNvSpPr>
          <p:nvPr>
            <p:ph type="title"/>
          </p:nvPr>
        </p:nvSpPr>
        <p:spPr>
          <a:xfrm>
            <a:off x="838200" y="365125"/>
            <a:ext cx="10515600" cy="975996"/>
          </a:xfrm>
          <a:prstGeom prst="rect">
            <a:avLst/>
          </a:prstGeom>
        </p:spPr>
        <p:txBody>
          <a:bodyPr anchor="t">
            <a:normAutofit/>
          </a:bodyPr>
          <a:lstStyle>
            <a:lvl1pPr>
              <a:defRPr b="0">
                <a:solidFill>
                  <a:srgbClr val="000000"/>
                </a:solidFill>
                <a:latin typeface="Arial"/>
                <a:ea typeface="Arial"/>
                <a:cs typeface="Arial"/>
                <a:sym typeface="Arial"/>
              </a:defRPr>
            </a:lvl1pPr>
          </a:lstStyle>
          <a:p>
            <a:r>
              <a:t>Title Text</a:t>
            </a:r>
          </a:p>
        </p:txBody>
      </p:sp>
      <p:sp>
        <p:nvSpPr>
          <p:cNvPr id="119" name="Straight Connector 5"/>
          <p:cNvSpPr/>
          <p:nvPr/>
        </p:nvSpPr>
        <p:spPr>
          <a:xfrm>
            <a:off x="838200" y="1368830"/>
            <a:ext cx="2195946" cy="1"/>
          </a:xfrm>
          <a:prstGeom prst="line">
            <a:avLst/>
          </a:prstGeom>
          <a:ln w="76200">
            <a:solidFill>
              <a:srgbClr val="39BBA6"/>
            </a:solidFill>
            <a:miter/>
          </a:ln>
        </p:spPr>
        <p:txBody>
          <a:bodyPr lIns="45719" rIns="45719"/>
          <a:lstStyle/>
          <a:p>
            <a:endParaRPr/>
          </a:p>
        </p:txBody>
      </p:sp>
      <p:sp>
        <p:nvSpPr>
          <p:cNvPr id="120" name="TextBox 10"/>
          <p:cNvSpPr txBox="1"/>
          <p:nvPr/>
        </p:nvSpPr>
        <p:spPr>
          <a:xfrm>
            <a:off x="1575620" y="6306351"/>
            <a:ext cx="6106205" cy="39167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spAutoFit/>
          </a:bodyPr>
          <a:lstStyle>
            <a:lvl1pPr marR="16509">
              <a:tabLst>
                <a:tab pos="2857500" algn="r"/>
                <a:tab pos="2971800" algn="r"/>
                <a:tab pos="2971800" algn="r"/>
                <a:tab pos="5943600" algn="r"/>
                <a:tab pos="5943600" algn="r"/>
              </a:tabLst>
              <a:defRPr sz="1100">
                <a:solidFill>
                  <a:srgbClr val="1F3F75"/>
                </a:solidFill>
                <a:latin typeface="Arial"/>
                <a:ea typeface="Arial"/>
                <a:cs typeface="Arial"/>
                <a:sym typeface="Arial"/>
              </a:defRPr>
            </a:lvl1pPr>
          </a:lstStyle>
          <a:p>
            <a:r>
              <a:t>This project is funded by the European Union. The content of this presentation are the sole responsibility of the author(s) and do not necessarily reflect the views of the European Union</a:t>
            </a:r>
          </a:p>
        </p:txBody>
      </p:sp>
      <p:sp>
        <p:nvSpPr>
          <p:cNvPr id="121" name="Slide Number"/>
          <p:cNvSpPr txBox="1">
            <a:spLocks noGrp="1"/>
          </p:cNvSpPr>
          <p:nvPr>
            <p:ph type="sldNum" sz="quarter" idx="2"/>
          </p:nvPr>
        </p:nvSpPr>
        <p:spPr>
          <a:xfrm>
            <a:off x="9812817" y="6300769"/>
            <a:ext cx="273656" cy="264255"/>
          </a:xfrm>
          <a:prstGeom prst="rect">
            <a:avLst/>
          </a:prstGeom>
        </p:spPr>
        <p:txBody>
          <a:bodyPr/>
          <a:lstStyle>
            <a:lvl1pPr>
              <a:defRPr>
                <a:solidFill>
                  <a:srgbClr val="1F3F75"/>
                </a:solidFill>
              </a:defRPr>
            </a:lvl1pPr>
          </a:lstStyle>
          <a:p>
            <a:fld id="{86CB4B4D-7CA3-9044-876B-883B54F8677D}" type="slidenum">
              <a:t>‹#›</a:t>
            </a:fld>
            <a:endParaRPr/>
          </a:p>
        </p:txBody>
      </p:sp>
    </p:spTree>
  </p:cSld>
  <p:clrMapOvr>
    <a:masterClrMapping/>
  </p:clrMapOvr>
  <p:transition spd="med"/>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x">
  <p:cSld name="Comparison">
    <p:bg>
      <p:bgPr>
        <a:solidFill>
          <a:srgbClr val="FFFFFF"/>
        </a:solidFill>
        <a:effectLst/>
      </p:bgPr>
    </p:bg>
    <p:spTree>
      <p:nvGrpSpPr>
        <p:cNvPr id="1" name=""/>
        <p:cNvGrpSpPr/>
        <p:nvPr/>
      </p:nvGrpSpPr>
      <p:grpSpPr>
        <a:xfrm>
          <a:off x="0" y="0"/>
          <a:ext cx="0" cy="0"/>
          <a:chOff x="0" y="0"/>
          <a:chExt cx="0" cy="0"/>
        </a:xfrm>
      </p:grpSpPr>
      <p:pic>
        <p:nvPicPr>
          <p:cNvPr id="102" name="Picture 18" descr="Picture 18"/>
          <p:cNvPicPr>
            <a:picLocks noChangeAspect="1"/>
          </p:cNvPicPr>
          <p:nvPr/>
        </p:nvPicPr>
        <p:blipFill>
          <a:blip r:embed="rId2"/>
          <a:stretch>
            <a:fillRect/>
          </a:stretch>
        </p:blipFill>
        <p:spPr>
          <a:xfrm>
            <a:off x="838200" y="6284357"/>
            <a:ext cx="646331" cy="430888"/>
          </a:xfrm>
          <a:prstGeom prst="rect">
            <a:avLst/>
          </a:prstGeom>
          <a:ln w="12700">
            <a:miter lim="400000"/>
          </a:ln>
        </p:spPr>
      </p:pic>
      <p:pic>
        <p:nvPicPr>
          <p:cNvPr id="103" name="Picture 20" descr="Picture 20"/>
          <p:cNvPicPr>
            <a:picLocks noChangeAspect="1"/>
          </p:cNvPicPr>
          <p:nvPr/>
        </p:nvPicPr>
        <p:blipFill>
          <a:blip r:embed="rId3"/>
          <a:stretch>
            <a:fillRect/>
          </a:stretch>
        </p:blipFill>
        <p:spPr>
          <a:xfrm>
            <a:off x="10371581" y="5732946"/>
            <a:ext cx="982219" cy="1128690"/>
          </a:xfrm>
          <a:prstGeom prst="rect">
            <a:avLst/>
          </a:prstGeom>
          <a:ln w="12700">
            <a:miter lim="400000"/>
          </a:ln>
        </p:spPr>
      </p:pic>
      <p:sp>
        <p:nvSpPr>
          <p:cNvPr id="104" name="Title Text"/>
          <p:cNvSpPr txBox="1">
            <a:spLocks noGrp="1"/>
          </p:cNvSpPr>
          <p:nvPr>
            <p:ph type="title"/>
          </p:nvPr>
        </p:nvSpPr>
        <p:spPr>
          <a:xfrm>
            <a:off x="839787" y="365125"/>
            <a:ext cx="10515601" cy="1056930"/>
          </a:xfrm>
          <a:prstGeom prst="rect">
            <a:avLst/>
          </a:prstGeom>
        </p:spPr>
        <p:txBody>
          <a:bodyPr anchor="t">
            <a:normAutofit/>
          </a:bodyPr>
          <a:lstStyle>
            <a:lvl1pPr>
              <a:defRPr b="0">
                <a:solidFill>
                  <a:srgbClr val="000000"/>
                </a:solidFill>
                <a:latin typeface="Arial"/>
                <a:ea typeface="Arial"/>
                <a:cs typeface="Arial"/>
                <a:sym typeface="Arial"/>
              </a:defRPr>
            </a:lvl1pPr>
          </a:lstStyle>
          <a:p>
            <a:r>
              <a:t>Title Text</a:t>
            </a:r>
          </a:p>
        </p:txBody>
      </p:sp>
      <p:sp>
        <p:nvSpPr>
          <p:cNvPr id="105" name="Body Level One…"/>
          <p:cNvSpPr txBox="1">
            <a:spLocks noGrp="1"/>
          </p:cNvSpPr>
          <p:nvPr>
            <p:ph type="body" sz="quarter" idx="1"/>
          </p:nvPr>
        </p:nvSpPr>
        <p:spPr>
          <a:xfrm>
            <a:off x="839787" y="1648687"/>
            <a:ext cx="5157789" cy="512619"/>
          </a:xfrm>
          <a:prstGeom prst="rect">
            <a:avLst/>
          </a:prstGeom>
        </p:spPr>
        <p:txBody>
          <a:bodyPr anchor="b">
            <a:normAutofit/>
          </a:bodyPr>
          <a:lstStyle>
            <a:lvl1pPr marL="0" indent="0">
              <a:buSzTx/>
              <a:buFontTx/>
              <a:buNone/>
              <a:defRPr sz="2400">
                <a:latin typeface="Arial"/>
                <a:ea typeface="Arial"/>
                <a:cs typeface="Arial"/>
                <a:sym typeface="Arial"/>
              </a:defRPr>
            </a:lvl1pPr>
            <a:lvl2pPr marL="0" indent="457200">
              <a:buSzTx/>
              <a:buFontTx/>
              <a:buNone/>
              <a:defRPr sz="2400">
                <a:latin typeface="Arial"/>
                <a:ea typeface="Arial"/>
                <a:cs typeface="Arial"/>
                <a:sym typeface="Arial"/>
              </a:defRPr>
            </a:lvl2pPr>
            <a:lvl3pPr marL="0" indent="914400">
              <a:buSzTx/>
              <a:buFontTx/>
              <a:buNone/>
              <a:defRPr sz="2400">
                <a:latin typeface="Arial"/>
                <a:ea typeface="Arial"/>
                <a:cs typeface="Arial"/>
                <a:sym typeface="Arial"/>
              </a:defRPr>
            </a:lvl3pPr>
            <a:lvl4pPr marL="0" indent="1371600">
              <a:buSzTx/>
              <a:buFontTx/>
              <a:buNone/>
              <a:defRPr sz="2400">
                <a:latin typeface="Arial"/>
                <a:ea typeface="Arial"/>
                <a:cs typeface="Arial"/>
                <a:sym typeface="Arial"/>
              </a:defRPr>
            </a:lvl4pPr>
            <a:lvl5pPr marL="0" indent="1828800">
              <a:buSzTx/>
              <a:buFontTx/>
              <a:buNone/>
              <a:defRPr sz="2400">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106" name="Text Placeholder 4"/>
          <p:cNvSpPr>
            <a:spLocks noGrp="1"/>
          </p:cNvSpPr>
          <p:nvPr>
            <p:ph type="body" sz="quarter" idx="21"/>
          </p:nvPr>
        </p:nvSpPr>
        <p:spPr>
          <a:xfrm>
            <a:off x="6172200" y="1648687"/>
            <a:ext cx="5183188" cy="512618"/>
          </a:xfrm>
          <a:prstGeom prst="rect">
            <a:avLst/>
          </a:prstGeom>
        </p:spPr>
        <p:txBody>
          <a:bodyPr anchor="b">
            <a:normAutofit/>
          </a:bodyPr>
          <a:lstStyle/>
          <a:p>
            <a:pPr marL="0" indent="0">
              <a:buSzTx/>
              <a:buFontTx/>
              <a:buNone/>
              <a:defRPr sz="2400">
                <a:latin typeface="Arial"/>
                <a:ea typeface="Arial"/>
                <a:cs typeface="Arial"/>
                <a:sym typeface="Arial"/>
              </a:defRPr>
            </a:pPr>
            <a:endParaRPr/>
          </a:p>
        </p:txBody>
      </p:sp>
      <p:sp>
        <p:nvSpPr>
          <p:cNvPr id="107" name="Straight Connector 14"/>
          <p:cNvSpPr/>
          <p:nvPr/>
        </p:nvSpPr>
        <p:spPr>
          <a:xfrm>
            <a:off x="838200" y="1451960"/>
            <a:ext cx="2195946" cy="1"/>
          </a:xfrm>
          <a:prstGeom prst="line">
            <a:avLst/>
          </a:prstGeom>
          <a:ln w="76200">
            <a:solidFill>
              <a:srgbClr val="39BBA6"/>
            </a:solidFill>
            <a:miter/>
          </a:ln>
        </p:spPr>
        <p:txBody>
          <a:bodyPr lIns="45719" rIns="45719"/>
          <a:lstStyle/>
          <a:p>
            <a:endParaRPr/>
          </a:p>
        </p:txBody>
      </p:sp>
      <p:sp>
        <p:nvSpPr>
          <p:cNvPr id="108" name="TextBox 10"/>
          <p:cNvSpPr txBox="1"/>
          <p:nvPr/>
        </p:nvSpPr>
        <p:spPr>
          <a:xfrm>
            <a:off x="1575620" y="6306351"/>
            <a:ext cx="6018252" cy="39167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spAutoFit/>
          </a:bodyPr>
          <a:lstStyle>
            <a:lvl1pPr marR="16509">
              <a:tabLst>
                <a:tab pos="2857500" algn="r"/>
                <a:tab pos="2971800" algn="r"/>
                <a:tab pos="2971800" algn="r"/>
                <a:tab pos="5943600" algn="r"/>
                <a:tab pos="5943600" algn="r"/>
              </a:tabLst>
              <a:defRPr sz="1100">
                <a:solidFill>
                  <a:srgbClr val="1F3F75"/>
                </a:solidFill>
                <a:latin typeface="Arial"/>
                <a:ea typeface="Arial"/>
                <a:cs typeface="Arial"/>
                <a:sym typeface="Arial"/>
              </a:defRPr>
            </a:lvl1pPr>
          </a:lstStyle>
          <a:p>
            <a:r>
              <a:t>This project is funded by the European Union. The content of this presentation are the sole responsibility of the author(s) and do not necessarily reflect the views of the European Union</a:t>
            </a:r>
          </a:p>
        </p:txBody>
      </p:sp>
      <p:sp>
        <p:nvSpPr>
          <p:cNvPr id="109" name="Slide Number"/>
          <p:cNvSpPr txBox="1">
            <a:spLocks noGrp="1"/>
          </p:cNvSpPr>
          <p:nvPr>
            <p:ph type="sldNum" sz="quarter" idx="2"/>
          </p:nvPr>
        </p:nvSpPr>
        <p:spPr>
          <a:xfrm>
            <a:off x="9812817" y="6300769"/>
            <a:ext cx="273656" cy="264255"/>
          </a:xfrm>
          <a:prstGeom prst="rect">
            <a:avLst/>
          </a:prstGeom>
        </p:spPr>
        <p:txBody>
          <a:bodyPr/>
          <a:lstStyle>
            <a:lvl1pPr>
              <a:defRPr>
                <a:solidFill>
                  <a:srgbClr val="1F3F75"/>
                </a:solidFill>
              </a:defRPr>
            </a:lvl1pPr>
          </a:lstStyle>
          <a:p>
            <a:fld id="{86CB4B4D-7CA3-9044-876B-883B54F8677D}" type="slidenum">
              <a:rPr/>
              <a:t>‹#›</a:t>
            </a:fld>
            <a:endParaRPr/>
          </a:p>
        </p:txBody>
      </p:sp>
    </p:spTree>
    <p:extLst>
      <p:ext uri="{BB962C8B-B14F-4D97-AF65-F5344CB8AC3E}">
        <p14:creationId xmlns:p14="http://schemas.microsoft.com/office/powerpoint/2010/main" val="3268810687"/>
      </p:ext>
    </p:extLst>
  </p:cSld>
  <p:clrMapOvr>
    <a:masterClrMapping/>
  </p:clrMapOvr>
  <p:transition spd="med"/>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type="tx">
  <p:cSld name="Title Only">
    <p:bg>
      <p:bgPr>
        <a:solidFill>
          <a:srgbClr val="FFFFFF"/>
        </a:solidFill>
        <a:effectLst/>
      </p:bgPr>
    </p:bg>
    <p:spTree>
      <p:nvGrpSpPr>
        <p:cNvPr id="1" name=""/>
        <p:cNvGrpSpPr/>
        <p:nvPr/>
      </p:nvGrpSpPr>
      <p:grpSpPr>
        <a:xfrm>
          <a:off x="0" y="0"/>
          <a:ext cx="0" cy="0"/>
          <a:chOff x="0" y="0"/>
          <a:chExt cx="0" cy="0"/>
        </a:xfrm>
      </p:grpSpPr>
      <p:pic>
        <p:nvPicPr>
          <p:cNvPr id="116" name="Picture 18" descr="Picture 18"/>
          <p:cNvPicPr>
            <a:picLocks noChangeAspect="1"/>
          </p:cNvPicPr>
          <p:nvPr/>
        </p:nvPicPr>
        <p:blipFill>
          <a:blip r:embed="rId2"/>
          <a:stretch>
            <a:fillRect/>
          </a:stretch>
        </p:blipFill>
        <p:spPr>
          <a:xfrm>
            <a:off x="838200" y="6284357"/>
            <a:ext cx="646331" cy="430888"/>
          </a:xfrm>
          <a:prstGeom prst="rect">
            <a:avLst/>
          </a:prstGeom>
          <a:ln w="12700">
            <a:miter lim="400000"/>
          </a:ln>
        </p:spPr>
      </p:pic>
      <p:pic>
        <p:nvPicPr>
          <p:cNvPr id="117" name="Picture 20" descr="Picture 20"/>
          <p:cNvPicPr>
            <a:picLocks noChangeAspect="1"/>
          </p:cNvPicPr>
          <p:nvPr/>
        </p:nvPicPr>
        <p:blipFill>
          <a:blip r:embed="rId3"/>
          <a:stretch>
            <a:fillRect/>
          </a:stretch>
        </p:blipFill>
        <p:spPr>
          <a:xfrm>
            <a:off x="10371581" y="5732946"/>
            <a:ext cx="982219" cy="1128690"/>
          </a:xfrm>
          <a:prstGeom prst="rect">
            <a:avLst/>
          </a:prstGeom>
          <a:ln w="12700">
            <a:miter lim="400000"/>
          </a:ln>
        </p:spPr>
      </p:pic>
      <p:sp>
        <p:nvSpPr>
          <p:cNvPr id="118" name="Title Text"/>
          <p:cNvSpPr txBox="1">
            <a:spLocks noGrp="1"/>
          </p:cNvSpPr>
          <p:nvPr>
            <p:ph type="title"/>
          </p:nvPr>
        </p:nvSpPr>
        <p:spPr>
          <a:xfrm>
            <a:off x="838200" y="365125"/>
            <a:ext cx="10515600" cy="975996"/>
          </a:xfrm>
          <a:prstGeom prst="rect">
            <a:avLst/>
          </a:prstGeom>
        </p:spPr>
        <p:txBody>
          <a:bodyPr anchor="t">
            <a:normAutofit/>
          </a:bodyPr>
          <a:lstStyle>
            <a:lvl1pPr>
              <a:defRPr b="0">
                <a:solidFill>
                  <a:srgbClr val="000000"/>
                </a:solidFill>
                <a:latin typeface="Arial"/>
                <a:ea typeface="Arial"/>
                <a:cs typeface="Arial"/>
                <a:sym typeface="Arial"/>
              </a:defRPr>
            </a:lvl1pPr>
          </a:lstStyle>
          <a:p>
            <a:r>
              <a:t>Title Text</a:t>
            </a:r>
          </a:p>
        </p:txBody>
      </p:sp>
      <p:sp>
        <p:nvSpPr>
          <p:cNvPr id="119" name="Straight Connector 5"/>
          <p:cNvSpPr/>
          <p:nvPr/>
        </p:nvSpPr>
        <p:spPr>
          <a:xfrm>
            <a:off x="838200" y="1104425"/>
            <a:ext cx="2195946" cy="1"/>
          </a:xfrm>
          <a:prstGeom prst="line">
            <a:avLst/>
          </a:prstGeom>
          <a:ln w="76200">
            <a:solidFill>
              <a:srgbClr val="39BBA6"/>
            </a:solidFill>
            <a:miter/>
          </a:ln>
        </p:spPr>
        <p:txBody>
          <a:bodyPr lIns="45719" rIns="45719"/>
          <a:lstStyle/>
          <a:p>
            <a:endParaRPr/>
          </a:p>
        </p:txBody>
      </p:sp>
      <p:sp>
        <p:nvSpPr>
          <p:cNvPr id="120" name="TextBox 10"/>
          <p:cNvSpPr txBox="1"/>
          <p:nvPr/>
        </p:nvSpPr>
        <p:spPr>
          <a:xfrm>
            <a:off x="1575620" y="6306351"/>
            <a:ext cx="6106205" cy="39167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spAutoFit/>
          </a:bodyPr>
          <a:lstStyle>
            <a:lvl1pPr marR="16509">
              <a:tabLst>
                <a:tab pos="2857500" algn="r"/>
                <a:tab pos="2971800" algn="r"/>
                <a:tab pos="2971800" algn="r"/>
                <a:tab pos="5943600" algn="r"/>
                <a:tab pos="5943600" algn="r"/>
              </a:tabLst>
              <a:defRPr sz="1100">
                <a:solidFill>
                  <a:srgbClr val="1F3F75"/>
                </a:solidFill>
                <a:latin typeface="Arial"/>
                <a:ea typeface="Arial"/>
                <a:cs typeface="Arial"/>
                <a:sym typeface="Arial"/>
              </a:defRPr>
            </a:lvl1pPr>
          </a:lstStyle>
          <a:p>
            <a:r>
              <a:t>This project is funded by the European Union. The content of this presentation are the sole responsibility of the author(s) and do not necessarily reflect the views of the European Union</a:t>
            </a:r>
          </a:p>
        </p:txBody>
      </p:sp>
      <p:sp>
        <p:nvSpPr>
          <p:cNvPr id="121" name="Slide Number"/>
          <p:cNvSpPr txBox="1">
            <a:spLocks noGrp="1"/>
          </p:cNvSpPr>
          <p:nvPr>
            <p:ph type="sldNum" sz="quarter" idx="2"/>
          </p:nvPr>
        </p:nvSpPr>
        <p:spPr>
          <a:xfrm>
            <a:off x="9812817" y="6300769"/>
            <a:ext cx="273656" cy="264255"/>
          </a:xfrm>
          <a:prstGeom prst="rect">
            <a:avLst/>
          </a:prstGeom>
        </p:spPr>
        <p:txBody>
          <a:bodyPr/>
          <a:lstStyle>
            <a:lvl1pPr>
              <a:defRPr>
                <a:solidFill>
                  <a:srgbClr val="1F3F75"/>
                </a:solidFill>
              </a:defRPr>
            </a:lvl1pPr>
          </a:lstStyle>
          <a:p>
            <a:fld id="{86CB4B4D-7CA3-9044-876B-883B54F8677D}" type="slidenum">
              <a:rPr/>
              <a:t>‹#›</a:t>
            </a:fld>
            <a:endParaRPr/>
          </a:p>
        </p:txBody>
      </p:sp>
    </p:spTree>
    <p:extLst>
      <p:ext uri="{BB962C8B-B14F-4D97-AF65-F5344CB8AC3E}">
        <p14:creationId xmlns:p14="http://schemas.microsoft.com/office/powerpoint/2010/main" val="1947382497"/>
      </p:ext>
    </p:extLst>
  </p:cSld>
  <p:clrMapOvr>
    <a:masterClrMapping/>
  </p:clrMapOvr>
  <p:transition spd="med"/>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tx">
  <p:cSld name="Content with Caption">
    <p:bg>
      <p:bgPr>
        <a:solidFill>
          <a:srgbClr val="FFFFFF"/>
        </a:solidFill>
        <a:effectLst/>
      </p:bgPr>
    </p:bg>
    <p:spTree>
      <p:nvGrpSpPr>
        <p:cNvPr id="1" name=""/>
        <p:cNvGrpSpPr/>
        <p:nvPr/>
      </p:nvGrpSpPr>
      <p:grpSpPr>
        <a:xfrm>
          <a:off x="0" y="0"/>
          <a:ext cx="0" cy="0"/>
          <a:chOff x="0" y="0"/>
          <a:chExt cx="0" cy="0"/>
        </a:xfrm>
      </p:grpSpPr>
      <p:pic>
        <p:nvPicPr>
          <p:cNvPr id="138" name="Picture 18" descr="Picture 18"/>
          <p:cNvPicPr>
            <a:picLocks noChangeAspect="1"/>
          </p:cNvPicPr>
          <p:nvPr/>
        </p:nvPicPr>
        <p:blipFill>
          <a:blip r:embed="rId2"/>
          <a:stretch>
            <a:fillRect/>
          </a:stretch>
        </p:blipFill>
        <p:spPr>
          <a:xfrm>
            <a:off x="838200" y="6284357"/>
            <a:ext cx="646331" cy="430888"/>
          </a:xfrm>
          <a:prstGeom prst="rect">
            <a:avLst/>
          </a:prstGeom>
          <a:ln w="12700">
            <a:miter lim="400000"/>
          </a:ln>
        </p:spPr>
      </p:pic>
      <p:pic>
        <p:nvPicPr>
          <p:cNvPr id="139" name="Picture 20" descr="Picture 20"/>
          <p:cNvPicPr>
            <a:picLocks noChangeAspect="1"/>
          </p:cNvPicPr>
          <p:nvPr/>
        </p:nvPicPr>
        <p:blipFill>
          <a:blip r:embed="rId3"/>
          <a:stretch>
            <a:fillRect/>
          </a:stretch>
        </p:blipFill>
        <p:spPr>
          <a:xfrm>
            <a:off x="10371581" y="5732946"/>
            <a:ext cx="982219" cy="1128690"/>
          </a:xfrm>
          <a:prstGeom prst="rect">
            <a:avLst/>
          </a:prstGeom>
          <a:ln w="12700">
            <a:miter lim="400000"/>
          </a:ln>
        </p:spPr>
      </p:pic>
      <p:sp>
        <p:nvSpPr>
          <p:cNvPr id="140" name="Title Text"/>
          <p:cNvSpPr txBox="1">
            <a:spLocks noGrp="1"/>
          </p:cNvSpPr>
          <p:nvPr>
            <p:ph type="title"/>
          </p:nvPr>
        </p:nvSpPr>
        <p:spPr>
          <a:xfrm>
            <a:off x="839787" y="457201"/>
            <a:ext cx="3932239" cy="1394605"/>
          </a:xfrm>
          <a:prstGeom prst="rect">
            <a:avLst/>
          </a:prstGeom>
        </p:spPr>
        <p:txBody>
          <a:bodyPr anchor="b">
            <a:normAutofit/>
          </a:bodyPr>
          <a:lstStyle>
            <a:lvl1pPr>
              <a:defRPr sz="3200" b="0">
                <a:solidFill>
                  <a:srgbClr val="000000"/>
                </a:solidFill>
                <a:latin typeface="Arial"/>
                <a:ea typeface="Arial"/>
                <a:cs typeface="Arial"/>
                <a:sym typeface="Arial"/>
              </a:defRPr>
            </a:lvl1pPr>
          </a:lstStyle>
          <a:p>
            <a:r>
              <a:t>Title Text</a:t>
            </a:r>
          </a:p>
        </p:txBody>
      </p:sp>
      <p:sp>
        <p:nvSpPr>
          <p:cNvPr id="141" name="Body Level One…"/>
          <p:cNvSpPr txBox="1">
            <a:spLocks noGrp="1"/>
          </p:cNvSpPr>
          <p:nvPr>
            <p:ph type="body" sz="half" idx="1"/>
          </p:nvPr>
        </p:nvSpPr>
        <p:spPr>
          <a:xfrm>
            <a:off x="4991725" y="457201"/>
            <a:ext cx="6363664" cy="5029199"/>
          </a:xfrm>
          <a:prstGeom prst="rect">
            <a:avLst/>
          </a:prstGeom>
        </p:spPr>
        <p:txBody>
          <a:bodyPr>
            <a:normAutofit/>
          </a:bodyPr>
          <a:lstStyle>
            <a:lvl1pPr>
              <a:defRPr sz="3200">
                <a:latin typeface="Arial"/>
                <a:ea typeface="Arial"/>
                <a:cs typeface="Arial"/>
                <a:sym typeface="Arial"/>
              </a:defRPr>
            </a:lvl1pPr>
            <a:lvl2pPr marL="718457" indent="-261257">
              <a:defRPr sz="3200">
                <a:latin typeface="Arial"/>
                <a:ea typeface="Arial"/>
                <a:cs typeface="Arial"/>
                <a:sym typeface="Arial"/>
              </a:defRPr>
            </a:lvl2pPr>
            <a:lvl3pPr marL="1219200" indent="-304800">
              <a:defRPr sz="3200">
                <a:latin typeface="Arial"/>
                <a:ea typeface="Arial"/>
                <a:cs typeface="Arial"/>
                <a:sym typeface="Arial"/>
              </a:defRPr>
            </a:lvl3pPr>
            <a:lvl4pPr marL="1737360" indent="-365760">
              <a:defRPr sz="3200">
                <a:latin typeface="Arial"/>
                <a:ea typeface="Arial"/>
                <a:cs typeface="Arial"/>
                <a:sym typeface="Arial"/>
              </a:defRPr>
            </a:lvl4pPr>
            <a:lvl5pPr marL="2194560" indent="-365760">
              <a:defRPr sz="3200">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142" name="Text Placeholder 3"/>
          <p:cNvSpPr>
            <a:spLocks noGrp="1"/>
          </p:cNvSpPr>
          <p:nvPr>
            <p:ph type="body" sz="quarter" idx="21"/>
          </p:nvPr>
        </p:nvSpPr>
        <p:spPr>
          <a:xfrm>
            <a:off x="839787" y="2057400"/>
            <a:ext cx="3932238" cy="3811588"/>
          </a:xfrm>
          <a:prstGeom prst="rect">
            <a:avLst/>
          </a:prstGeom>
        </p:spPr>
        <p:txBody>
          <a:bodyPr>
            <a:normAutofit/>
          </a:bodyPr>
          <a:lstStyle/>
          <a:p>
            <a:pPr marL="0" indent="0">
              <a:buSzTx/>
              <a:buFontTx/>
              <a:buNone/>
              <a:defRPr sz="1600">
                <a:latin typeface="Arial"/>
                <a:ea typeface="Arial"/>
                <a:cs typeface="Arial"/>
                <a:sym typeface="Arial"/>
              </a:defRPr>
            </a:pPr>
            <a:endParaRPr/>
          </a:p>
        </p:txBody>
      </p:sp>
      <p:sp>
        <p:nvSpPr>
          <p:cNvPr id="143" name="Straight Connector 9"/>
          <p:cNvSpPr/>
          <p:nvPr/>
        </p:nvSpPr>
        <p:spPr>
          <a:xfrm>
            <a:off x="838200" y="1895300"/>
            <a:ext cx="2195946" cy="1"/>
          </a:xfrm>
          <a:prstGeom prst="line">
            <a:avLst/>
          </a:prstGeom>
          <a:ln w="76200">
            <a:solidFill>
              <a:srgbClr val="39BBA6"/>
            </a:solidFill>
            <a:miter/>
          </a:ln>
        </p:spPr>
        <p:txBody>
          <a:bodyPr lIns="45719" rIns="45719"/>
          <a:lstStyle/>
          <a:p>
            <a:endParaRPr/>
          </a:p>
        </p:txBody>
      </p:sp>
      <p:sp>
        <p:nvSpPr>
          <p:cNvPr id="144" name="TextBox 10"/>
          <p:cNvSpPr txBox="1"/>
          <p:nvPr/>
        </p:nvSpPr>
        <p:spPr>
          <a:xfrm>
            <a:off x="1575620" y="6306351"/>
            <a:ext cx="6001595" cy="39167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spAutoFit/>
          </a:bodyPr>
          <a:lstStyle>
            <a:lvl1pPr marR="16509">
              <a:tabLst>
                <a:tab pos="2857500" algn="r"/>
                <a:tab pos="2971800" algn="r"/>
                <a:tab pos="2971800" algn="r"/>
                <a:tab pos="5943600" algn="r"/>
                <a:tab pos="5943600" algn="r"/>
              </a:tabLst>
              <a:defRPr sz="1100">
                <a:solidFill>
                  <a:srgbClr val="1F3F75"/>
                </a:solidFill>
                <a:latin typeface="Arial"/>
                <a:ea typeface="Arial"/>
                <a:cs typeface="Arial"/>
                <a:sym typeface="Arial"/>
              </a:defRPr>
            </a:lvl1pPr>
          </a:lstStyle>
          <a:p>
            <a:r>
              <a:t>This project is funded by the European Union. The content of this presentation are the sole responsibility of the author(s) and do not necessarily reflect the views of the European Union</a:t>
            </a:r>
          </a:p>
        </p:txBody>
      </p:sp>
      <p:sp>
        <p:nvSpPr>
          <p:cNvPr id="145" name="Slide Number"/>
          <p:cNvSpPr txBox="1">
            <a:spLocks noGrp="1"/>
          </p:cNvSpPr>
          <p:nvPr>
            <p:ph type="sldNum" sz="quarter" idx="2"/>
          </p:nvPr>
        </p:nvSpPr>
        <p:spPr>
          <a:xfrm>
            <a:off x="9812817" y="6300769"/>
            <a:ext cx="273656" cy="264255"/>
          </a:xfrm>
          <a:prstGeom prst="rect">
            <a:avLst/>
          </a:prstGeom>
        </p:spPr>
        <p:txBody>
          <a:bodyPr/>
          <a:lstStyle>
            <a:lvl1pPr>
              <a:defRPr>
                <a:solidFill>
                  <a:srgbClr val="1F3F75"/>
                </a:solidFill>
              </a:defRPr>
            </a:lvl1pPr>
          </a:lstStyle>
          <a:p>
            <a:fld id="{86CB4B4D-7CA3-9044-876B-883B54F8677D}" type="slidenum">
              <a:rPr/>
              <a:t>‹#›</a:t>
            </a:fld>
            <a:endParaRPr/>
          </a:p>
        </p:txBody>
      </p:sp>
    </p:spTree>
    <p:extLst>
      <p:ext uri="{BB962C8B-B14F-4D97-AF65-F5344CB8AC3E}">
        <p14:creationId xmlns:p14="http://schemas.microsoft.com/office/powerpoint/2010/main" val="3202348222"/>
      </p:ext>
    </p:extLst>
  </p:cSld>
  <p:clrMapOvr>
    <a:masterClrMapping/>
  </p:clrMapOvr>
  <p:transition spd="med"/>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tx">
  <p:cSld name="Section Header">
    <p:bg>
      <p:bgPr>
        <a:solidFill>
          <a:srgbClr val="FFFFFF"/>
        </a:solidFill>
        <a:effectLst/>
      </p:bgPr>
    </p:bg>
    <p:spTree>
      <p:nvGrpSpPr>
        <p:cNvPr id="1" name=""/>
        <p:cNvGrpSpPr/>
        <p:nvPr/>
      </p:nvGrpSpPr>
      <p:grpSpPr>
        <a:xfrm>
          <a:off x="0" y="0"/>
          <a:ext cx="0" cy="0"/>
          <a:chOff x="0" y="0"/>
          <a:chExt cx="0" cy="0"/>
        </a:xfrm>
      </p:grpSpPr>
      <p:pic>
        <p:nvPicPr>
          <p:cNvPr id="166" name="Picture 2" descr="Picture 2"/>
          <p:cNvPicPr>
            <a:picLocks noChangeAspect="1"/>
          </p:cNvPicPr>
          <p:nvPr/>
        </p:nvPicPr>
        <p:blipFill>
          <a:blip r:embed="rId2"/>
          <a:stretch>
            <a:fillRect/>
          </a:stretch>
        </p:blipFill>
        <p:spPr>
          <a:xfrm>
            <a:off x="0" y="0"/>
            <a:ext cx="12192000" cy="6858000"/>
          </a:xfrm>
          <a:prstGeom prst="rect">
            <a:avLst/>
          </a:prstGeom>
          <a:ln w="12700">
            <a:miter lim="400000"/>
          </a:ln>
        </p:spPr>
      </p:pic>
      <p:pic>
        <p:nvPicPr>
          <p:cNvPr id="167" name="Picture 3" descr="Picture 3"/>
          <p:cNvPicPr>
            <a:picLocks noChangeAspect="1"/>
          </p:cNvPicPr>
          <p:nvPr/>
        </p:nvPicPr>
        <p:blipFill>
          <a:blip r:embed="rId3"/>
          <a:stretch>
            <a:fillRect/>
          </a:stretch>
        </p:blipFill>
        <p:spPr>
          <a:xfrm>
            <a:off x="11419003" y="6103344"/>
            <a:ext cx="539751" cy="590551"/>
          </a:xfrm>
          <a:prstGeom prst="rect">
            <a:avLst/>
          </a:prstGeom>
          <a:ln w="12700">
            <a:miter lim="400000"/>
          </a:ln>
        </p:spPr>
      </p:pic>
      <p:pic>
        <p:nvPicPr>
          <p:cNvPr id="168" name="Picture 6" descr="Picture 6"/>
          <p:cNvPicPr>
            <a:picLocks noChangeAspect="1"/>
          </p:cNvPicPr>
          <p:nvPr/>
        </p:nvPicPr>
        <p:blipFill>
          <a:blip r:embed="rId4"/>
          <a:stretch>
            <a:fillRect/>
          </a:stretch>
        </p:blipFill>
        <p:spPr>
          <a:xfrm>
            <a:off x="228203" y="6161694"/>
            <a:ext cx="676467" cy="450979"/>
          </a:xfrm>
          <a:prstGeom prst="rect">
            <a:avLst/>
          </a:prstGeom>
          <a:ln w="12700">
            <a:miter lim="400000"/>
          </a:ln>
        </p:spPr>
      </p:pic>
      <p:sp>
        <p:nvSpPr>
          <p:cNvPr id="169" name="TextBox 10"/>
          <p:cNvSpPr txBox="1"/>
          <p:nvPr/>
        </p:nvSpPr>
        <p:spPr>
          <a:xfrm>
            <a:off x="978092" y="6202784"/>
            <a:ext cx="5963665" cy="39167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spAutoFit/>
          </a:bodyPr>
          <a:lstStyle>
            <a:lvl1pPr marR="16509">
              <a:tabLst>
                <a:tab pos="2857500" algn="r"/>
                <a:tab pos="2971800" algn="r"/>
                <a:tab pos="2971800" algn="r"/>
                <a:tab pos="5943600" algn="r"/>
                <a:tab pos="5943600" algn="r"/>
              </a:tabLst>
              <a:defRPr sz="1100">
                <a:solidFill>
                  <a:srgbClr val="FFFFFF"/>
                </a:solidFill>
                <a:latin typeface="Arial"/>
                <a:ea typeface="Arial"/>
                <a:cs typeface="Arial"/>
                <a:sym typeface="Arial"/>
              </a:defRPr>
            </a:lvl1pPr>
          </a:lstStyle>
          <a:p>
            <a:r>
              <a:t>This project is funded by the European Union. The content of this presentation are the sole responsibility of the author(s) and do not necessarily reflect the views of the European Union</a:t>
            </a:r>
          </a:p>
        </p:txBody>
      </p:sp>
      <p:sp>
        <p:nvSpPr>
          <p:cNvPr id="170" name="Slide Number"/>
          <p:cNvSpPr txBox="1">
            <a:spLocks noGrp="1"/>
          </p:cNvSpPr>
          <p:nvPr>
            <p:ph type="sldNum" sz="quarter" idx="2"/>
          </p:nvPr>
        </p:nvSpPr>
        <p:spPr>
          <a:xfrm>
            <a:off x="10838726" y="6300769"/>
            <a:ext cx="273656" cy="264255"/>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tx">
  <p:cSld name="Picture with Caption">
    <p:bg>
      <p:bgPr>
        <a:solidFill>
          <a:srgbClr val="FFFFFF"/>
        </a:solidFill>
        <a:effectLst/>
      </p:bgPr>
    </p:bg>
    <p:spTree>
      <p:nvGrpSpPr>
        <p:cNvPr id="1" name=""/>
        <p:cNvGrpSpPr/>
        <p:nvPr/>
      </p:nvGrpSpPr>
      <p:grpSpPr>
        <a:xfrm>
          <a:off x="0" y="0"/>
          <a:ext cx="0" cy="0"/>
          <a:chOff x="0" y="0"/>
          <a:chExt cx="0" cy="0"/>
        </a:xfrm>
      </p:grpSpPr>
      <p:pic>
        <p:nvPicPr>
          <p:cNvPr id="152" name="Picture 18" descr="Picture 18"/>
          <p:cNvPicPr>
            <a:picLocks noChangeAspect="1"/>
          </p:cNvPicPr>
          <p:nvPr/>
        </p:nvPicPr>
        <p:blipFill>
          <a:blip r:embed="rId2"/>
          <a:stretch>
            <a:fillRect/>
          </a:stretch>
        </p:blipFill>
        <p:spPr>
          <a:xfrm>
            <a:off x="838200" y="6284357"/>
            <a:ext cx="646331" cy="430888"/>
          </a:xfrm>
          <a:prstGeom prst="rect">
            <a:avLst/>
          </a:prstGeom>
          <a:ln w="12700">
            <a:miter lim="400000"/>
          </a:ln>
        </p:spPr>
      </p:pic>
      <p:pic>
        <p:nvPicPr>
          <p:cNvPr id="153" name="Picture 20" descr="Picture 20"/>
          <p:cNvPicPr>
            <a:picLocks noChangeAspect="1"/>
          </p:cNvPicPr>
          <p:nvPr/>
        </p:nvPicPr>
        <p:blipFill>
          <a:blip r:embed="rId3"/>
          <a:stretch>
            <a:fillRect/>
          </a:stretch>
        </p:blipFill>
        <p:spPr>
          <a:xfrm>
            <a:off x="10371581" y="5732946"/>
            <a:ext cx="982219" cy="1128690"/>
          </a:xfrm>
          <a:prstGeom prst="rect">
            <a:avLst/>
          </a:prstGeom>
          <a:ln w="12700">
            <a:miter lim="400000"/>
          </a:ln>
        </p:spPr>
      </p:pic>
      <p:sp>
        <p:nvSpPr>
          <p:cNvPr id="154" name="Title Text"/>
          <p:cNvSpPr txBox="1">
            <a:spLocks noGrp="1"/>
          </p:cNvSpPr>
          <p:nvPr>
            <p:ph type="title"/>
          </p:nvPr>
        </p:nvSpPr>
        <p:spPr>
          <a:xfrm>
            <a:off x="839787" y="457200"/>
            <a:ext cx="3932239" cy="1386842"/>
          </a:xfrm>
          <a:prstGeom prst="rect">
            <a:avLst/>
          </a:prstGeom>
        </p:spPr>
        <p:txBody>
          <a:bodyPr anchor="b">
            <a:normAutofit/>
          </a:bodyPr>
          <a:lstStyle>
            <a:lvl1pPr>
              <a:defRPr sz="3200" b="0">
                <a:solidFill>
                  <a:srgbClr val="000000"/>
                </a:solidFill>
                <a:latin typeface="Arial"/>
                <a:ea typeface="Arial"/>
                <a:cs typeface="Arial"/>
                <a:sym typeface="Arial"/>
              </a:defRPr>
            </a:lvl1pPr>
          </a:lstStyle>
          <a:p>
            <a:r>
              <a:t>Title Text</a:t>
            </a:r>
          </a:p>
        </p:txBody>
      </p:sp>
      <p:sp>
        <p:nvSpPr>
          <p:cNvPr id="155" name="Picture Placeholder 2"/>
          <p:cNvSpPr>
            <a:spLocks noGrp="1"/>
          </p:cNvSpPr>
          <p:nvPr>
            <p:ph type="pic" sz="half" idx="21"/>
          </p:nvPr>
        </p:nvSpPr>
        <p:spPr>
          <a:xfrm>
            <a:off x="4987635" y="457201"/>
            <a:ext cx="6367753" cy="5043052"/>
          </a:xfrm>
          <a:prstGeom prst="rect">
            <a:avLst/>
          </a:prstGeom>
        </p:spPr>
        <p:txBody>
          <a:bodyPr lIns="91439" rIns="91439"/>
          <a:lstStyle/>
          <a:p>
            <a:endParaRPr/>
          </a:p>
        </p:txBody>
      </p:sp>
      <p:sp>
        <p:nvSpPr>
          <p:cNvPr id="156" name="Body Level One…"/>
          <p:cNvSpPr txBox="1">
            <a:spLocks noGrp="1"/>
          </p:cNvSpPr>
          <p:nvPr>
            <p:ph type="body" sz="quarter" idx="1"/>
          </p:nvPr>
        </p:nvSpPr>
        <p:spPr>
          <a:xfrm>
            <a:off x="839787" y="2057400"/>
            <a:ext cx="3932239" cy="3811588"/>
          </a:xfrm>
          <a:prstGeom prst="rect">
            <a:avLst/>
          </a:prstGeom>
        </p:spPr>
        <p:txBody>
          <a:bodyPr>
            <a:normAutofit/>
          </a:bodyPr>
          <a:lstStyle>
            <a:lvl1pPr marL="0" indent="0">
              <a:buSzTx/>
              <a:buFontTx/>
              <a:buNone/>
              <a:defRPr sz="1600">
                <a:latin typeface="Arial"/>
                <a:ea typeface="Arial"/>
                <a:cs typeface="Arial"/>
                <a:sym typeface="Arial"/>
              </a:defRPr>
            </a:lvl1pPr>
            <a:lvl2pPr marL="0" indent="457200">
              <a:buSzTx/>
              <a:buFontTx/>
              <a:buNone/>
              <a:defRPr sz="1600">
                <a:latin typeface="Arial"/>
                <a:ea typeface="Arial"/>
                <a:cs typeface="Arial"/>
                <a:sym typeface="Arial"/>
              </a:defRPr>
            </a:lvl2pPr>
            <a:lvl3pPr marL="0" indent="914400">
              <a:buSzTx/>
              <a:buFontTx/>
              <a:buNone/>
              <a:defRPr sz="1600">
                <a:latin typeface="Arial"/>
                <a:ea typeface="Arial"/>
                <a:cs typeface="Arial"/>
                <a:sym typeface="Arial"/>
              </a:defRPr>
            </a:lvl3pPr>
            <a:lvl4pPr marL="0" indent="1371600">
              <a:buSzTx/>
              <a:buFontTx/>
              <a:buNone/>
              <a:defRPr sz="1600">
                <a:latin typeface="Arial"/>
                <a:ea typeface="Arial"/>
                <a:cs typeface="Arial"/>
                <a:sym typeface="Arial"/>
              </a:defRPr>
            </a:lvl4pPr>
            <a:lvl5pPr marL="0" indent="1828800">
              <a:buSzTx/>
              <a:buFontTx/>
              <a:buNone/>
              <a:defRPr sz="1600">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157" name="Straight Connector 7"/>
          <p:cNvSpPr/>
          <p:nvPr/>
        </p:nvSpPr>
        <p:spPr>
          <a:xfrm>
            <a:off x="838200" y="1895300"/>
            <a:ext cx="2195946" cy="1"/>
          </a:xfrm>
          <a:prstGeom prst="line">
            <a:avLst/>
          </a:prstGeom>
          <a:ln w="76200">
            <a:solidFill>
              <a:srgbClr val="39BBA6"/>
            </a:solidFill>
            <a:miter/>
          </a:ln>
        </p:spPr>
        <p:txBody>
          <a:bodyPr lIns="45719" rIns="45719"/>
          <a:lstStyle/>
          <a:p>
            <a:endParaRPr/>
          </a:p>
        </p:txBody>
      </p:sp>
      <p:sp>
        <p:nvSpPr>
          <p:cNvPr id="158" name="TextBox 10"/>
          <p:cNvSpPr txBox="1"/>
          <p:nvPr/>
        </p:nvSpPr>
        <p:spPr>
          <a:xfrm>
            <a:off x="1575620" y="6306351"/>
            <a:ext cx="5985309" cy="39167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spAutoFit/>
          </a:bodyPr>
          <a:lstStyle>
            <a:lvl1pPr marR="16509">
              <a:tabLst>
                <a:tab pos="2857500" algn="r"/>
                <a:tab pos="2971800" algn="r"/>
                <a:tab pos="2971800" algn="r"/>
                <a:tab pos="5943600" algn="r"/>
                <a:tab pos="5943600" algn="r"/>
              </a:tabLst>
              <a:defRPr sz="1100">
                <a:solidFill>
                  <a:srgbClr val="1F3F75"/>
                </a:solidFill>
                <a:latin typeface="Arial"/>
                <a:ea typeface="Arial"/>
                <a:cs typeface="Arial"/>
                <a:sym typeface="Arial"/>
              </a:defRPr>
            </a:lvl1pPr>
          </a:lstStyle>
          <a:p>
            <a:r>
              <a:t>This project is funded by the European Union. The content of this presentation are the sole responsibility of the author(s) and do not necessarily reflect the views of the European Union</a:t>
            </a:r>
          </a:p>
        </p:txBody>
      </p:sp>
      <p:sp>
        <p:nvSpPr>
          <p:cNvPr id="159" name="Slide Number"/>
          <p:cNvSpPr txBox="1">
            <a:spLocks noGrp="1"/>
          </p:cNvSpPr>
          <p:nvPr>
            <p:ph type="sldNum" sz="quarter" idx="2"/>
          </p:nvPr>
        </p:nvSpPr>
        <p:spPr>
          <a:xfrm>
            <a:off x="9812817" y="6300769"/>
            <a:ext cx="273656" cy="264255"/>
          </a:xfrm>
          <a:prstGeom prst="rect">
            <a:avLst/>
          </a:prstGeom>
        </p:spPr>
        <p:txBody>
          <a:bodyPr/>
          <a:lstStyle>
            <a:lvl1pPr>
              <a:defRPr>
                <a:solidFill>
                  <a:srgbClr val="1F3F75"/>
                </a:solidFill>
              </a:defRPr>
            </a:lvl1pPr>
          </a:lstStyle>
          <a:p>
            <a:fld id="{86CB4B4D-7CA3-9044-876B-883B54F8677D}" type="slidenum">
              <a:rPr/>
              <a:t>‹#›</a:t>
            </a:fld>
            <a:endParaRPr/>
          </a:p>
        </p:txBody>
      </p:sp>
    </p:spTree>
    <p:extLst>
      <p:ext uri="{BB962C8B-B14F-4D97-AF65-F5344CB8AC3E}">
        <p14:creationId xmlns:p14="http://schemas.microsoft.com/office/powerpoint/2010/main" val="3464072407"/>
      </p:ext>
    </p:extLst>
  </p:cSld>
  <p:clrMapOvr>
    <a:masterClrMapping/>
  </p:clrMapOvr>
  <p:transition spd="med"/>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tx">
  <p:cSld name="Title Only">
    <p:bg>
      <p:bgPr>
        <a:solidFill>
          <a:srgbClr val="FFFFFF"/>
        </a:solidFill>
        <a:effectLst/>
      </p:bgPr>
    </p:bg>
    <p:spTree>
      <p:nvGrpSpPr>
        <p:cNvPr id="1" name=""/>
        <p:cNvGrpSpPr/>
        <p:nvPr/>
      </p:nvGrpSpPr>
      <p:grpSpPr>
        <a:xfrm>
          <a:off x="0" y="0"/>
          <a:ext cx="0" cy="0"/>
          <a:chOff x="0" y="0"/>
          <a:chExt cx="0" cy="0"/>
        </a:xfrm>
      </p:grpSpPr>
      <p:pic>
        <p:nvPicPr>
          <p:cNvPr id="177" name="Picture 2" descr="Picture 2"/>
          <p:cNvPicPr>
            <a:picLocks noChangeAspect="1"/>
          </p:cNvPicPr>
          <p:nvPr/>
        </p:nvPicPr>
        <p:blipFill>
          <a:blip r:embed="rId2"/>
          <a:stretch>
            <a:fillRect/>
          </a:stretch>
        </p:blipFill>
        <p:spPr>
          <a:xfrm>
            <a:off x="0" y="0"/>
            <a:ext cx="12192000" cy="6858000"/>
          </a:xfrm>
          <a:prstGeom prst="rect">
            <a:avLst/>
          </a:prstGeom>
          <a:ln w="12700">
            <a:miter lim="400000"/>
          </a:ln>
        </p:spPr>
      </p:pic>
      <p:pic>
        <p:nvPicPr>
          <p:cNvPr id="178" name="Picture 3" descr="Picture 3"/>
          <p:cNvPicPr>
            <a:picLocks noChangeAspect="1"/>
          </p:cNvPicPr>
          <p:nvPr/>
        </p:nvPicPr>
        <p:blipFill>
          <a:blip r:embed="rId3"/>
          <a:stretch>
            <a:fillRect/>
          </a:stretch>
        </p:blipFill>
        <p:spPr>
          <a:xfrm>
            <a:off x="11419003" y="6103344"/>
            <a:ext cx="539751" cy="590551"/>
          </a:xfrm>
          <a:prstGeom prst="rect">
            <a:avLst/>
          </a:prstGeom>
          <a:ln w="12700">
            <a:miter lim="400000"/>
          </a:ln>
        </p:spPr>
      </p:pic>
      <p:pic>
        <p:nvPicPr>
          <p:cNvPr id="179" name="Picture 6" descr="Picture 6"/>
          <p:cNvPicPr>
            <a:picLocks noChangeAspect="1"/>
          </p:cNvPicPr>
          <p:nvPr/>
        </p:nvPicPr>
        <p:blipFill>
          <a:blip r:embed="rId4"/>
          <a:stretch>
            <a:fillRect/>
          </a:stretch>
        </p:blipFill>
        <p:spPr>
          <a:xfrm>
            <a:off x="228203" y="6161694"/>
            <a:ext cx="676467" cy="450979"/>
          </a:xfrm>
          <a:prstGeom prst="rect">
            <a:avLst/>
          </a:prstGeom>
          <a:ln w="12700">
            <a:miter lim="400000"/>
          </a:ln>
        </p:spPr>
      </p:pic>
      <p:sp>
        <p:nvSpPr>
          <p:cNvPr id="180" name="Title Text"/>
          <p:cNvSpPr txBox="1">
            <a:spLocks noGrp="1"/>
          </p:cNvSpPr>
          <p:nvPr>
            <p:ph type="title"/>
          </p:nvPr>
        </p:nvSpPr>
        <p:spPr>
          <a:xfrm>
            <a:off x="359762" y="365125"/>
            <a:ext cx="11467477" cy="975996"/>
          </a:xfrm>
          <a:prstGeom prst="rect">
            <a:avLst/>
          </a:prstGeom>
        </p:spPr>
        <p:txBody>
          <a:bodyPr anchor="t">
            <a:normAutofit/>
          </a:bodyPr>
          <a:lstStyle>
            <a:lvl1pPr algn="ctr">
              <a:defRPr b="0">
                <a:solidFill>
                  <a:srgbClr val="000000"/>
                </a:solidFill>
                <a:latin typeface="Arial"/>
                <a:ea typeface="Arial"/>
                <a:cs typeface="Arial"/>
                <a:sym typeface="Arial"/>
              </a:defRPr>
            </a:lvl1pPr>
          </a:lstStyle>
          <a:p>
            <a:r>
              <a:t>Title Text</a:t>
            </a:r>
          </a:p>
        </p:txBody>
      </p:sp>
      <p:sp>
        <p:nvSpPr>
          <p:cNvPr id="181" name="TextBox 10"/>
          <p:cNvSpPr txBox="1"/>
          <p:nvPr/>
        </p:nvSpPr>
        <p:spPr>
          <a:xfrm>
            <a:off x="978092" y="6202784"/>
            <a:ext cx="6158616" cy="39167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spAutoFit/>
          </a:bodyPr>
          <a:lstStyle>
            <a:lvl1pPr marR="16509">
              <a:tabLst>
                <a:tab pos="2857500" algn="r"/>
                <a:tab pos="2971800" algn="r"/>
                <a:tab pos="2971800" algn="r"/>
                <a:tab pos="5943600" algn="r"/>
                <a:tab pos="5943600" algn="r"/>
              </a:tabLst>
              <a:defRPr sz="1100">
                <a:solidFill>
                  <a:srgbClr val="FFFFFF"/>
                </a:solidFill>
                <a:latin typeface="Arial"/>
                <a:ea typeface="Arial"/>
                <a:cs typeface="Arial"/>
                <a:sym typeface="Arial"/>
              </a:defRPr>
            </a:lvl1pPr>
          </a:lstStyle>
          <a:p>
            <a:r>
              <a:t>This project is funded by the European Union. The content of this presentation are the sole responsibility of the author(s) and do not necessarily reflect the views of the European Union</a:t>
            </a:r>
          </a:p>
        </p:txBody>
      </p:sp>
      <p:sp>
        <p:nvSpPr>
          <p:cNvPr id="182" name="Slide Number"/>
          <p:cNvSpPr txBox="1">
            <a:spLocks noGrp="1"/>
          </p:cNvSpPr>
          <p:nvPr>
            <p:ph type="sldNum" sz="quarter" idx="2"/>
          </p:nvPr>
        </p:nvSpPr>
        <p:spPr>
          <a:xfrm>
            <a:off x="10838726" y="6300769"/>
            <a:ext cx="273656" cy="264255"/>
          </a:xfrm>
          <a:prstGeom prst="rect">
            <a:avLst/>
          </a:prstGeom>
        </p:spPr>
        <p:txBody>
          <a:bodyPr/>
          <a:lstStyle/>
          <a:p>
            <a:fld id="{86CB4B4D-7CA3-9044-876B-883B54F8677D}" type="slidenum">
              <a:rPr/>
              <a:t>‹#›</a:t>
            </a:fld>
            <a:endParaRPr/>
          </a:p>
        </p:txBody>
      </p:sp>
    </p:spTree>
    <p:extLst>
      <p:ext uri="{BB962C8B-B14F-4D97-AF65-F5344CB8AC3E}">
        <p14:creationId xmlns:p14="http://schemas.microsoft.com/office/powerpoint/2010/main" val="2999436937"/>
      </p:ext>
    </p:extLst>
  </p:cSld>
  <p:clrMapOvr>
    <a:masterClrMapping/>
  </p:clrMapOvr>
  <p:transition spd="med"/>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tx">
  <p:cSld name="1_Content with Caption">
    <p:bg>
      <p:bgPr>
        <a:solidFill>
          <a:srgbClr val="FFFFFF"/>
        </a:solidFill>
        <a:effectLst/>
      </p:bgPr>
    </p:bg>
    <p:spTree>
      <p:nvGrpSpPr>
        <p:cNvPr id="1" name=""/>
        <p:cNvGrpSpPr/>
        <p:nvPr/>
      </p:nvGrpSpPr>
      <p:grpSpPr>
        <a:xfrm>
          <a:off x="0" y="0"/>
          <a:ext cx="0" cy="0"/>
          <a:chOff x="0" y="0"/>
          <a:chExt cx="0" cy="0"/>
        </a:xfrm>
      </p:grpSpPr>
      <p:pic>
        <p:nvPicPr>
          <p:cNvPr id="189" name="Picture 2" descr="Picture 2"/>
          <p:cNvPicPr>
            <a:picLocks noChangeAspect="1"/>
          </p:cNvPicPr>
          <p:nvPr/>
        </p:nvPicPr>
        <p:blipFill>
          <a:blip r:embed="rId2"/>
          <a:stretch>
            <a:fillRect/>
          </a:stretch>
        </p:blipFill>
        <p:spPr>
          <a:xfrm>
            <a:off x="0" y="0"/>
            <a:ext cx="12192000" cy="6858000"/>
          </a:xfrm>
          <a:prstGeom prst="rect">
            <a:avLst/>
          </a:prstGeom>
          <a:ln w="12700">
            <a:miter lim="400000"/>
          </a:ln>
        </p:spPr>
      </p:pic>
      <p:pic>
        <p:nvPicPr>
          <p:cNvPr id="190" name="Picture 3" descr="Picture 3"/>
          <p:cNvPicPr>
            <a:picLocks noChangeAspect="1"/>
          </p:cNvPicPr>
          <p:nvPr/>
        </p:nvPicPr>
        <p:blipFill>
          <a:blip r:embed="rId3"/>
          <a:stretch>
            <a:fillRect/>
          </a:stretch>
        </p:blipFill>
        <p:spPr>
          <a:xfrm>
            <a:off x="11419003" y="6103344"/>
            <a:ext cx="539751" cy="590551"/>
          </a:xfrm>
          <a:prstGeom prst="rect">
            <a:avLst/>
          </a:prstGeom>
          <a:ln w="12700">
            <a:miter lim="400000"/>
          </a:ln>
        </p:spPr>
      </p:pic>
      <p:pic>
        <p:nvPicPr>
          <p:cNvPr id="191" name="Picture 6" descr="Picture 6"/>
          <p:cNvPicPr>
            <a:picLocks noChangeAspect="1"/>
          </p:cNvPicPr>
          <p:nvPr/>
        </p:nvPicPr>
        <p:blipFill>
          <a:blip r:embed="rId4"/>
          <a:stretch>
            <a:fillRect/>
          </a:stretch>
        </p:blipFill>
        <p:spPr>
          <a:xfrm>
            <a:off x="228203" y="6161694"/>
            <a:ext cx="676467" cy="450979"/>
          </a:xfrm>
          <a:prstGeom prst="rect">
            <a:avLst/>
          </a:prstGeom>
          <a:ln w="12700">
            <a:miter lim="400000"/>
          </a:ln>
        </p:spPr>
      </p:pic>
      <p:sp>
        <p:nvSpPr>
          <p:cNvPr id="192" name="Body Level One…"/>
          <p:cNvSpPr txBox="1">
            <a:spLocks noGrp="1"/>
          </p:cNvSpPr>
          <p:nvPr>
            <p:ph type="body" idx="1"/>
          </p:nvPr>
        </p:nvSpPr>
        <p:spPr>
          <a:xfrm>
            <a:off x="479685" y="457201"/>
            <a:ext cx="11287594" cy="5299022"/>
          </a:xfrm>
          <a:prstGeom prst="rect">
            <a:avLst/>
          </a:prstGeom>
        </p:spPr>
        <p:txBody>
          <a:bodyPr>
            <a:normAutofit/>
          </a:bodyPr>
          <a:lstStyle>
            <a:lvl1pPr>
              <a:defRPr sz="3200">
                <a:latin typeface="Arial"/>
                <a:ea typeface="Arial"/>
                <a:cs typeface="Arial"/>
                <a:sym typeface="Arial"/>
              </a:defRPr>
            </a:lvl1pPr>
            <a:lvl2pPr marL="718457" indent="-261257">
              <a:defRPr sz="3200">
                <a:latin typeface="Arial"/>
                <a:ea typeface="Arial"/>
                <a:cs typeface="Arial"/>
                <a:sym typeface="Arial"/>
              </a:defRPr>
            </a:lvl2pPr>
            <a:lvl3pPr marL="1219200" indent="-304800">
              <a:defRPr sz="3200">
                <a:latin typeface="Arial"/>
                <a:ea typeface="Arial"/>
                <a:cs typeface="Arial"/>
                <a:sym typeface="Arial"/>
              </a:defRPr>
            </a:lvl3pPr>
            <a:lvl4pPr marL="1737360" indent="-365760">
              <a:defRPr sz="3200">
                <a:latin typeface="Arial"/>
                <a:ea typeface="Arial"/>
                <a:cs typeface="Arial"/>
                <a:sym typeface="Arial"/>
              </a:defRPr>
            </a:lvl4pPr>
            <a:lvl5pPr marL="2194560" indent="-365760">
              <a:defRPr sz="3200">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193" name="TextBox 10"/>
          <p:cNvSpPr txBox="1"/>
          <p:nvPr/>
        </p:nvSpPr>
        <p:spPr>
          <a:xfrm>
            <a:off x="978092" y="6202784"/>
            <a:ext cx="6096231" cy="39167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spAutoFit/>
          </a:bodyPr>
          <a:lstStyle>
            <a:lvl1pPr marR="16509">
              <a:tabLst>
                <a:tab pos="2857500" algn="r"/>
                <a:tab pos="2971800" algn="r"/>
                <a:tab pos="2971800" algn="r"/>
                <a:tab pos="5943600" algn="r"/>
                <a:tab pos="5943600" algn="r"/>
              </a:tabLst>
              <a:defRPr sz="1100">
                <a:solidFill>
                  <a:srgbClr val="FFFFFF"/>
                </a:solidFill>
                <a:latin typeface="Arial"/>
                <a:ea typeface="Arial"/>
                <a:cs typeface="Arial"/>
                <a:sym typeface="Arial"/>
              </a:defRPr>
            </a:lvl1pPr>
          </a:lstStyle>
          <a:p>
            <a:r>
              <a:t>This project is funded by the European Union. The content of this presentation are the sole responsibility of the author(s) and do not necessarily reflect the views of the European Union</a:t>
            </a:r>
          </a:p>
        </p:txBody>
      </p:sp>
      <p:sp>
        <p:nvSpPr>
          <p:cNvPr id="194" name="Slide Number"/>
          <p:cNvSpPr txBox="1">
            <a:spLocks noGrp="1"/>
          </p:cNvSpPr>
          <p:nvPr>
            <p:ph type="sldNum" sz="quarter" idx="2"/>
          </p:nvPr>
        </p:nvSpPr>
        <p:spPr>
          <a:xfrm>
            <a:off x="10838726" y="6300769"/>
            <a:ext cx="273656" cy="264255"/>
          </a:xfrm>
          <a:prstGeom prst="rect">
            <a:avLst/>
          </a:prstGeom>
        </p:spPr>
        <p:txBody>
          <a:bodyPr/>
          <a:lstStyle/>
          <a:p>
            <a:fld id="{86CB4B4D-7CA3-9044-876B-883B54F8677D}" type="slidenum">
              <a:rPr/>
              <a:t>‹#›</a:t>
            </a:fld>
            <a:endParaRPr/>
          </a:p>
        </p:txBody>
      </p:sp>
    </p:spTree>
    <p:extLst>
      <p:ext uri="{BB962C8B-B14F-4D97-AF65-F5344CB8AC3E}">
        <p14:creationId xmlns:p14="http://schemas.microsoft.com/office/powerpoint/2010/main" val="1848652106"/>
      </p:ext>
    </p:extLst>
  </p:cSld>
  <p:clrMapOvr>
    <a:masterClrMapping/>
  </p:clrMapOvr>
  <p:transition spd="med"/>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tx">
  <p:cSld name="1_Picture with Caption">
    <p:bg>
      <p:bgPr>
        <a:solidFill>
          <a:srgbClr val="FFFFFF"/>
        </a:solidFill>
        <a:effectLst/>
      </p:bgPr>
    </p:bg>
    <p:spTree>
      <p:nvGrpSpPr>
        <p:cNvPr id="1" name=""/>
        <p:cNvGrpSpPr/>
        <p:nvPr/>
      </p:nvGrpSpPr>
      <p:grpSpPr>
        <a:xfrm>
          <a:off x="0" y="0"/>
          <a:ext cx="0" cy="0"/>
          <a:chOff x="0" y="0"/>
          <a:chExt cx="0" cy="0"/>
        </a:xfrm>
      </p:grpSpPr>
      <p:pic>
        <p:nvPicPr>
          <p:cNvPr id="201" name="Picture 2" descr="Picture 2"/>
          <p:cNvPicPr>
            <a:picLocks noChangeAspect="1"/>
          </p:cNvPicPr>
          <p:nvPr/>
        </p:nvPicPr>
        <p:blipFill>
          <a:blip r:embed="rId2"/>
          <a:stretch>
            <a:fillRect/>
          </a:stretch>
        </p:blipFill>
        <p:spPr>
          <a:xfrm>
            <a:off x="0" y="0"/>
            <a:ext cx="12192000" cy="6858000"/>
          </a:xfrm>
          <a:prstGeom prst="rect">
            <a:avLst/>
          </a:prstGeom>
          <a:ln w="12700">
            <a:miter lim="400000"/>
          </a:ln>
        </p:spPr>
      </p:pic>
      <p:pic>
        <p:nvPicPr>
          <p:cNvPr id="202" name="Picture 3" descr="Picture 3"/>
          <p:cNvPicPr>
            <a:picLocks noChangeAspect="1"/>
          </p:cNvPicPr>
          <p:nvPr/>
        </p:nvPicPr>
        <p:blipFill>
          <a:blip r:embed="rId3"/>
          <a:stretch>
            <a:fillRect/>
          </a:stretch>
        </p:blipFill>
        <p:spPr>
          <a:xfrm>
            <a:off x="11419003" y="6103344"/>
            <a:ext cx="539751" cy="590551"/>
          </a:xfrm>
          <a:prstGeom prst="rect">
            <a:avLst/>
          </a:prstGeom>
          <a:ln w="12700">
            <a:miter lim="400000"/>
          </a:ln>
        </p:spPr>
      </p:pic>
      <p:pic>
        <p:nvPicPr>
          <p:cNvPr id="203" name="Picture 6" descr="Picture 6"/>
          <p:cNvPicPr>
            <a:picLocks noChangeAspect="1"/>
          </p:cNvPicPr>
          <p:nvPr/>
        </p:nvPicPr>
        <p:blipFill>
          <a:blip r:embed="rId4"/>
          <a:stretch>
            <a:fillRect/>
          </a:stretch>
        </p:blipFill>
        <p:spPr>
          <a:xfrm>
            <a:off x="228203" y="6161694"/>
            <a:ext cx="676467" cy="450979"/>
          </a:xfrm>
          <a:prstGeom prst="rect">
            <a:avLst/>
          </a:prstGeom>
          <a:ln w="12700">
            <a:miter lim="400000"/>
          </a:ln>
        </p:spPr>
      </p:pic>
      <p:sp>
        <p:nvSpPr>
          <p:cNvPr id="204" name="Picture Placeholder 2"/>
          <p:cNvSpPr>
            <a:spLocks noGrp="1"/>
          </p:cNvSpPr>
          <p:nvPr>
            <p:ph type="pic" idx="21"/>
          </p:nvPr>
        </p:nvSpPr>
        <p:spPr>
          <a:xfrm>
            <a:off x="224851" y="230816"/>
            <a:ext cx="11744412" cy="5718647"/>
          </a:xfrm>
          <a:prstGeom prst="rect">
            <a:avLst/>
          </a:prstGeom>
        </p:spPr>
        <p:txBody>
          <a:bodyPr lIns="91439" rIns="91439"/>
          <a:lstStyle/>
          <a:p>
            <a:endParaRPr/>
          </a:p>
        </p:txBody>
      </p:sp>
      <p:sp>
        <p:nvSpPr>
          <p:cNvPr id="205" name="TextBox 10"/>
          <p:cNvSpPr txBox="1"/>
          <p:nvPr/>
        </p:nvSpPr>
        <p:spPr>
          <a:xfrm>
            <a:off x="978092" y="6202784"/>
            <a:ext cx="5987696" cy="39167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spAutoFit/>
          </a:bodyPr>
          <a:lstStyle>
            <a:lvl1pPr marR="16509">
              <a:tabLst>
                <a:tab pos="2857500" algn="r"/>
                <a:tab pos="2971800" algn="r"/>
                <a:tab pos="2971800" algn="r"/>
                <a:tab pos="5943600" algn="r"/>
                <a:tab pos="5943600" algn="r"/>
              </a:tabLst>
              <a:defRPr sz="1100">
                <a:solidFill>
                  <a:srgbClr val="FFFFFF"/>
                </a:solidFill>
                <a:latin typeface="Arial"/>
                <a:ea typeface="Arial"/>
                <a:cs typeface="Arial"/>
                <a:sym typeface="Arial"/>
              </a:defRPr>
            </a:lvl1pPr>
          </a:lstStyle>
          <a:p>
            <a:r>
              <a:t>This project is funded by the European Union. The content of this presentation are the sole responsibility of the author(s) and do not necessarily reflect the views of the European Union</a:t>
            </a:r>
          </a:p>
        </p:txBody>
      </p:sp>
      <p:sp>
        <p:nvSpPr>
          <p:cNvPr id="206" name="Slide Number"/>
          <p:cNvSpPr txBox="1">
            <a:spLocks noGrp="1"/>
          </p:cNvSpPr>
          <p:nvPr>
            <p:ph type="sldNum" sz="quarter" idx="2"/>
          </p:nvPr>
        </p:nvSpPr>
        <p:spPr>
          <a:xfrm>
            <a:off x="10838726" y="6300769"/>
            <a:ext cx="273656" cy="264255"/>
          </a:xfrm>
          <a:prstGeom prst="rect">
            <a:avLst/>
          </a:prstGeom>
        </p:spPr>
        <p:txBody>
          <a:bodyPr/>
          <a:lstStyle/>
          <a:p>
            <a:fld id="{86CB4B4D-7CA3-9044-876B-883B54F8677D}" type="slidenum">
              <a:rPr/>
              <a:t>‹#›</a:t>
            </a:fld>
            <a:endParaRPr/>
          </a:p>
        </p:txBody>
      </p:sp>
    </p:spTree>
    <p:extLst>
      <p:ext uri="{BB962C8B-B14F-4D97-AF65-F5344CB8AC3E}">
        <p14:creationId xmlns:p14="http://schemas.microsoft.com/office/powerpoint/2010/main" val="2959675397"/>
      </p:ext>
    </p:extLst>
  </p:cSld>
  <p:clrMapOvr>
    <a:masterClrMapping/>
  </p:clrMapOvr>
  <p:transition spd="med"/>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tx">
  <p:cSld name="1_Title Only">
    <p:bg>
      <p:bgPr>
        <a:solidFill>
          <a:srgbClr val="FFFFFF"/>
        </a:solidFill>
        <a:effectLst/>
      </p:bgPr>
    </p:bg>
    <p:spTree>
      <p:nvGrpSpPr>
        <p:cNvPr id="1" name=""/>
        <p:cNvGrpSpPr/>
        <p:nvPr/>
      </p:nvGrpSpPr>
      <p:grpSpPr>
        <a:xfrm>
          <a:off x="0" y="0"/>
          <a:ext cx="0" cy="0"/>
          <a:chOff x="0" y="0"/>
          <a:chExt cx="0" cy="0"/>
        </a:xfrm>
      </p:grpSpPr>
      <p:pic>
        <p:nvPicPr>
          <p:cNvPr id="224" name="Picture 4" descr="Picture 4"/>
          <p:cNvPicPr>
            <a:picLocks noChangeAspect="1"/>
          </p:cNvPicPr>
          <p:nvPr/>
        </p:nvPicPr>
        <p:blipFill>
          <a:blip r:embed="rId2"/>
          <a:stretch>
            <a:fillRect/>
          </a:stretch>
        </p:blipFill>
        <p:spPr>
          <a:xfrm>
            <a:off x="0" y="0"/>
            <a:ext cx="12192000" cy="6858000"/>
          </a:xfrm>
          <a:prstGeom prst="rect">
            <a:avLst/>
          </a:prstGeom>
          <a:ln w="12700">
            <a:miter lim="400000"/>
          </a:ln>
        </p:spPr>
      </p:pic>
      <p:pic>
        <p:nvPicPr>
          <p:cNvPr id="225" name="Picture 3" descr="Picture 3"/>
          <p:cNvPicPr>
            <a:picLocks noChangeAspect="1"/>
          </p:cNvPicPr>
          <p:nvPr/>
        </p:nvPicPr>
        <p:blipFill>
          <a:blip r:embed="rId3"/>
          <a:stretch>
            <a:fillRect/>
          </a:stretch>
        </p:blipFill>
        <p:spPr>
          <a:xfrm>
            <a:off x="11419003" y="6103344"/>
            <a:ext cx="539751" cy="590551"/>
          </a:xfrm>
          <a:prstGeom prst="rect">
            <a:avLst/>
          </a:prstGeom>
          <a:ln w="12700">
            <a:miter lim="400000"/>
          </a:ln>
        </p:spPr>
      </p:pic>
      <p:pic>
        <p:nvPicPr>
          <p:cNvPr id="226" name="Picture 6" descr="Picture 6"/>
          <p:cNvPicPr>
            <a:picLocks noChangeAspect="1"/>
          </p:cNvPicPr>
          <p:nvPr/>
        </p:nvPicPr>
        <p:blipFill>
          <a:blip r:embed="rId4"/>
          <a:stretch>
            <a:fillRect/>
          </a:stretch>
        </p:blipFill>
        <p:spPr>
          <a:xfrm>
            <a:off x="228203" y="6161694"/>
            <a:ext cx="676467" cy="450979"/>
          </a:xfrm>
          <a:prstGeom prst="rect">
            <a:avLst/>
          </a:prstGeom>
          <a:ln w="12700">
            <a:miter lim="400000"/>
          </a:ln>
        </p:spPr>
      </p:pic>
      <p:sp>
        <p:nvSpPr>
          <p:cNvPr id="227" name="Title Text"/>
          <p:cNvSpPr txBox="1">
            <a:spLocks noGrp="1"/>
          </p:cNvSpPr>
          <p:nvPr>
            <p:ph type="title"/>
          </p:nvPr>
        </p:nvSpPr>
        <p:spPr>
          <a:xfrm>
            <a:off x="359762" y="365125"/>
            <a:ext cx="11467477" cy="975996"/>
          </a:xfrm>
          <a:prstGeom prst="rect">
            <a:avLst/>
          </a:prstGeom>
        </p:spPr>
        <p:txBody>
          <a:bodyPr anchor="t">
            <a:normAutofit/>
          </a:bodyPr>
          <a:lstStyle>
            <a:lvl1pPr algn="ctr">
              <a:defRPr b="0">
                <a:solidFill>
                  <a:srgbClr val="000000"/>
                </a:solidFill>
                <a:latin typeface="Arial"/>
                <a:ea typeface="Arial"/>
                <a:cs typeface="Arial"/>
                <a:sym typeface="Arial"/>
              </a:defRPr>
            </a:lvl1pPr>
          </a:lstStyle>
          <a:p>
            <a:r>
              <a:t>Title Text</a:t>
            </a:r>
          </a:p>
        </p:txBody>
      </p:sp>
      <p:sp>
        <p:nvSpPr>
          <p:cNvPr id="228" name="TextBox 10"/>
          <p:cNvSpPr txBox="1"/>
          <p:nvPr/>
        </p:nvSpPr>
        <p:spPr>
          <a:xfrm>
            <a:off x="978092" y="6202784"/>
            <a:ext cx="6132675" cy="39167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spAutoFit/>
          </a:bodyPr>
          <a:lstStyle>
            <a:lvl1pPr marR="16509">
              <a:tabLst>
                <a:tab pos="2857500" algn="r"/>
                <a:tab pos="2971800" algn="r"/>
                <a:tab pos="2971800" algn="r"/>
                <a:tab pos="5943600" algn="r"/>
                <a:tab pos="5943600" algn="r"/>
              </a:tabLst>
              <a:defRPr sz="1100">
                <a:solidFill>
                  <a:srgbClr val="FFFFFF"/>
                </a:solidFill>
                <a:latin typeface="Arial"/>
                <a:ea typeface="Arial"/>
                <a:cs typeface="Arial"/>
                <a:sym typeface="Arial"/>
              </a:defRPr>
            </a:lvl1pPr>
          </a:lstStyle>
          <a:p>
            <a:r>
              <a:t>This project is funded by the European Union. The content of this presentation are the sole responsibility of the author(s) and do not necessarily reflect the views of the European Union</a:t>
            </a:r>
          </a:p>
        </p:txBody>
      </p:sp>
      <p:sp>
        <p:nvSpPr>
          <p:cNvPr id="229" name="Slide Number"/>
          <p:cNvSpPr txBox="1">
            <a:spLocks noGrp="1"/>
          </p:cNvSpPr>
          <p:nvPr>
            <p:ph type="sldNum" sz="quarter" idx="2"/>
          </p:nvPr>
        </p:nvSpPr>
        <p:spPr>
          <a:xfrm>
            <a:off x="10770088" y="6300769"/>
            <a:ext cx="273656" cy="264255"/>
          </a:xfrm>
          <a:prstGeom prst="rect">
            <a:avLst/>
          </a:prstGeom>
        </p:spPr>
        <p:txBody>
          <a:bodyPr/>
          <a:lstStyle/>
          <a:p>
            <a:fld id="{86CB4B4D-7CA3-9044-876B-883B54F8677D}" type="slidenum">
              <a:rPr/>
              <a:t>‹#›</a:t>
            </a:fld>
            <a:endParaRPr/>
          </a:p>
        </p:txBody>
      </p:sp>
    </p:spTree>
    <p:extLst>
      <p:ext uri="{BB962C8B-B14F-4D97-AF65-F5344CB8AC3E}">
        <p14:creationId xmlns:p14="http://schemas.microsoft.com/office/powerpoint/2010/main" val="3250489649"/>
      </p:ext>
    </p:extLst>
  </p:cSld>
  <p:clrMapOvr>
    <a:masterClrMapping/>
  </p:clrMapOvr>
  <p:transition spd="med"/>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type="tx">
  <p:cSld name="2_Content with Caption">
    <p:bg>
      <p:bgPr>
        <a:solidFill>
          <a:srgbClr val="FFFFFF"/>
        </a:solidFill>
        <a:effectLst/>
      </p:bgPr>
    </p:bg>
    <p:spTree>
      <p:nvGrpSpPr>
        <p:cNvPr id="1" name=""/>
        <p:cNvGrpSpPr/>
        <p:nvPr/>
      </p:nvGrpSpPr>
      <p:grpSpPr>
        <a:xfrm>
          <a:off x="0" y="0"/>
          <a:ext cx="0" cy="0"/>
          <a:chOff x="0" y="0"/>
          <a:chExt cx="0" cy="0"/>
        </a:xfrm>
      </p:grpSpPr>
      <p:pic>
        <p:nvPicPr>
          <p:cNvPr id="236" name="Picture 4" descr="Picture 4"/>
          <p:cNvPicPr>
            <a:picLocks noChangeAspect="1"/>
          </p:cNvPicPr>
          <p:nvPr/>
        </p:nvPicPr>
        <p:blipFill>
          <a:blip r:embed="rId2"/>
          <a:stretch>
            <a:fillRect/>
          </a:stretch>
        </p:blipFill>
        <p:spPr>
          <a:xfrm>
            <a:off x="0" y="0"/>
            <a:ext cx="12192000" cy="6858000"/>
          </a:xfrm>
          <a:prstGeom prst="rect">
            <a:avLst/>
          </a:prstGeom>
          <a:ln w="12700">
            <a:miter lim="400000"/>
          </a:ln>
        </p:spPr>
      </p:pic>
      <p:pic>
        <p:nvPicPr>
          <p:cNvPr id="237" name="Picture 3" descr="Picture 3"/>
          <p:cNvPicPr>
            <a:picLocks noChangeAspect="1"/>
          </p:cNvPicPr>
          <p:nvPr/>
        </p:nvPicPr>
        <p:blipFill>
          <a:blip r:embed="rId3"/>
          <a:stretch>
            <a:fillRect/>
          </a:stretch>
        </p:blipFill>
        <p:spPr>
          <a:xfrm>
            <a:off x="11419003" y="6103344"/>
            <a:ext cx="539751" cy="590551"/>
          </a:xfrm>
          <a:prstGeom prst="rect">
            <a:avLst/>
          </a:prstGeom>
          <a:ln w="12700">
            <a:miter lim="400000"/>
          </a:ln>
        </p:spPr>
      </p:pic>
      <p:pic>
        <p:nvPicPr>
          <p:cNvPr id="238" name="Picture 6" descr="Picture 6"/>
          <p:cNvPicPr>
            <a:picLocks noChangeAspect="1"/>
          </p:cNvPicPr>
          <p:nvPr/>
        </p:nvPicPr>
        <p:blipFill>
          <a:blip r:embed="rId4"/>
          <a:stretch>
            <a:fillRect/>
          </a:stretch>
        </p:blipFill>
        <p:spPr>
          <a:xfrm>
            <a:off x="228203" y="6161694"/>
            <a:ext cx="676467" cy="450979"/>
          </a:xfrm>
          <a:prstGeom prst="rect">
            <a:avLst/>
          </a:prstGeom>
          <a:ln w="12700">
            <a:miter lim="400000"/>
          </a:ln>
        </p:spPr>
      </p:pic>
      <p:sp>
        <p:nvSpPr>
          <p:cNvPr id="239" name="Body Level One…"/>
          <p:cNvSpPr txBox="1">
            <a:spLocks noGrp="1"/>
          </p:cNvSpPr>
          <p:nvPr>
            <p:ph type="body" idx="1"/>
          </p:nvPr>
        </p:nvSpPr>
        <p:spPr>
          <a:xfrm>
            <a:off x="479685" y="457201"/>
            <a:ext cx="11287594" cy="5299022"/>
          </a:xfrm>
          <a:prstGeom prst="rect">
            <a:avLst/>
          </a:prstGeom>
        </p:spPr>
        <p:txBody>
          <a:bodyPr>
            <a:normAutofit/>
          </a:bodyPr>
          <a:lstStyle>
            <a:lvl1pPr>
              <a:defRPr sz="3200">
                <a:latin typeface="Arial"/>
                <a:ea typeface="Arial"/>
                <a:cs typeface="Arial"/>
                <a:sym typeface="Arial"/>
              </a:defRPr>
            </a:lvl1pPr>
            <a:lvl2pPr marL="718457" indent="-261257">
              <a:defRPr sz="3200">
                <a:latin typeface="Arial"/>
                <a:ea typeface="Arial"/>
                <a:cs typeface="Arial"/>
                <a:sym typeface="Arial"/>
              </a:defRPr>
            </a:lvl2pPr>
            <a:lvl3pPr marL="1219200" indent="-304800">
              <a:defRPr sz="3200">
                <a:latin typeface="Arial"/>
                <a:ea typeface="Arial"/>
                <a:cs typeface="Arial"/>
                <a:sym typeface="Arial"/>
              </a:defRPr>
            </a:lvl3pPr>
            <a:lvl4pPr marL="1737360" indent="-365760">
              <a:defRPr sz="3200">
                <a:latin typeface="Arial"/>
                <a:ea typeface="Arial"/>
                <a:cs typeface="Arial"/>
                <a:sym typeface="Arial"/>
              </a:defRPr>
            </a:lvl4pPr>
            <a:lvl5pPr marL="2194560" indent="-365760">
              <a:defRPr sz="3200">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240" name="TextBox 10"/>
          <p:cNvSpPr txBox="1"/>
          <p:nvPr/>
        </p:nvSpPr>
        <p:spPr>
          <a:xfrm>
            <a:off x="978092" y="6202784"/>
            <a:ext cx="6236861" cy="39167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spAutoFit/>
          </a:bodyPr>
          <a:lstStyle>
            <a:lvl1pPr marR="16509">
              <a:tabLst>
                <a:tab pos="2857500" algn="r"/>
                <a:tab pos="2971800" algn="r"/>
                <a:tab pos="2971800" algn="r"/>
                <a:tab pos="5943600" algn="r"/>
                <a:tab pos="5943600" algn="r"/>
              </a:tabLst>
              <a:defRPr sz="1100">
                <a:solidFill>
                  <a:srgbClr val="FFFFFF"/>
                </a:solidFill>
                <a:latin typeface="Arial"/>
                <a:ea typeface="Arial"/>
                <a:cs typeface="Arial"/>
                <a:sym typeface="Arial"/>
              </a:defRPr>
            </a:lvl1pPr>
          </a:lstStyle>
          <a:p>
            <a:r>
              <a:t>This project is funded by the European Union. The content of this presentation are the sole responsibility of the author(s) and do not necessarily reflect the views of the European Union</a:t>
            </a:r>
          </a:p>
        </p:txBody>
      </p:sp>
      <p:sp>
        <p:nvSpPr>
          <p:cNvPr id="241" name="Slide Number"/>
          <p:cNvSpPr txBox="1">
            <a:spLocks noGrp="1"/>
          </p:cNvSpPr>
          <p:nvPr>
            <p:ph type="sldNum" sz="quarter" idx="2"/>
          </p:nvPr>
        </p:nvSpPr>
        <p:spPr>
          <a:xfrm>
            <a:off x="10770088" y="6300769"/>
            <a:ext cx="273656" cy="264255"/>
          </a:xfrm>
          <a:prstGeom prst="rect">
            <a:avLst/>
          </a:prstGeom>
        </p:spPr>
        <p:txBody>
          <a:bodyPr/>
          <a:lstStyle/>
          <a:p>
            <a:fld id="{86CB4B4D-7CA3-9044-876B-883B54F8677D}" type="slidenum">
              <a:rPr/>
              <a:t>‹#›</a:t>
            </a:fld>
            <a:endParaRPr/>
          </a:p>
        </p:txBody>
      </p:sp>
    </p:spTree>
    <p:extLst>
      <p:ext uri="{BB962C8B-B14F-4D97-AF65-F5344CB8AC3E}">
        <p14:creationId xmlns:p14="http://schemas.microsoft.com/office/powerpoint/2010/main" val="1331692423"/>
      </p:ext>
    </p:extLst>
  </p:cSld>
  <p:clrMapOvr>
    <a:masterClrMapping/>
  </p:clrMapOvr>
  <p:transition spd="med"/>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type="tx">
  <p:cSld name="2_Picture with Caption">
    <p:bg>
      <p:bgPr>
        <a:solidFill>
          <a:srgbClr val="FFFFFF"/>
        </a:solidFill>
        <a:effectLst/>
      </p:bgPr>
    </p:bg>
    <p:spTree>
      <p:nvGrpSpPr>
        <p:cNvPr id="1" name=""/>
        <p:cNvGrpSpPr/>
        <p:nvPr/>
      </p:nvGrpSpPr>
      <p:grpSpPr>
        <a:xfrm>
          <a:off x="0" y="0"/>
          <a:ext cx="0" cy="0"/>
          <a:chOff x="0" y="0"/>
          <a:chExt cx="0" cy="0"/>
        </a:xfrm>
      </p:grpSpPr>
      <p:pic>
        <p:nvPicPr>
          <p:cNvPr id="248" name="Picture 4" descr="Picture 4"/>
          <p:cNvPicPr>
            <a:picLocks noChangeAspect="1"/>
          </p:cNvPicPr>
          <p:nvPr/>
        </p:nvPicPr>
        <p:blipFill>
          <a:blip r:embed="rId2"/>
          <a:stretch>
            <a:fillRect/>
          </a:stretch>
        </p:blipFill>
        <p:spPr>
          <a:xfrm>
            <a:off x="0" y="0"/>
            <a:ext cx="12192000" cy="6858000"/>
          </a:xfrm>
          <a:prstGeom prst="rect">
            <a:avLst/>
          </a:prstGeom>
          <a:ln w="12700">
            <a:miter lim="400000"/>
          </a:ln>
        </p:spPr>
      </p:pic>
      <p:pic>
        <p:nvPicPr>
          <p:cNvPr id="249" name="Picture 3" descr="Picture 3"/>
          <p:cNvPicPr>
            <a:picLocks noChangeAspect="1"/>
          </p:cNvPicPr>
          <p:nvPr/>
        </p:nvPicPr>
        <p:blipFill>
          <a:blip r:embed="rId3"/>
          <a:stretch>
            <a:fillRect/>
          </a:stretch>
        </p:blipFill>
        <p:spPr>
          <a:xfrm>
            <a:off x="11419003" y="6103344"/>
            <a:ext cx="539751" cy="590551"/>
          </a:xfrm>
          <a:prstGeom prst="rect">
            <a:avLst/>
          </a:prstGeom>
          <a:ln w="12700">
            <a:miter lim="400000"/>
          </a:ln>
        </p:spPr>
      </p:pic>
      <p:pic>
        <p:nvPicPr>
          <p:cNvPr id="250" name="Picture 6" descr="Picture 6"/>
          <p:cNvPicPr>
            <a:picLocks noChangeAspect="1"/>
          </p:cNvPicPr>
          <p:nvPr/>
        </p:nvPicPr>
        <p:blipFill>
          <a:blip r:embed="rId4"/>
          <a:stretch>
            <a:fillRect/>
          </a:stretch>
        </p:blipFill>
        <p:spPr>
          <a:xfrm>
            <a:off x="228203" y="6161694"/>
            <a:ext cx="676467" cy="450979"/>
          </a:xfrm>
          <a:prstGeom prst="rect">
            <a:avLst/>
          </a:prstGeom>
          <a:ln w="12700">
            <a:miter lim="400000"/>
          </a:ln>
        </p:spPr>
      </p:pic>
      <p:sp>
        <p:nvSpPr>
          <p:cNvPr id="251" name="Picture Placeholder 2"/>
          <p:cNvSpPr>
            <a:spLocks noGrp="1"/>
          </p:cNvSpPr>
          <p:nvPr>
            <p:ph type="pic" idx="21"/>
          </p:nvPr>
        </p:nvSpPr>
        <p:spPr>
          <a:xfrm>
            <a:off x="224851" y="230816"/>
            <a:ext cx="11744412" cy="5718647"/>
          </a:xfrm>
          <a:prstGeom prst="rect">
            <a:avLst/>
          </a:prstGeom>
        </p:spPr>
        <p:txBody>
          <a:bodyPr lIns="91439" rIns="91439"/>
          <a:lstStyle/>
          <a:p>
            <a:endParaRPr/>
          </a:p>
        </p:txBody>
      </p:sp>
      <p:sp>
        <p:nvSpPr>
          <p:cNvPr id="252" name="TextBox 10"/>
          <p:cNvSpPr txBox="1"/>
          <p:nvPr/>
        </p:nvSpPr>
        <p:spPr>
          <a:xfrm>
            <a:off x="978092" y="6202784"/>
            <a:ext cx="5842611" cy="39167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spAutoFit/>
          </a:bodyPr>
          <a:lstStyle>
            <a:lvl1pPr marR="16509">
              <a:tabLst>
                <a:tab pos="2857500" algn="r"/>
                <a:tab pos="2971800" algn="r"/>
                <a:tab pos="2971800" algn="r"/>
                <a:tab pos="5943600" algn="r"/>
                <a:tab pos="5943600" algn="r"/>
              </a:tabLst>
              <a:defRPr sz="1100">
                <a:solidFill>
                  <a:srgbClr val="FFFFFF"/>
                </a:solidFill>
                <a:latin typeface="Arial"/>
                <a:ea typeface="Arial"/>
                <a:cs typeface="Arial"/>
                <a:sym typeface="Arial"/>
              </a:defRPr>
            </a:lvl1pPr>
          </a:lstStyle>
          <a:p>
            <a:r>
              <a:t>This project is funded by the European Union. The content of this presentation are the sole responsibility of the author(s) and do not necessarily reflect the views of the European Union</a:t>
            </a:r>
          </a:p>
        </p:txBody>
      </p:sp>
      <p:sp>
        <p:nvSpPr>
          <p:cNvPr id="253" name="Slide Number"/>
          <p:cNvSpPr txBox="1">
            <a:spLocks noGrp="1"/>
          </p:cNvSpPr>
          <p:nvPr>
            <p:ph type="sldNum" sz="quarter" idx="2"/>
          </p:nvPr>
        </p:nvSpPr>
        <p:spPr>
          <a:xfrm>
            <a:off x="10770088" y="6300769"/>
            <a:ext cx="273656" cy="264255"/>
          </a:xfrm>
          <a:prstGeom prst="rect">
            <a:avLst/>
          </a:prstGeom>
        </p:spPr>
        <p:txBody>
          <a:bodyPr/>
          <a:lstStyle/>
          <a:p>
            <a:fld id="{86CB4B4D-7CA3-9044-876B-883B54F8677D}" type="slidenum">
              <a:rPr/>
              <a:t>‹#›</a:t>
            </a:fld>
            <a:endParaRPr/>
          </a:p>
        </p:txBody>
      </p:sp>
    </p:spTree>
    <p:extLst>
      <p:ext uri="{BB962C8B-B14F-4D97-AF65-F5344CB8AC3E}">
        <p14:creationId xmlns:p14="http://schemas.microsoft.com/office/powerpoint/2010/main" val="924898085"/>
      </p:ext>
    </p:extLst>
  </p:cSld>
  <p:clrMapOvr>
    <a:masterClrMapping/>
  </p:clrMapOvr>
  <p:transition spd="med"/>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userDrawn="1">
  <p:cSld name="2_Title Only">
    <p:bg>
      <p:bgPr>
        <a:solidFill>
          <a:srgbClr val="FFFFFF"/>
        </a:solidFill>
        <a:effectLst/>
      </p:bgPr>
    </p:bg>
    <p:spTree>
      <p:nvGrpSpPr>
        <p:cNvPr id="1" name=""/>
        <p:cNvGrpSpPr/>
        <p:nvPr/>
      </p:nvGrpSpPr>
      <p:grpSpPr>
        <a:xfrm>
          <a:off x="0" y="0"/>
          <a:ext cx="0" cy="0"/>
          <a:chOff x="0" y="0"/>
          <a:chExt cx="0" cy="0"/>
        </a:xfrm>
      </p:grpSpPr>
      <p:sp>
        <p:nvSpPr>
          <p:cNvPr id="121" name="Slide Number"/>
          <p:cNvSpPr txBox="1">
            <a:spLocks noGrp="1"/>
          </p:cNvSpPr>
          <p:nvPr>
            <p:ph type="sldNum" sz="quarter" idx="2"/>
          </p:nvPr>
        </p:nvSpPr>
        <p:spPr>
          <a:xfrm>
            <a:off x="9812817" y="6300769"/>
            <a:ext cx="273656" cy="264255"/>
          </a:xfrm>
          <a:prstGeom prst="rect">
            <a:avLst/>
          </a:prstGeom>
        </p:spPr>
        <p:txBody>
          <a:bodyPr/>
          <a:lstStyle>
            <a:lvl1pPr>
              <a:defRPr>
                <a:solidFill>
                  <a:srgbClr val="1F3F75"/>
                </a:solidFill>
              </a:defRPr>
            </a:lvl1pPr>
          </a:lstStyle>
          <a:p>
            <a:fld id="{86CB4B4D-7CA3-9044-876B-883B54F8677D}" type="slidenum">
              <a:t>‹#›</a:t>
            </a:fld>
            <a:endParaRPr/>
          </a:p>
        </p:txBody>
      </p:sp>
    </p:spTree>
    <p:extLst>
      <p:ext uri="{BB962C8B-B14F-4D97-AF65-F5344CB8AC3E}">
        <p14:creationId xmlns:p14="http://schemas.microsoft.com/office/powerpoint/2010/main" val="3550178073"/>
      </p:ext>
    </p:extLst>
  </p:cSld>
  <p:clrMapOvr>
    <a:masterClrMapping/>
  </p:clrMapOvr>
  <p:transition spd="med"/>
</p:sldLayout>
</file>

<file path=ppt/slideLayouts/slideLayout5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086138-D93F-0FBF-1689-127D98B8887E}"/>
              </a:ext>
            </a:extLst>
          </p:cNvPr>
          <p:cNvSpPr>
            <a:spLocks noGrp="1"/>
          </p:cNvSpPr>
          <p:nvPr>
            <p:ph type="title"/>
          </p:nvPr>
        </p:nvSpPr>
        <p:spPr>
          <a:xfrm>
            <a:off x="838200" y="365126"/>
            <a:ext cx="10515600" cy="975994"/>
          </a:xfrm>
          <a:prstGeom prst="rect">
            <a:avLst/>
          </a:prstGeom>
        </p:spPr>
        <p:txBody>
          <a:bodyPr/>
          <a:lstStyle>
            <a:lvl1pPr>
              <a:defRPr b="0" i="0">
                <a:latin typeface="Arial"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844D9B89-AF2D-93FB-08E4-6DE79A3700C3}"/>
              </a:ext>
            </a:extLst>
          </p:cNvPr>
          <p:cNvSpPr>
            <a:spLocks noGrp="1"/>
          </p:cNvSpPr>
          <p:nvPr>
            <p:ph sz="half" idx="1"/>
          </p:nvPr>
        </p:nvSpPr>
        <p:spPr>
          <a:xfrm>
            <a:off x="838200" y="1662557"/>
            <a:ext cx="5181600" cy="4322608"/>
          </a:xfrm>
          <a:prstGeom prst="rect">
            <a:avLst/>
          </a:prstGeom>
        </p:spPr>
        <p:txBody>
          <a:bodyPr/>
          <a:lstStyle>
            <a:lvl1pPr>
              <a:defRPr b="0" i="0">
                <a:latin typeface="Arial" panose="020B0604020202020204" pitchFamily="34" charset="0"/>
              </a:defRPr>
            </a:lvl1pPr>
            <a:lvl2pPr>
              <a:defRPr b="0" i="0">
                <a:latin typeface="Arial" panose="020B0604020202020204" pitchFamily="34" charset="0"/>
              </a:defRPr>
            </a:lvl2pPr>
            <a:lvl3pPr>
              <a:defRPr b="0" i="0">
                <a:latin typeface="Arial" panose="020B0604020202020204" pitchFamily="34" charset="0"/>
              </a:defRPr>
            </a:lvl3pPr>
            <a:lvl4pPr>
              <a:defRPr b="0" i="0">
                <a:latin typeface="Arial" panose="020B0604020202020204" pitchFamily="34" charset="0"/>
              </a:defRPr>
            </a:lvl4pPr>
            <a:lvl5pPr>
              <a:defRPr b="0" i="0">
                <a:latin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6B2170C-D54A-1236-4EDA-753AFA926951}"/>
              </a:ext>
            </a:extLst>
          </p:cNvPr>
          <p:cNvSpPr>
            <a:spLocks noGrp="1"/>
          </p:cNvSpPr>
          <p:nvPr>
            <p:ph sz="half" idx="2"/>
          </p:nvPr>
        </p:nvSpPr>
        <p:spPr>
          <a:xfrm>
            <a:off x="6172200" y="1680481"/>
            <a:ext cx="5181600" cy="3847484"/>
          </a:xfrm>
          <a:prstGeom prst="rect">
            <a:avLst/>
          </a:prstGeom>
        </p:spPr>
        <p:txBody>
          <a:bodyPr/>
          <a:lstStyle>
            <a:lvl1pPr>
              <a:defRPr b="0" i="0">
                <a:latin typeface="Arial" panose="020B0604020202020204" pitchFamily="34" charset="0"/>
              </a:defRPr>
            </a:lvl1pPr>
            <a:lvl2pPr>
              <a:defRPr b="0" i="0">
                <a:latin typeface="Arial" panose="020B0604020202020204" pitchFamily="34" charset="0"/>
              </a:defRPr>
            </a:lvl2pPr>
            <a:lvl3pPr>
              <a:defRPr b="0" i="0">
                <a:latin typeface="Arial" panose="020B0604020202020204" pitchFamily="34" charset="0"/>
              </a:defRPr>
            </a:lvl3pPr>
            <a:lvl4pPr>
              <a:defRPr b="0" i="0">
                <a:latin typeface="Arial" panose="020B0604020202020204" pitchFamily="34" charset="0"/>
              </a:defRPr>
            </a:lvl4pPr>
            <a:lvl5pPr>
              <a:defRPr b="0" i="0">
                <a:latin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3">
            <a:extLst>
              <a:ext uri="{FF2B5EF4-FFF2-40B4-BE49-F238E27FC236}">
                <a16:creationId xmlns:a16="http://schemas.microsoft.com/office/drawing/2014/main" id="{75F5AE4B-3727-B65A-EB65-3F7CAEFCE93D}"/>
              </a:ext>
            </a:extLst>
          </p:cNvPr>
          <p:cNvSpPr>
            <a:spLocks noGrp="1"/>
          </p:cNvSpPr>
          <p:nvPr>
            <p:ph type="dt" sz="half" idx="10"/>
          </p:nvPr>
        </p:nvSpPr>
        <p:spPr>
          <a:xfrm>
            <a:off x="7573967" y="6250334"/>
            <a:ext cx="1156252" cy="365125"/>
          </a:xfrm>
          <a:prstGeom prst="rect">
            <a:avLst/>
          </a:prstGeom>
        </p:spPr>
        <p:txBody>
          <a:bodyPr vert="horz" lIns="91440" tIns="45720" rIns="91440" bIns="45720" rtlCol="0" anchor="ctr"/>
          <a:lstStyle>
            <a:lvl1pPr algn="r">
              <a:defRPr sz="1200" b="0" i="0">
                <a:solidFill>
                  <a:srgbClr val="1F3F75"/>
                </a:solidFill>
                <a:latin typeface="Arial" panose="020B0604020202020204" pitchFamily="34" charset="0"/>
              </a:defRPr>
            </a:lvl1pPr>
          </a:lstStyle>
          <a:p>
            <a:fld id="{08DB8C55-D203-4127-A771-9649CB5C8F4D}" type="datetime1">
              <a:rPr lang="en-US" smtClean="0"/>
              <a:t>6/19/25</a:t>
            </a:fld>
            <a:endParaRPr lang="en-US"/>
          </a:p>
        </p:txBody>
      </p:sp>
      <p:sp>
        <p:nvSpPr>
          <p:cNvPr id="9" name="Slide Number Placeholder 5">
            <a:extLst>
              <a:ext uri="{FF2B5EF4-FFF2-40B4-BE49-F238E27FC236}">
                <a16:creationId xmlns:a16="http://schemas.microsoft.com/office/drawing/2014/main" id="{0F622D4E-8314-34DF-F0FB-37FC587CA10C}"/>
              </a:ext>
            </a:extLst>
          </p:cNvPr>
          <p:cNvSpPr>
            <a:spLocks noGrp="1"/>
          </p:cNvSpPr>
          <p:nvPr>
            <p:ph type="sldNum" sz="quarter" idx="4"/>
          </p:nvPr>
        </p:nvSpPr>
        <p:spPr>
          <a:xfrm>
            <a:off x="8930220" y="6250334"/>
            <a:ext cx="1156253" cy="365125"/>
          </a:xfrm>
          <a:prstGeom prst="rect">
            <a:avLst/>
          </a:prstGeom>
        </p:spPr>
        <p:txBody>
          <a:bodyPr vert="horz" lIns="91440" tIns="45720" rIns="91440" bIns="45720" rtlCol="0" anchor="ctr"/>
          <a:lstStyle>
            <a:lvl1pPr algn="r">
              <a:defRPr sz="1200" b="0" i="0">
                <a:solidFill>
                  <a:srgbClr val="1F3F75"/>
                </a:solidFill>
                <a:latin typeface="Arial" panose="020B0604020202020204" pitchFamily="34" charset="0"/>
              </a:defRPr>
            </a:lvl1pPr>
          </a:lstStyle>
          <a:p>
            <a:fld id="{588AA4F6-E17D-344D-B027-8965B576DE52}" type="slidenum">
              <a:rPr lang="en-US" smtClean="0"/>
              <a:pPr/>
              <a:t>‹#›</a:t>
            </a:fld>
            <a:endParaRPr lang="en-US"/>
          </a:p>
        </p:txBody>
      </p:sp>
      <p:cxnSp>
        <p:nvCxnSpPr>
          <p:cNvPr id="10" name="Straight Connector 9">
            <a:extLst>
              <a:ext uri="{FF2B5EF4-FFF2-40B4-BE49-F238E27FC236}">
                <a16:creationId xmlns:a16="http://schemas.microsoft.com/office/drawing/2014/main" id="{6A5351B1-66F2-9BC8-B23F-73A16CBBC18C}"/>
              </a:ext>
            </a:extLst>
          </p:cNvPr>
          <p:cNvCxnSpPr/>
          <p:nvPr userDrawn="1"/>
        </p:nvCxnSpPr>
        <p:spPr>
          <a:xfrm>
            <a:off x="838200" y="1368830"/>
            <a:ext cx="2195945" cy="0"/>
          </a:xfrm>
          <a:prstGeom prst="line">
            <a:avLst/>
          </a:prstGeom>
          <a:ln w="76200">
            <a:solidFill>
              <a:srgbClr val="39BBA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1128127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tx">
  <p:cSld name="3_Picture with Caption">
    <p:bg>
      <p:bgPr>
        <a:solidFill>
          <a:srgbClr val="FFFFFF"/>
        </a:solidFill>
        <a:effectLst/>
      </p:bgPr>
    </p:bg>
    <p:spTree>
      <p:nvGrpSpPr>
        <p:cNvPr id="1" name=""/>
        <p:cNvGrpSpPr/>
        <p:nvPr/>
      </p:nvGrpSpPr>
      <p:grpSpPr>
        <a:xfrm>
          <a:off x="0" y="0"/>
          <a:ext cx="0" cy="0"/>
          <a:chOff x="0" y="0"/>
          <a:chExt cx="0" cy="0"/>
        </a:xfrm>
      </p:grpSpPr>
      <p:pic>
        <p:nvPicPr>
          <p:cNvPr id="260" name="Picture 3" descr="Picture 3"/>
          <p:cNvPicPr>
            <a:picLocks noChangeAspect="1"/>
          </p:cNvPicPr>
          <p:nvPr/>
        </p:nvPicPr>
        <p:blipFill>
          <a:blip r:embed="rId2"/>
          <a:stretch>
            <a:fillRect/>
          </a:stretch>
        </p:blipFill>
        <p:spPr>
          <a:xfrm>
            <a:off x="11419003" y="6103344"/>
            <a:ext cx="539751" cy="590551"/>
          </a:xfrm>
          <a:prstGeom prst="rect">
            <a:avLst/>
          </a:prstGeom>
          <a:ln w="12700">
            <a:miter lim="400000"/>
          </a:ln>
          <a:effectLst>
            <a:outerShdw blurRad="127000" rotWithShape="0">
              <a:srgbClr val="000000">
                <a:alpha val="15000"/>
              </a:srgbClr>
            </a:outerShdw>
          </a:effectLst>
        </p:spPr>
      </p:pic>
      <p:sp>
        <p:nvSpPr>
          <p:cNvPr id="261" name="TextBox 6"/>
          <p:cNvSpPr txBox="1"/>
          <p:nvPr/>
        </p:nvSpPr>
        <p:spPr>
          <a:xfrm>
            <a:off x="995759" y="6094786"/>
            <a:ext cx="7388844" cy="54407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spAutoFit/>
          </a:bodyPr>
          <a:lstStyle>
            <a:lvl1pPr marR="16509">
              <a:tabLst>
                <a:tab pos="2857500" algn="r"/>
                <a:tab pos="2971800" algn="r"/>
                <a:tab pos="2971800" algn="r"/>
                <a:tab pos="5943600" algn="r"/>
                <a:tab pos="5943600" algn="r"/>
              </a:tabLst>
              <a:defRPr sz="1100">
                <a:solidFill>
                  <a:srgbClr val="FFFFFF"/>
                </a:solidFill>
                <a:latin typeface="Arial"/>
                <a:ea typeface="Arial"/>
                <a:cs typeface="Arial"/>
                <a:sym typeface="Arial"/>
              </a:defRPr>
            </a:lvl1pPr>
          </a:lstStyle>
          <a:p>
            <a:r>
              <a:t>This project has received funding from the European Union's Horizon Europe research and innovation programme. Views and opinions expressed are however those of the author(s) only and do not necessarily reflect those of the European Union. Neither the European Union nor the granting authority can be held responsible for them.  </a:t>
            </a:r>
          </a:p>
        </p:txBody>
      </p:sp>
      <p:pic>
        <p:nvPicPr>
          <p:cNvPr id="262" name="Picture 7" descr="Picture 7"/>
          <p:cNvPicPr>
            <a:picLocks noChangeAspect="1"/>
          </p:cNvPicPr>
          <p:nvPr/>
        </p:nvPicPr>
        <p:blipFill>
          <a:blip r:embed="rId3"/>
          <a:stretch>
            <a:fillRect/>
          </a:stretch>
        </p:blipFill>
        <p:spPr>
          <a:xfrm>
            <a:off x="228203" y="6161694"/>
            <a:ext cx="676467" cy="450979"/>
          </a:xfrm>
          <a:prstGeom prst="rect">
            <a:avLst/>
          </a:prstGeom>
          <a:ln w="12700">
            <a:miter lim="400000"/>
          </a:ln>
        </p:spPr>
      </p:pic>
      <p:sp>
        <p:nvSpPr>
          <p:cNvPr id="263" name="Picture Placeholder 2"/>
          <p:cNvSpPr>
            <a:spLocks noGrp="1"/>
          </p:cNvSpPr>
          <p:nvPr>
            <p:ph type="pic" idx="21"/>
          </p:nvPr>
        </p:nvSpPr>
        <p:spPr>
          <a:xfrm>
            <a:off x="0" y="0"/>
            <a:ext cx="12192000" cy="6858000"/>
          </a:xfrm>
          <a:prstGeom prst="rect">
            <a:avLst/>
          </a:prstGeom>
        </p:spPr>
        <p:txBody>
          <a:bodyPr lIns="91439" rIns="91439"/>
          <a:lstStyle/>
          <a:p>
            <a:endParaRPr/>
          </a:p>
        </p:txBody>
      </p:sp>
      <p:sp>
        <p:nvSpPr>
          <p:cNvPr id="264" name="Slide Number"/>
          <p:cNvSpPr txBox="1">
            <a:spLocks noGrp="1"/>
          </p:cNvSpPr>
          <p:nvPr>
            <p:ph type="sldNum" sz="quarter" idx="2"/>
          </p:nvPr>
        </p:nvSpPr>
        <p:spPr>
          <a:xfrm>
            <a:off x="5892800" y="6172200"/>
            <a:ext cx="2844800" cy="368301"/>
          </a:xfrm>
          <a:prstGeom prst="rect">
            <a:avLst/>
          </a:prstGeom>
        </p:spPr>
        <p:txBody>
          <a:bodyPr/>
          <a:lstStyle>
            <a:lvl1pPr>
              <a:defRPr>
                <a:solidFill>
                  <a:srgbClr val="000000"/>
                </a:solidFill>
                <a:latin typeface="+mn-lt"/>
                <a:ea typeface="+mn-ea"/>
                <a:cs typeface="+mn-cs"/>
                <a:sym typeface="Calibri"/>
              </a:defRPr>
            </a:lvl1pPr>
          </a:lstStyle>
          <a:p>
            <a:fld id="{86CB4B4D-7CA3-9044-876B-883B54F8677D}" type="slidenum">
              <a:rPr/>
              <a:t>‹#›</a:t>
            </a:fld>
            <a:endParaRPr/>
          </a:p>
        </p:txBody>
      </p:sp>
    </p:spTree>
    <p:extLst>
      <p:ext uri="{BB962C8B-B14F-4D97-AF65-F5344CB8AC3E}">
        <p14:creationId xmlns:p14="http://schemas.microsoft.com/office/powerpoint/2010/main" val="2246230085"/>
      </p:ext>
    </p:extLst>
  </p:cSld>
  <p:clrMapOvr>
    <a:masterClrMapping/>
  </p:clrMapOvr>
  <p:transition spd="med"/>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DF16D6-AE3F-1096-E7E3-F8E143937B29}"/>
              </a:ext>
            </a:extLst>
          </p:cNvPr>
          <p:cNvSpPr>
            <a:spLocks noGrp="1"/>
          </p:cNvSpPr>
          <p:nvPr>
            <p:ph type="ctrTitle"/>
          </p:nvPr>
        </p:nvSpPr>
        <p:spPr>
          <a:xfrm>
            <a:off x="1524000" y="1122363"/>
            <a:ext cx="9144000" cy="2387600"/>
          </a:xfrm>
          <a:prstGeom prst="rect">
            <a:avLst/>
          </a:prstGeom>
        </p:spPr>
        <p:txBody>
          <a:bodyPr anchor="b"/>
          <a:lstStyle>
            <a:lvl1pPr algn="ctr">
              <a:defRPr sz="6000" b="0" i="0">
                <a:latin typeface="Arial" panose="020B0604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FA1C79D0-1445-FD09-8007-7C2EFB521C65}"/>
              </a:ext>
            </a:extLst>
          </p:cNvPr>
          <p:cNvSpPr>
            <a:spLocks noGrp="1"/>
          </p:cNvSpPr>
          <p:nvPr>
            <p:ph type="subTitle" idx="1"/>
          </p:nvPr>
        </p:nvSpPr>
        <p:spPr>
          <a:xfrm>
            <a:off x="1524000" y="3685308"/>
            <a:ext cx="9144000" cy="1572491"/>
          </a:xfrm>
          <a:prstGeom prst="rect">
            <a:avLst/>
          </a:prstGeom>
        </p:spPr>
        <p:txBody>
          <a:bodyPr/>
          <a:lstStyle>
            <a:lvl1pPr marL="0" indent="0" algn="ctr">
              <a:buNone/>
              <a:defRPr sz="2400" b="0" i="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7" name="Straight Connector 6">
            <a:extLst>
              <a:ext uri="{FF2B5EF4-FFF2-40B4-BE49-F238E27FC236}">
                <a16:creationId xmlns:a16="http://schemas.microsoft.com/office/drawing/2014/main" id="{01A851C9-D0FB-AB35-D54E-93ED34685492}"/>
              </a:ext>
            </a:extLst>
          </p:cNvPr>
          <p:cNvCxnSpPr>
            <a:cxnSpLocks/>
          </p:cNvCxnSpPr>
          <p:nvPr userDrawn="1"/>
        </p:nvCxnSpPr>
        <p:spPr>
          <a:xfrm>
            <a:off x="4998028" y="3590323"/>
            <a:ext cx="2195945" cy="0"/>
          </a:xfrm>
          <a:prstGeom prst="line">
            <a:avLst/>
          </a:prstGeom>
          <a:ln w="76200">
            <a:solidFill>
              <a:srgbClr val="39BBA6"/>
            </a:solidFill>
          </a:ln>
        </p:spPr>
        <p:style>
          <a:lnRef idx="1">
            <a:schemeClr val="accent1"/>
          </a:lnRef>
          <a:fillRef idx="0">
            <a:schemeClr val="accent1"/>
          </a:fillRef>
          <a:effectRef idx="0">
            <a:schemeClr val="accent1"/>
          </a:effectRef>
          <a:fontRef idx="minor">
            <a:schemeClr val="tx1"/>
          </a:fontRef>
        </p:style>
      </p:cxnSp>
      <p:sp>
        <p:nvSpPr>
          <p:cNvPr id="8" name="Date Placeholder 3">
            <a:extLst>
              <a:ext uri="{FF2B5EF4-FFF2-40B4-BE49-F238E27FC236}">
                <a16:creationId xmlns:a16="http://schemas.microsoft.com/office/drawing/2014/main" id="{418F159B-110E-8202-936D-293A025EE45F}"/>
              </a:ext>
            </a:extLst>
          </p:cNvPr>
          <p:cNvSpPr>
            <a:spLocks noGrp="1"/>
          </p:cNvSpPr>
          <p:nvPr>
            <p:ph type="dt" sz="half" idx="2"/>
          </p:nvPr>
        </p:nvSpPr>
        <p:spPr>
          <a:xfrm>
            <a:off x="7573967" y="6250334"/>
            <a:ext cx="1156252" cy="365125"/>
          </a:xfrm>
          <a:prstGeom prst="rect">
            <a:avLst/>
          </a:prstGeom>
        </p:spPr>
        <p:txBody>
          <a:bodyPr vert="horz" lIns="91440" tIns="45720" rIns="91440" bIns="45720" rtlCol="0" anchor="ctr"/>
          <a:lstStyle>
            <a:lvl1pPr algn="r">
              <a:defRPr sz="1200" b="0" i="0">
                <a:solidFill>
                  <a:srgbClr val="1F3F75"/>
                </a:solidFill>
                <a:latin typeface="Arial" panose="020B0604020202020204" pitchFamily="34" charset="0"/>
              </a:defRPr>
            </a:lvl1pPr>
          </a:lstStyle>
          <a:p>
            <a:fld id="{DA6AB6E2-CB73-4972-8FE1-34ADD1B174BE}" type="datetime1">
              <a:rPr lang="en-US" smtClean="0"/>
              <a:t>6/19/25</a:t>
            </a:fld>
            <a:endParaRPr lang="en-US"/>
          </a:p>
        </p:txBody>
      </p:sp>
      <p:sp>
        <p:nvSpPr>
          <p:cNvPr id="9" name="Slide Number Placeholder 5">
            <a:extLst>
              <a:ext uri="{FF2B5EF4-FFF2-40B4-BE49-F238E27FC236}">
                <a16:creationId xmlns:a16="http://schemas.microsoft.com/office/drawing/2014/main" id="{2ADEB038-89AC-098B-F02E-886DBE0549E6}"/>
              </a:ext>
            </a:extLst>
          </p:cNvPr>
          <p:cNvSpPr>
            <a:spLocks noGrp="1"/>
          </p:cNvSpPr>
          <p:nvPr>
            <p:ph type="sldNum" sz="quarter" idx="4"/>
          </p:nvPr>
        </p:nvSpPr>
        <p:spPr>
          <a:xfrm>
            <a:off x="8930220" y="6250334"/>
            <a:ext cx="1156253" cy="365125"/>
          </a:xfrm>
          <a:prstGeom prst="rect">
            <a:avLst/>
          </a:prstGeom>
        </p:spPr>
        <p:txBody>
          <a:bodyPr vert="horz" lIns="91440" tIns="45720" rIns="91440" bIns="45720" rtlCol="0" anchor="ctr"/>
          <a:lstStyle>
            <a:lvl1pPr algn="r">
              <a:defRPr sz="1200" b="0" i="0">
                <a:solidFill>
                  <a:srgbClr val="1F3F75"/>
                </a:solidFill>
                <a:latin typeface="Arial" panose="020B0604020202020204" pitchFamily="34" charset="0"/>
              </a:defRPr>
            </a:lvl1pPr>
          </a:lstStyle>
          <a:p>
            <a:fld id="{588AA4F6-E17D-344D-B027-8965B576DE52}" type="slidenum">
              <a:rPr lang="en-US" smtClean="0"/>
              <a:pPr/>
              <a:t>‹#›</a:t>
            </a:fld>
            <a:endParaRPr lang="en-US"/>
          </a:p>
        </p:txBody>
      </p:sp>
    </p:spTree>
    <p:extLst>
      <p:ext uri="{BB962C8B-B14F-4D97-AF65-F5344CB8AC3E}">
        <p14:creationId xmlns:p14="http://schemas.microsoft.com/office/powerpoint/2010/main" val="152808625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A36CB101-4228-46BC-8965-9AE29BF87C3B}"/>
              </a:ext>
            </a:extLst>
          </p:cNvPr>
          <p:cNvSpPr>
            <a:spLocks noGrp="1"/>
          </p:cNvSpPr>
          <p:nvPr>
            <p:ph type="title"/>
          </p:nvPr>
        </p:nvSpPr>
        <p:spPr>
          <a:xfrm>
            <a:off x="838200" y="365126"/>
            <a:ext cx="10515600" cy="975994"/>
          </a:xfrm>
          <a:prstGeom prst="rect">
            <a:avLst/>
          </a:prstGeom>
        </p:spPr>
        <p:txBody>
          <a:bodyPr vert="horz" lIns="91440" tIns="45720" rIns="91440" bIns="45720" rtlCol="0" anchor="ctr">
            <a:normAutofit/>
          </a:bodyPr>
          <a:lstStyle>
            <a:lvl1pPr>
              <a:defRPr b="0" i="0">
                <a:latin typeface="Arial" panose="020B0604020202020204" pitchFamily="34" charset="0"/>
              </a:defRPr>
            </a:lvl1pPr>
          </a:lstStyle>
          <a:p>
            <a:r>
              <a:rPr lang="en-US"/>
              <a:t>Click to edit Master title style</a:t>
            </a:r>
          </a:p>
        </p:txBody>
      </p:sp>
      <p:sp>
        <p:nvSpPr>
          <p:cNvPr id="8" name="Text Placeholder 2">
            <a:extLst>
              <a:ext uri="{FF2B5EF4-FFF2-40B4-BE49-F238E27FC236}">
                <a16:creationId xmlns:a16="http://schemas.microsoft.com/office/drawing/2014/main" id="{3BA4E523-5FC1-63BA-7E5E-1F9ED0C56A77}"/>
              </a:ext>
            </a:extLst>
          </p:cNvPr>
          <p:cNvSpPr>
            <a:spLocks noGrp="1"/>
          </p:cNvSpPr>
          <p:nvPr>
            <p:ph idx="1"/>
          </p:nvPr>
        </p:nvSpPr>
        <p:spPr>
          <a:xfrm>
            <a:off x="838200" y="1717969"/>
            <a:ext cx="10515600" cy="4014978"/>
          </a:xfrm>
          <a:prstGeom prst="rect">
            <a:avLst/>
          </a:prstGeom>
        </p:spPr>
        <p:txBody>
          <a:bodyPr vert="horz" lIns="91440" tIns="45720" rIns="91440" bIns="45720" rtlCol="0">
            <a:normAutofit/>
          </a:bodyPr>
          <a:lstStyle>
            <a:lvl1pPr>
              <a:defRPr b="0" i="0">
                <a:latin typeface="Arial" panose="020B0604020202020204" pitchFamily="34" charset="0"/>
              </a:defRPr>
            </a:lvl1pPr>
            <a:lvl2pPr>
              <a:defRPr b="0" i="0">
                <a:latin typeface="Arial" panose="020B0604020202020204" pitchFamily="34" charset="0"/>
              </a:defRPr>
            </a:lvl2pPr>
            <a:lvl3pPr>
              <a:defRPr b="0" i="0">
                <a:latin typeface="Arial" panose="020B0604020202020204" pitchFamily="34" charset="0"/>
              </a:defRPr>
            </a:lvl3pPr>
            <a:lvl4pPr>
              <a:defRPr b="0" i="0">
                <a:latin typeface="Arial" panose="020B0604020202020204" pitchFamily="34" charset="0"/>
              </a:defRPr>
            </a:lvl4pPr>
            <a:lvl5pPr>
              <a:defRPr b="0" i="0">
                <a:latin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9" name="Straight Connector 8">
            <a:extLst>
              <a:ext uri="{FF2B5EF4-FFF2-40B4-BE49-F238E27FC236}">
                <a16:creationId xmlns:a16="http://schemas.microsoft.com/office/drawing/2014/main" id="{CBFF50F6-FF98-1B43-C933-536B5D0D4A48}"/>
              </a:ext>
            </a:extLst>
          </p:cNvPr>
          <p:cNvCxnSpPr/>
          <p:nvPr userDrawn="1"/>
        </p:nvCxnSpPr>
        <p:spPr>
          <a:xfrm>
            <a:off x="838200" y="1368830"/>
            <a:ext cx="2195945" cy="0"/>
          </a:xfrm>
          <a:prstGeom prst="line">
            <a:avLst/>
          </a:prstGeom>
          <a:ln w="76200">
            <a:solidFill>
              <a:srgbClr val="39BBA6"/>
            </a:solidFill>
          </a:ln>
        </p:spPr>
        <p:style>
          <a:lnRef idx="1">
            <a:schemeClr val="accent1"/>
          </a:lnRef>
          <a:fillRef idx="0">
            <a:schemeClr val="accent1"/>
          </a:fillRef>
          <a:effectRef idx="0">
            <a:schemeClr val="accent1"/>
          </a:effectRef>
          <a:fontRef idx="minor">
            <a:schemeClr val="tx1"/>
          </a:fontRef>
        </p:style>
      </p:cxnSp>
      <p:sp>
        <p:nvSpPr>
          <p:cNvPr id="10" name="Date Placeholder 3">
            <a:extLst>
              <a:ext uri="{FF2B5EF4-FFF2-40B4-BE49-F238E27FC236}">
                <a16:creationId xmlns:a16="http://schemas.microsoft.com/office/drawing/2014/main" id="{654262F4-C1FB-8E75-D6A8-4C03EE3E3297}"/>
              </a:ext>
            </a:extLst>
          </p:cNvPr>
          <p:cNvSpPr>
            <a:spLocks noGrp="1"/>
          </p:cNvSpPr>
          <p:nvPr>
            <p:ph type="dt" sz="half" idx="2"/>
          </p:nvPr>
        </p:nvSpPr>
        <p:spPr>
          <a:xfrm>
            <a:off x="7573967" y="6250334"/>
            <a:ext cx="1156252" cy="365125"/>
          </a:xfrm>
          <a:prstGeom prst="rect">
            <a:avLst/>
          </a:prstGeom>
        </p:spPr>
        <p:txBody>
          <a:bodyPr vert="horz" lIns="91440" tIns="45720" rIns="91440" bIns="45720" rtlCol="0" anchor="ctr"/>
          <a:lstStyle>
            <a:lvl1pPr algn="r">
              <a:defRPr sz="1200" b="0" i="0">
                <a:solidFill>
                  <a:srgbClr val="1F3F75"/>
                </a:solidFill>
                <a:latin typeface="Arial" panose="020B0604020202020204" pitchFamily="34" charset="0"/>
              </a:defRPr>
            </a:lvl1pPr>
          </a:lstStyle>
          <a:p>
            <a:fld id="{899739B4-09D7-4AEE-82C7-202E7EDE74E3}" type="datetime1">
              <a:rPr lang="en-US" smtClean="0"/>
              <a:t>6/19/25</a:t>
            </a:fld>
            <a:endParaRPr lang="en-US"/>
          </a:p>
        </p:txBody>
      </p:sp>
      <p:sp>
        <p:nvSpPr>
          <p:cNvPr id="11" name="Slide Number Placeholder 5">
            <a:extLst>
              <a:ext uri="{FF2B5EF4-FFF2-40B4-BE49-F238E27FC236}">
                <a16:creationId xmlns:a16="http://schemas.microsoft.com/office/drawing/2014/main" id="{3928909C-883B-0849-B65C-150C7CE168A2}"/>
              </a:ext>
            </a:extLst>
          </p:cNvPr>
          <p:cNvSpPr>
            <a:spLocks noGrp="1"/>
          </p:cNvSpPr>
          <p:nvPr>
            <p:ph type="sldNum" sz="quarter" idx="4"/>
          </p:nvPr>
        </p:nvSpPr>
        <p:spPr>
          <a:xfrm>
            <a:off x="8930220" y="6250334"/>
            <a:ext cx="1156253" cy="365125"/>
          </a:xfrm>
          <a:prstGeom prst="rect">
            <a:avLst/>
          </a:prstGeom>
        </p:spPr>
        <p:txBody>
          <a:bodyPr vert="horz" lIns="91440" tIns="45720" rIns="91440" bIns="45720" rtlCol="0" anchor="ctr"/>
          <a:lstStyle>
            <a:lvl1pPr algn="r">
              <a:defRPr sz="1200" b="0" i="0">
                <a:solidFill>
                  <a:srgbClr val="1F3F75"/>
                </a:solidFill>
                <a:latin typeface="Arial" panose="020B0604020202020204" pitchFamily="34" charset="0"/>
              </a:defRPr>
            </a:lvl1pPr>
          </a:lstStyle>
          <a:p>
            <a:fld id="{588AA4F6-E17D-344D-B027-8965B576DE52}" type="slidenum">
              <a:rPr lang="en-US" smtClean="0"/>
              <a:pPr/>
              <a:t>‹#›</a:t>
            </a:fld>
            <a:endParaRPr lang="en-US"/>
          </a:p>
        </p:txBody>
      </p:sp>
    </p:spTree>
    <p:extLst>
      <p:ext uri="{BB962C8B-B14F-4D97-AF65-F5344CB8AC3E}">
        <p14:creationId xmlns:p14="http://schemas.microsoft.com/office/powerpoint/2010/main" val="27225521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B3984-EEC9-2F82-5EE9-D6BC2E592FD0}"/>
              </a:ext>
            </a:extLst>
          </p:cNvPr>
          <p:cNvSpPr>
            <a:spLocks noGrp="1"/>
          </p:cNvSpPr>
          <p:nvPr>
            <p:ph type="title"/>
          </p:nvPr>
        </p:nvSpPr>
        <p:spPr>
          <a:xfrm>
            <a:off x="831273" y="2002632"/>
            <a:ext cx="10307781" cy="2852737"/>
          </a:xfrm>
          <a:prstGeom prst="rect">
            <a:avLst/>
          </a:prstGeom>
        </p:spPr>
        <p:txBody>
          <a:bodyPr anchor="ctr"/>
          <a:lstStyle>
            <a:lvl1pPr>
              <a:defRPr sz="6000" b="0" i="0">
                <a:solidFill>
                  <a:srgbClr val="1F3F75"/>
                </a:solidFill>
                <a:latin typeface="Arial" panose="020B0604020202020204" pitchFamily="34" charset="0"/>
              </a:defRPr>
            </a:lvl1pPr>
          </a:lstStyle>
          <a:p>
            <a:r>
              <a:rPr lang="en-US"/>
              <a:t>Click to edit Master title style</a:t>
            </a:r>
          </a:p>
        </p:txBody>
      </p:sp>
      <p:sp>
        <p:nvSpPr>
          <p:cNvPr id="7" name="Date Placeholder 3">
            <a:extLst>
              <a:ext uri="{FF2B5EF4-FFF2-40B4-BE49-F238E27FC236}">
                <a16:creationId xmlns:a16="http://schemas.microsoft.com/office/drawing/2014/main" id="{EC076455-0F1D-E4B0-272B-DBE5B8714BFE}"/>
              </a:ext>
            </a:extLst>
          </p:cNvPr>
          <p:cNvSpPr>
            <a:spLocks noGrp="1"/>
          </p:cNvSpPr>
          <p:nvPr>
            <p:ph type="dt" sz="half" idx="2"/>
          </p:nvPr>
        </p:nvSpPr>
        <p:spPr>
          <a:xfrm>
            <a:off x="7573967" y="6250334"/>
            <a:ext cx="1156252" cy="365125"/>
          </a:xfrm>
          <a:prstGeom prst="rect">
            <a:avLst/>
          </a:prstGeom>
        </p:spPr>
        <p:txBody>
          <a:bodyPr vert="horz" lIns="91440" tIns="45720" rIns="91440" bIns="45720" rtlCol="0" anchor="ctr"/>
          <a:lstStyle>
            <a:lvl1pPr algn="r">
              <a:defRPr sz="1200" b="0" i="0">
                <a:solidFill>
                  <a:srgbClr val="1F3F75"/>
                </a:solidFill>
                <a:latin typeface="Arial" panose="020B0604020202020204" pitchFamily="34" charset="0"/>
              </a:defRPr>
            </a:lvl1pPr>
          </a:lstStyle>
          <a:p>
            <a:fld id="{213E8D82-952C-4CDC-B81D-CD4E0C269AE6}" type="datetime1">
              <a:rPr lang="en-US" smtClean="0"/>
              <a:t>6/19/25</a:t>
            </a:fld>
            <a:endParaRPr lang="en-US"/>
          </a:p>
        </p:txBody>
      </p:sp>
      <p:sp>
        <p:nvSpPr>
          <p:cNvPr id="8" name="Slide Number Placeholder 5">
            <a:extLst>
              <a:ext uri="{FF2B5EF4-FFF2-40B4-BE49-F238E27FC236}">
                <a16:creationId xmlns:a16="http://schemas.microsoft.com/office/drawing/2014/main" id="{1DEC80E8-64C1-FDD5-5638-14F1DB6AA99A}"/>
              </a:ext>
            </a:extLst>
          </p:cNvPr>
          <p:cNvSpPr>
            <a:spLocks noGrp="1"/>
          </p:cNvSpPr>
          <p:nvPr>
            <p:ph type="sldNum" sz="quarter" idx="4"/>
          </p:nvPr>
        </p:nvSpPr>
        <p:spPr>
          <a:xfrm>
            <a:off x="8930220" y="6250334"/>
            <a:ext cx="1156253" cy="365125"/>
          </a:xfrm>
          <a:prstGeom prst="rect">
            <a:avLst/>
          </a:prstGeom>
        </p:spPr>
        <p:txBody>
          <a:bodyPr vert="horz" lIns="91440" tIns="45720" rIns="91440" bIns="45720" rtlCol="0" anchor="ctr"/>
          <a:lstStyle>
            <a:lvl1pPr algn="r">
              <a:defRPr sz="1200" b="0" i="0">
                <a:solidFill>
                  <a:srgbClr val="1F3F75"/>
                </a:solidFill>
                <a:latin typeface="Arial" panose="020B0604020202020204" pitchFamily="34" charset="0"/>
              </a:defRPr>
            </a:lvl1pPr>
          </a:lstStyle>
          <a:p>
            <a:fld id="{588AA4F6-E17D-344D-B027-8965B576DE52}" type="slidenum">
              <a:rPr lang="en-US" smtClean="0"/>
              <a:pPr/>
              <a:t>‹#›</a:t>
            </a:fld>
            <a:endParaRPr lang="en-US"/>
          </a:p>
        </p:txBody>
      </p:sp>
      <p:cxnSp>
        <p:nvCxnSpPr>
          <p:cNvPr id="10" name="Straight Connector 9">
            <a:extLst>
              <a:ext uri="{FF2B5EF4-FFF2-40B4-BE49-F238E27FC236}">
                <a16:creationId xmlns:a16="http://schemas.microsoft.com/office/drawing/2014/main" id="{08E4F187-6E49-132B-B389-93F014126121}"/>
              </a:ext>
            </a:extLst>
          </p:cNvPr>
          <p:cNvCxnSpPr>
            <a:cxnSpLocks/>
          </p:cNvCxnSpPr>
          <p:nvPr userDrawn="1"/>
        </p:nvCxnSpPr>
        <p:spPr>
          <a:xfrm>
            <a:off x="0" y="124691"/>
            <a:ext cx="12192000" cy="0"/>
          </a:xfrm>
          <a:prstGeom prst="line">
            <a:avLst/>
          </a:prstGeom>
          <a:ln w="254000">
            <a:solidFill>
              <a:srgbClr val="39BBA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7511713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086138-D93F-0FBF-1689-127D98B8887E}"/>
              </a:ext>
            </a:extLst>
          </p:cNvPr>
          <p:cNvSpPr>
            <a:spLocks noGrp="1"/>
          </p:cNvSpPr>
          <p:nvPr>
            <p:ph type="title"/>
          </p:nvPr>
        </p:nvSpPr>
        <p:spPr>
          <a:xfrm>
            <a:off x="838200" y="365126"/>
            <a:ext cx="10515600" cy="975994"/>
          </a:xfrm>
          <a:prstGeom prst="rect">
            <a:avLst/>
          </a:prstGeom>
        </p:spPr>
        <p:txBody>
          <a:bodyPr/>
          <a:lstStyle>
            <a:lvl1pPr>
              <a:defRPr b="0" i="0">
                <a:latin typeface="Arial"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844D9B89-AF2D-93FB-08E4-6DE79A3700C3}"/>
              </a:ext>
            </a:extLst>
          </p:cNvPr>
          <p:cNvSpPr>
            <a:spLocks noGrp="1"/>
          </p:cNvSpPr>
          <p:nvPr>
            <p:ph sz="half" idx="1"/>
          </p:nvPr>
        </p:nvSpPr>
        <p:spPr>
          <a:xfrm>
            <a:off x="838200" y="1662557"/>
            <a:ext cx="5181600" cy="4322608"/>
          </a:xfrm>
          <a:prstGeom prst="rect">
            <a:avLst/>
          </a:prstGeom>
        </p:spPr>
        <p:txBody>
          <a:bodyPr/>
          <a:lstStyle>
            <a:lvl1pPr>
              <a:defRPr b="0" i="0">
                <a:latin typeface="Arial" panose="020B0604020202020204" pitchFamily="34" charset="0"/>
              </a:defRPr>
            </a:lvl1pPr>
            <a:lvl2pPr>
              <a:defRPr b="0" i="0">
                <a:latin typeface="Arial" panose="020B0604020202020204" pitchFamily="34" charset="0"/>
              </a:defRPr>
            </a:lvl2pPr>
            <a:lvl3pPr>
              <a:defRPr b="0" i="0">
                <a:latin typeface="Arial" panose="020B0604020202020204" pitchFamily="34" charset="0"/>
              </a:defRPr>
            </a:lvl3pPr>
            <a:lvl4pPr>
              <a:defRPr b="0" i="0">
                <a:latin typeface="Arial" panose="020B0604020202020204" pitchFamily="34" charset="0"/>
              </a:defRPr>
            </a:lvl4pPr>
            <a:lvl5pPr>
              <a:defRPr b="0" i="0">
                <a:latin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6B2170C-D54A-1236-4EDA-753AFA926951}"/>
              </a:ext>
            </a:extLst>
          </p:cNvPr>
          <p:cNvSpPr>
            <a:spLocks noGrp="1"/>
          </p:cNvSpPr>
          <p:nvPr>
            <p:ph sz="half" idx="2"/>
          </p:nvPr>
        </p:nvSpPr>
        <p:spPr>
          <a:xfrm>
            <a:off x="6172200" y="1680481"/>
            <a:ext cx="5181600" cy="3847484"/>
          </a:xfrm>
          <a:prstGeom prst="rect">
            <a:avLst/>
          </a:prstGeom>
        </p:spPr>
        <p:txBody>
          <a:bodyPr/>
          <a:lstStyle>
            <a:lvl1pPr>
              <a:defRPr b="0" i="0">
                <a:latin typeface="Arial" panose="020B0604020202020204" pitchFamily="34" charset="0"/>
              </a:defRPr>
            </a:lvl1pPr>
            <a:lvl2pPr>
              <a:defRPr b="0" i="0">
                <a:latin typeface="Arial" panose="020B0604020202020204" pitchFamily="34" charset="0"/>
              </a:defRPr>
            </a:lvl2pPr>
            <a:lvl3pPr>
              <a:defRPr b="0" i="0">
                <a:latin typeface="Arial" panose="020B0604020202020204" pitchFamily="34" charset="0"/>
              </a:defRPr>
            </a:lvl3pPr>
            <a:lvl4pPr>
              <a:defRPr b="0" i="0">
                <a:latin typeface="Arial" panose="020B0604020202020204" pitchFamily="34" charset="0"/>
              </a:defRPr>
            </a:lvl4pPr>
            <a:lvl5pPr>
              <a:defRPr b="0" i="0">
                <a:latin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3">
            <a:extLst>
              <a:ext uri="{FF2B5EF4-FFF2-40B4-BE49-F238E27FC236}">
                <a16:creationId xmlns:a16="http://schemas.microsoft.com/office/drawing/2014/main" id="{75F5AE4B-3727-B65A-EB65-3F7CAEFCE93D}"/>
              </a:ext>
            </a:extLst>
          </p:cNvPr>
          <p:cNvSpPr>
            <a:spLocks noGrp="1"/>
          </p:cNvSpPr>
          <p:nvPr>
            <p:ph type="dt" sz="half" idx="10"/>
          </p:nvPr>
        </p:nvSpPr>
        <p:spPr>
          <a:xfrm>
            <a:off x="7573967" y="6250334"/>
            <a:ext cx="1156252" cy="365125"/>
          </a:xfrm>
          <a:prstGeom prst="rect">
            <a:avLst/>
          </a:prstGeom>
        </p:spPr>
        <p:txBody>
          <a:bodyPr vert="horz" lIns="91440" tIns="45720" rIns="91440" bIns="45720" rtlCol="0" anchor="ctr"/>
          <a:lstStyle>
            <a:lvl1pPr algn="r">
              <a:defRPr sz="1200" b="0" i="0">
                <a:solidFill>
                  <a:srgbClr val="1F3F75"/>
                </a:solidFill>
                <a:latin typeface="Arial" panose="020B0604020202020204" pitchFamily="34" charset="0"/>
              </a:defRPr>
            </a:lvl1pPr>
          </a:lstStyle>
          <a:p>
            <a:fld id="{08DB8C55-D203-4127-A771-9649CB5C8F4D}" type="datetime1">
              <a:rPr lang="en-US" smtClean="0"/>
              <a:t>6/19/25</a:t>
            </a:fld>
            <a:endParaRPr lang="en-US"/>
          </a:p>
        </p:txBody>
      </p:sp>
      <p:sp>
        <p:nvSpPr>
          <p:cNvPr id="9" name="Slide Number Placeholder 5">
            <a:extLst>
              <a:ext uri="{FF2B5EF4-FFF2-40B4-BE49-F238E27FC236}">
                <a16:creationId xmlns:a16="http://schemas.microsoft.com/office/drawing/2014/main" id="{0F622D4E-8314-34DF-F0FB-37FC587CA10C}"/>
              </a:ext>
            </a:extLst>
          </p:cNvPr>
          <p:cNvSpPr>
            <a:spLocks noGrp="1"/>
          </p:cNvSpPr>
          <p:nvPr>
            <p:ph type="sldNum" sz="quarter" idx="4"/>
          </p:nvPr>
        </p:nvSpPr>
        <p:spPr>
          <a:xfrm>
            <a:off x="8930220" y="6250334"/>
            <a:ext cx="1156253" cy="365125"/>
          </a:xfrm>
          <a:prstGeom prst="rect">
            <a:avLst/>
          </a:prstGeom>
        </p:spPr>
        <p:txBody>
          <a:bodyPr vert="horz" lIns="91440" tIns="45720" rIns="91440" bIns="45720" rtlCol="0" anchor="ctr"/>
          <a:lstStyle>
            <a:lvl1pPr algn="r">
              <a:defRPr sz="1200" b="0" i="0">
                <a:solidFill>
                  <a:srgbClr val="1F3F75"/>
                </a:solidFill>
                <a:latin typeface="Arial" panose="020B0604020202020204" pitchFamily="34" charset="0"/>
              </a:defRPr>
            </a:lvl1pPr>
          </a:lstStyle>
          <a:p>
            <a:fld id="{588AA4F6-E17D-344D-B027-8965B576DE52}" type="slidenum">
              <a:rPr lang="en-US" smtClean="0"/>
              <a:pPr/>
              <a:t>‹#›</a:t>
            </a:fld>
            <a:endParaRPr lang="en-US"/>
          </a:p>
        </p:txBody>
      </p:sp>
      <p:cxnSp>
        <p:nvCxnSpPr>
          <p:cNvPr id="10" name="Straight Connector 9">
            <a:extLst>
              <a:ext uri="{FF2B5EF4-FFF2-40B4-BE49-F238E27FC236}">
                <a16:creationId xmlns:a16="http://schemas.microsoft.com/office/drawing/2014/main" id="{6A5351B1-66F2-9BC8-B23F-73A16CBBC18C}"/>
              </a:ext>
            </a:extLst>
          </p:cNvPr>
          <p:cNvCxnSpPr/>
          <p:nvPr userDrawn="1"/>
        </p:nvCxnSpPr>
        <p:spPr>
          <a:xfrm>
            <a:off x="838200" y="1368830"/>
            <a:ext cx="2195945" cy="0"/>
          </a:xfrm>
          <a:prstGeom prst="line">
            <a:avLst/>
          </a:prstGeom>
          <a:ln w="76200">
            <a:solidFill>
              <a:srgbClr val="39BBA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0180376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FF1C2D-8134-98D5-67C2-F7C4732F7568}"/>
              </a:ext>
            </a:extLst>
          </p:cNvPr>
          <p:cNvSpPr>
            <a:spLocks noGrp="1"/>
          </p:cNvSpPr>
          <p:nvPr>
            <p:ph type="title"/>
          </p:nvPr>
        </p:nvSpPr>
        <p:spPr>
          <a:xfrm>
            <a:off x="839788" y="365126"/>
            <a:ext cx="10515600" cy="1056928"/>
          </a:xfrm>
          <a:prstGeom prst="rect">
            <a:avLst/>
          </a:prstGeom>
        </p:spPr>
        <p:txBody>
          <a:bodyPr/>
          <a:lstStyle>
            <a:lvl1pPr>
              <a:defRPr b="0" i="0">
                <a:latin typeface="Arial" panose="020B0604020202020204" pitchFamily="34" charset="0"/>
              </a:defRPr>
            </a:lvl1pPr>
          </a:lstStyle>
          <a:p>
            <a:r>
              <a:rPr lang="en-US"/>
              <a:t>Click to edit Master title style</a:t>
            </a:r>
          </a:p>
        </p:txBody>
      </p:sp>
      <p:sp>
        <p:nvSpPr>
          <p:cNvPr id="3" name="Text Placeholder 2">
            <a:extLst>
              <a:ext uri="{FF2B5EF4-FFF2-40B4-BE49-F238E27FC236}">
                <a16:creationId xmlns:a16="http://schemas.microsoft.com/office/drawing/2014/main" id="{9E40A0CD-C404-C666-2FA3-6005C97AF034}"/>
              </a:ext>
            </a:extLst>
          </p:cNvPr>
          <p:cNvSpPr>
            <a:spLocks noGrp="1"/>
          </p:cNvSpPr>
          <p:nvPr>
            <p:ph type="body" idx="1"/>
          </p:nvPr>
        </p:nvSpPr>
        <p:spPr>
          <a:xfrm>
            <a:off x="839788" y="1648688"/>
            <a:ext cx="5157787" cy="512618"/>
          </a:xfrm>
          <a:prstGeom prst="rect">
            <a:avLst/>
          </a:prstGeom>
        </p:spPr>
        <p:txBody>
          <a:bodyPr anchor="b"/>
          <a:lstStyle>
            <a:lvl1pPr marL="0" indent="0">
              <a:buNone/>
              <a:defRPr sz="2400" b="0" i="0">
                <a:latin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89BD683-0FC3-D087-A6BF-D7F4969EE5BF}"/>
              </a:ext>
            </a:extLst>
          </p:cNvPr>
          <p:cNvSpPr>
            <a:spLocks noGrp="1"/>
          </p:cNvSpPr>
          <p:nvPr>
            <p:ph sz="half" idx="2"/>
          </p:nvPr>
        </p:nvSpPr>
        <p:spPr>
          <a:xfrm>
            <a:off x="839788" y="2358033"/>
            <a:ext cx="5157787" cy="3447022"/>
          </a:xfrm>
          <a:prstGeom prst="rect">
            <a:avLst/>
          </a:prstGeom>
        </p:spPr>
        <p:txBody>
          <a:bodyPr/>
          <a:lstStyle>
            <a:lvl1pPr>
              <a:defRPr b="0" i="0">
                <a:latin typeface="Arial" panose="020B0604020202020204" pitchFamily="34" charset="0"/>
              </a:defRPr>
            </a:lvl1pPr>
            <a:lvl2pPr>
              <a:defRPr b="0" i="0">
                <a:latin typeface="Arial" panose="020B0604020202020204" pitchFamily="34" charset="0"/>
              </a:defRPr>
            </a:lvl2pPr>
            <a:lvl3pPr>
              <a:defRPr b="0" i="0">
                <a:latin typeface="Arial" panose="020B0604020202020204" pitchFamily="34" charset="0"/>
              </a:defRPr>
            </a:lvl3pPr>
            <a:lvl4pPr>
              <a:defRPr b="0" i="0">
                <a:latin typeface="Arial" panose="020B0604020202020204" pitchFamily="34" charset="0"/>
              </a:defRPr>
            </a:lvl4pPr>
            <a:lvl5pPr>
              <a:defRPr b="0" i="0">
                <a:latin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302860A-A613-894E-9602-FBFFACD3D1D9}"/>
              </a:ext>
            </a:extLst>
          </p:cNvPr>
          <p:cNvSpPr>
            <a:spLocks noGrp="1"/>
          </p:cNvSpPr>
          <p:nvPr>
            <p:ph type="body" sz="quarter" idx="3"/>
          </p:nvPr>
        </p:nvSpPr>
        <p:spPr>
          <a:xfrm>
            <a:off x="6172200" y="1648688"/>
            <a:ext cx="5183188" cy="512618"/>
          </a:xfrm>
          <a:prstGeom prst="rect">
            <a:avLst/>
          </a:prstGeom>
        </p:spPr>
        <p:txBody>
          <a:bodyPr anchor="b"/>
          <a:lstStyle>
            <a:lvl1pPr marL="0" indent="0">
              <a:buNone/>
              <a:defRPr sz="2400" b="0" i="0">
                <a:latin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78FA9AF-2722-0EB8-6967-1FAC6E2E0F67}"/>
              </a:ext>
            </a:extLst>
          </p:cNvPr>
          <p:cNvSpPr>
            <a:spLocks noGrp="1"/>
          </p:cNvSpPr>
          <p:nvPr>
            <p:ph sz="quarter" idx="4"/>
          </p:nvPr>
        </p:nvSpPr>
        <p:spPr>
          <a:xfrm>
            <a:off x="6172200" y="2374480"/>
            <a:ext cx="5183188" cy="3061467"/>
          </a:xfrm>
          <a:prstGeom prst="rect">
            <a:avLst/>
          </a:prstGeom>
        </p:spPr>
        <p:txBody>
          <a:bodyPr/>
          <a:lstStyle>
            <a:lvl1pPr>
              <a:defRPr b="0" i="0">
                <a:latin typeface="Arial" panose="020B0604020202020204" pitchFamily="34" charset="0"/>
              </a:defRPr>
            </a:lvl1pPr>
            <a:lvl2pPr>
              <a:defRPr b="0" i="0">
                <a:latin typeface="Arial" panose="020B0604020202020204" pitchFamily="34" charset="0"/>
              </a:defRPr>
            </a:lvl2pPr>
            <a:lvl3pPr>
              <a:defRPr b="0" i="0">
                <a:latin typeface="Arial" panose="020B0604020202020204" pitchFamily="34" charset="0"/>
              </a:defRPr>
            </a:lvl3pPr>
            <a:lvl4pPr>
              <a:defRPr b="0" i="0">
                <a:latin typeface="Arial" panose="020B0604020202020204" pitchFamily="34" charset="0"/>
              </a:defRPr>
            </a:lvl4pPr>
            <a:lvl5pPr>
              <a:defRPr b="0" i="0">
                <a:latin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Date Placeholder 3">
            <a:extLst>
              <a:ext uri="{FF2B5EF4-FFF2-40B4-BE49-F238E27FC236}">
                <a16:creationId xmlns:a16="http://schemas.microsoft.com/office/drawing/2014/main" id="{3403DD4C-1BE4-086A-AEF4-E32903179368}"/>
              </a:ext>
            </a:extLst>
          </p:cNvPr>
          <p:cNvSpPr>
            <a:spLocks noGrp="1"/>
          </p:cNvSpPr>
          <p:nvPr>
            <p:ph type="dt" sz="half" idx="10"/>
          </p:nvPr>
        </p:nvSpPr>
        <p:spPr>
          <a:xfrm>
            <a:off x="7573967" y="6250334"/>
            <a:ext cx="1156252" cy="365125"/>
          </a:xfrm>
          <a:prstGeom prst="rect">
            <a:avLst/>
          </a:prstGeom>
        </p:spPr>
        <p:txBody>
          <a:bodyPr vert="horz" lIns="91440" tIns="45720" rIns="91440" bIns="45720" rtlCol="0" anchor="ctr"/>
          <a:lstStyle>
            <a:lvl1pPr algn="r">
              <a:defRPr sz="1200" b="0" i="0">
                <a:solidFill>
                  <a:srgbClr val="1F3F75"/>
                </a:solidFill>
                <a:latin typeface="Arial" panose="020B0604020202020204" pitchFamily="34" charset="0"/>
              </a:defRPr>
            </a:lvl1pPr>
          </a:lstStyle>
          <a:p>
            <a:fld id="{647C449B-47F7-41C4-854A-A22945B7C1FC}" type="datetime1">
              <a:rPr lang="en-US" smtClean="0"/>
              <a:t>6/19/25</a:t>
            </a:fld>
            <a:endParaRPr lang="en-US"/>
          </a:p>
        </p:txBody>
      </p:sp>
      <p:sp>
        <p:nvSpPr>
          <p:cNvPr id="11" name="Slide Number Placeholder 5">
            <a:extLst>
              <a:ext uri="{FF2B5EF4-FFF2-40B4-BE49-F238E27FC236}">
                <a16:creationId xmlns:a16="http://schemas.microsoft.com/office/drawing/2014/main" id="{A8280452-08A3-664D-0B6A-585F0A2C43E9}"/>
              </a:ext>
            </a:extLst>
          </p:cNvPr>
          <p:cNvSpPr>
            <a:spLocks noGrp="1"/>
          </p:cNvSpPr>
          <p:nvPr>
            <p:ph type="sldNum" sz="quarter" idx="11"/>
          </p:nvPr>
        </p:nvSpPr>
        <p:spPr>
          <a:xfrm>
            <a:off x="8930220" y="6250334"/>
            <a:ext cx="1156253" cy="365125"/>
          </a:xfrm>
          <a:prstGeom prst="rect">
            <a:avLst/>
          </a:prstGeom>
        </p:spPr>
        <p:txBody>
          <a:bodyPr vert="horz" lIns="91440" tIns="45720" rIns="91440" bIns="45720" rtlCol="0" anchor="ctr"/>
          <a:lstStyle>
            <a:lvl1pPr algn="r">
              <a:defRPr sz="1200" b="0" i="0">
                <a:solidFill>
                  <a:srgbClr val="1F3F75"/>
                </a:solidFill>
                <a:latin typeface="Arial" panose="020B0604020202020204" pitchFamily="34" charset="0"/>
              </a:defRPr>
            </a:lvl1pPr>
          </a:lstStyle>
          <a:p>
            <a:fld id="{588AA4F6-E17D-344D-B027-8965B576DE52}" type="slidenum">
              <a:rPr lang="en-US" smtClean="0"/>
              <a:pPr/>
              <a:t>‹#›</a:t>
            </a:fld>
            <a:endParaRPr lang="en-US"/>
          </a:p>
        </p:txBody>
      </p:sp>
      <p:cxnSp>
        <p:nvCxnSpPr>
          <p:cNvPr id="15" name="Straight Connector 14">
            <a:extLst>
              <a:ext uri="{FF2B5EF4-FFF2-40B4-BE49-F238E27FC236}">
                <a16:creationId xmlns:a16="http://schemas.microsoft.com/office/drawing/2014/main" id="{DF64452A-1058-72BA-3921-F227217C7764}"/>
              </a:ext>
            </a:extLst>
          </p:cNvPr>
          <p:cNvCxnSpPr/>
          <p:nvPr userDrawn="1"/>
        </p:nvCxnSpPr>
        <p:spPr>
          <a:xfrm>
            <a:off x="838200" y="1451960"/>
            <a:ext cx="2195945" cy="0"/>
          </a:xfrm>
          <a:prstGeom prst="line">
            <a:avLst/>
          </a:prstGeom>
          <a:ln w="76200">
            <a:solidFill>
              <a:srgbClr val="39BBA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1963004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2AD306-34FB-0B79-CA9F-D61AE464A983}"/>
              </a:ext>
            </a:extLst>
          </p:cNvPr>
          <p:cNvSpPr>
            <a:spLocks noGrp="1"/>
          </p:cNvSpPr>
          <p:nvPr>
            <p:ph type="title"/>
          </p:nvPr>
        </p:nvSpPr>
        <p:spPr>
          <a:xfrm>
            <a:off x="838200" y="365126"/>
            <a:ext cx="10515600" cy="975994"/>
          </a:xfrm>
          <a:prstGeom prst="rect">
            <a:avLst/>
          </a:prstGeom>
        </p:spPr>
        <p:txBody>
          <a:bodyPr/>
          <a:lstStyle>
            <a:lvl1pPr>
              <a:defRPr b="0" i="0">
                <a:latin typeface="Arial" panose="020B0604020202020204" pitchFamily="34" charset="0"/>
              </a:defRPr>
            </a:lvl1pPr>
          </a:lstStyle>
          <a:p>
            <a:r>
              <a:rPr lang="en-US"/>
              <a:t>Click to edit Master title style</a:t>
            </a:r>
          </a:p>
        </p:txBody>
      </p:sp>
      <p:cxnSp>
        <p:nvCxnSpPr>
          <p:cNvPr id="6" name="Straight Connector 5">
            <a:extLst>
              <a:ext uri="{FF2B5EF4-FFF2-40B4-BE49-F238E27FC236}">
                <a16:creationId xmlns:a16="http://schemas.microsoft.com/office/drawing/2014/main" id="{757BB9A6-50A3-78C0-58C2-D660D4DC310B}"/>
              </a:ext>
            </a:extLst>
          </p:cNvPr>
          <p:cNvCxnSpPr/>
          <p:nvPr userDrawn="1"/>
        </p:nvCxnSpPr>
        <p:spPr>
          <a:xfrm>
            <a:off x="838200" y="1368830"/>
            <a:ext cx="2195945" cy="0"/>
          </a:xfrm>
          <a:prstGeom prst="line">
            <a:avLst/>
          </a:prstGeom>
          <a:ln w="76200">
            <a:solidFill>
              <a:srgbClr val="39BBA6"/>
            </a:solidFill>
          </a:ln>
        </p:spPr>
        <p:style>
          <a:lnRef idx="1">
            <a:schemeClr val="accent1"/>
          </a:lnRef>
          <a:fillRef idx="0">
            <a:schemeClr val="accent1"/>
          </a:fillRef>
          <a:effectRef idx="0">
            <a:schemeClr val="accent1"/>
          </a:effectRef>
          <a:fontRef idx="minor">
            <a:schemeClr val="tx1"/>
          </a:fontRef>
        </p:style>
      </p:cxnSp>
      <p:sp>
        <p:nvSpPr>
          <p:cNvPr id="7" name="Date Placeholder 3">
            <a:extLst>
              <a:ext uri="{FF2B5EF4-FFF2-40B4-BE49-F238E27FC236}">
                <a16:creationId xmlns:a16="http://schemas.microsoft.com/office/drawing/2014/main" id="{5D6FE24C-2437-050A-F341-BB3B593EA808}"/>
              </a:ext>
            </a:extLst>
          </p:cNvPr>
          <p:cNvSpPr>
            <a:spLocks noGrp="1"/>
          </p:cNvSpPr>
          <p:nvPr>
            <p:ph type="dt" sz="half" idx="10"/>
          </p:nvPr>
        </p:nvSpPr>
        <p:spPr>
          <a:xfrm>
            <a:off x="7573967" y="6250334"/>
            <a:ext cx="1156252" cy="365125"/>
          </a:xfrm>
          <a:prstGeom prst="rect">
            <a:avLst/>
          </a:prstGeom>
        </p:spPr>
        <p:txBody>
          <a:bodyPr vert="horz" lIns="91440" tIns="45720" rIns="91440" bIns="45720" rtlCol="0" anchor="ctr"/>
          <a:lstStyle>
            <a:lvl1pPr algn="r">
              <a:defRPr sz="1200" b="0" i="0">
                <a:solidFill>
                  <a:srgbClr val="1F3F75"/>
                </a:solidFill>
                <a:latin typeface="Arial" panose="020B0604020202020204" pitchFamily="34" charset="0"/>
              </a:defRPr>
            </a:lvl1pPr>
          </a:lstStyle>
          <a:p>
            <a:fld id="{7ADFC1D5-7625-441B-B2BC-80DCCE08B6CD}" type="datetime1">
              <a:rPr lang="en-US" smtClean="0"/>
              <a:t>6/19/25</a:t>
            </a:fld>
            <a:endParaRPr lang="en-US"/>
          </a:p>
        </p:txBody>
      </p:sp>
      <p:sp>
        <p:nvSpPr>
          <p:cNvPr id="8" name="Slide Number Placeholder 5">
            <a:extLst>
              <a:ext uri="{FF2B5EF4-FFF2-40B4-BE49-F238E27FC236}">
                <a16:creationId xmlns:a16="http://schemas.microsoft.com/office/drawing/2014/main" id="{F4CD1BC9-6DF3-5F00-1295-B785B00A1A17}"/>
              </a:ext>
            </a:extLst>
          </p:cNvPr>
          <p:cNvSpPr>
            <a:spLocks noGrp="1"/>
          </p:cNvSpPr>
          <p:nvPr>
            <p:ph type="sldNum" sz="quarter" idx="11"/>
          </p:nvPr>
        </p:nvSpPr>
        <p:spPr>
          <a:xfrm>
            <a:off x="8930220" y="6250334"/>
            <a:ext cx="1156253" cy="365125"/>
          </a:xfrm>
          <a:prstGeom prst="rect">
            <a:avLst/>
          </a:prstGeom>
        </p:spPr>
        <p:txBody>
          <a:bodyPr vert="horz" lIns="91440" tIns="45720" rIns="91440" bIns="45720" rtlCol="0" anchor="ctr"/>
          <a:lstStyle>
            <a:lvl1pPr algn="r">
              <a:defRPr sz="1200" b="0" i="0">
                <a:solidFill>
                  <a:srgbClr val="1F3F75"/>
                </a:solidFill>
                <a:latin typeface="Arial" panose="020B0604020202020204" pitchFamily="34" charset="0"/>
              </a:defRPr>
            </a:lvl1pPr>
          </a:lstStyle>
          <a:p>
            <a:fld id="{588AA4F6-E17D-344D-B027-8965B576DE52}" type="slidenum">
              <a:rPr lang="en-US" smtClean="0"/>
              <a:pPr/>
              <a:t>‹#›</a:t>
            </a:fld>
            <a:endParaRPr lang="en-US"/>
          </a:p>
        </p:txBody>
      </p:sp>
    </p:spTree>
    <p:extLst>
      <p:ext uri="{BB962C8B-B14F-4D97-AF65-F5344CB8AC3E}">
        <p14:creationId xmlns:p14="http://schemas.microsoft.com/office/powerpoint/2010/main" val="192122136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8EAF9C6B-2ADC-228D-1799-8AA613935C37}"/>
              </a:ext>
            </a:extLst>
          </p:cNvPr>
          <p:cNvSpPr>
            <a:spLocks noGrp="1"/>
          </p:cNvSpPr>
          <p:nvPr>
            <p:ph type="dt" sz="half" idx="10"/>
          </p:nvPr>
        </p:nvSpPr>
        <p:spPr>
          <a:xfrm>
            <a:off x="7573967" y="6250334"/>
            <a:ext cx="1156252" cy="365125"/>
          </a:xfrm>
          <a:prstGeom prst="rect">
            <a:avLst/>
          </a:prstGeom>
        </p:spPr>
        <p:txBody>
          <a:bodyPr vert="horz" lIns="91440" tIns="45720" rIns="91440" bIns="45720" rtlCol="0" anchor="ctr"/>
          <a:lstStyle>
            <a:lvl1pPr algn="r">
              <a:defRPr sz="1200" b="0" i="0">
                <a:solidFill>
                  <a:srgbClr val="1F3F75"/>
                </a:solidFill>
                <a:latin typeface="Arial" panose="020B0604020202020204" pitchFamily="34" charset="0"/>
              </a:defRPr>
            </a:lvl1pPr>
          </a:lstStyle>
          <a:p>
            <a:fld id="{909E7408-FA79-44BC-B5EE-E0BD6F0EF69B}" type="datetime1">
              <a:rPr lang="en-US" smtClean="0"/>
              <a:t>6/19/25</a:t>
            </a:fld>
            <a:endParaRPr lang="en-US"/>
          </a:p>
        </p:txBody>
      </p:sp>
      <p:sp>
        <p:nvSpPr>
          <p:cNvPr id="6" name="Slide Number Placeholder 5">
            <a:extLst>
              <a:ext uri="{FF2B5EF4-FFF2-40B4-BE49-F238E27FC236}">
                <a16:creationId xmlns:a16="http://schemas.microsoft.com/office/drawing/2014/main" id="{B6066B4E-43E4-3FF1-5EC3-7FC9EC2EBF0F}"/>
              </a:ext>
            </a:extLst>
          </p:cNvPr>
          <p:cNvSpPr>
            <a:spLocks noGrp="1"/>
          </p:cNvSpPr>
          <p:nvPr>
            <p:ph type="sldNum" sz="quarter" idx="11"/>
          </p:nvPr>
        </p:nvSpPr>
        <p:spPr>
          <a:xfrm>
            <a:off x="8930220" y="6250334"/>
            <a:ext cx="1156253" cy="365125"/>
          </a:xfrm>
          <a:prstGeom prst="rect">
            <a:avLst/>
          </a:prstGeom>
        </p:spPr>
        <p:txBody>
          <a:bodyPr vert="horz" lIns="91440" tIns="45720" rIns="91440" bIns="45720" rtlCol="0" anchor="ctr"/>
          <a:lstStyle>
            <a:lvl1pPr algn="r">
              <a:defRPr sz="1200" b="0" i="0">
                <a:solidFill>
                  <a:srgbClr val="1F3F75"/>
                </a:solidFill>
                <a:latin typeface="Arial" panose="020B0604020202020204" pitchFamily="34" charset="0"/>
              </a:defRPr>
            </a:lvl1pPr>
          </a:lstStyle>
          <a:p>
            <a:fld id="{588AA4F6-E17D-344D-B027-8965B576DE52}" type="slidenum">
              <a:rPr lang="en-US" smtClean="0"/>
              <a:pPr/>
              <a:t>‹#›</a:t>
            </a:fld>
            <a:endParaRPr lang="en-US"/>
          </a:p>
        </p:txBody>
      </p:sp>
    </p:spTree>
    <p:extLst>
      <p:ext uri="{BB962C8B-B14F-4D97-AF65-F5344CB8AC3E}">
        <p14:creationId xmlns:p14="http://schemas.microsoft.com/office/powerpoint/2010/main" val="89219970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E2C106-4D28-4602-C46A-7D1A96821384}"/>
              </a:ext>
            </a:extLst>
          </p:cNvPr>
          <p:cNvSpPr>
            <a:spLocks noGrp="1"/>
          </p:cNvSpPr>
          <p:nvPr>
            <p:ph type="title"/>
          </p:nvPr>
        </p:nvSpPr>
        <p:spPr>
          <a:xfrm>
            <a:off x="839788" y="457201"/>
            <a:ext cx="3932237" cy="1394604"/>
          </a:xfrm>
          <a:prstGeom prst="rect">
            <a:avLst/>
          </a:prstGeom>
        </p:spPr>
        <p:txBody>
          <a:bodyPr anchor="b"/>
          <a:lstStyle>
            <a:lvl1pPr>
              <a:defRPr sz="3200" b="0" i="0">
                <a:latin typeface="Arial"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01B79743-F102-EE7B-31DD-A69053DBD556}"/>
              </a:ext>
            </a:extLst>
          </p:cNvPr>
          <p:cNvSpPr>
            <a:spLocks noGrp="1"/>
          </p:cNvSpPr>
          <p:nvPr>
            <p:ph idx="1"/>
          </p:nvPr>
        </p:nvSpPr>
        <p:spPr>
          <a:xfrm>
            <a:off x="4991725" y="457201"/>
            <a:ext cx="6363663" cy="5029199"/>
          </a:xfrm>
          <a:prstGeom prst="rect">
            <a:avLst/>
          </a:prstGeom>
        </p:spPr>
        <p:txBody>
          <a:bodyPr/>
          <a:lstStyle>
            <a:lvl1pPr>
              <a:defRPr sz="3200" b="0" i="0">
                <a:latin typeface="Arial" panose="020B0604020202020204" pitchFamily="34" charset="0"/>
              </a:defRPr>
            </a:lvl1pPr>
            <a:lvl2pPr>
              <a:defRPr sz="2800" b="0" i="0">
                <a:latin typeface="Arial" panose="020B0604020202020204" pitchFamily="34" charset="0"/>
              </a:defRPr>
            </a:lvl2pPr>
            <a:lvl3pPr>
              <a:defRPr sz="2400" b="0" i="0">
                <a:latin typeface="Arial" panose="020B0604020202020204" pitchFamily="34" charset="0"/>
              </a:defRPr>
            </a:lvl3pPr>
            <a:lvl4pPr>
              <a:defRPr sz="2000" b="0" i="0">
                <a:latin typeface="Arial" panose="020B0604020202020204" pitchFamily="34" charset="0"/>
              </a:defRPr>
            </a:lvl4pPr>
            <a:lvl5pPr>
              <a:defRPr sz="2000" b="0" i="0">
                <a:latin typeface="Arial" panose="020B0604020202020204"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5098950-F722-1FB4-9CD6-32E2435E32D0}"/>
              </a:ext>
            </a:extLst>
          </p:cNvPr>
          <p:cNvSpPr>
            <a:spLocks noGrp="1"/>
          </p:cNvSpPr>
          <p:nvPr>
            <p:ph type="body" sz="half" idx="2"/>
          </p:nvPr>
        </p:nvSpPr>
        <p:spPr>
          <a:xfrm>
            <a:off x="839788" y="2057400"/>
            <a:ext cx="3932237" cy="3811588"/>
          </a:xfrm>
          <a:prstGeom prst="rect">
            <a:avLst/>
          </a:prstGeom>
        </p:spPr>
        <p:txBody>
          <a:bodyPr/>
          <a:lstStyle>
            <a:lvl1pPr marL="0" indent="0">
              <a:buNone/>
              <a:defRPr sz="1600" b="0" i="0">
                <a:latin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3">
            <a:extLst>
              <a:ext uri="{FF2B5EF4-FFF2-40B4-BE49-F238E27FC236}">
                <a16:creationId xmlns:a16="http://schemas.microsoft.com/office/drawing/2014/main" id="{FB952DBF-D5FF-6342-262E-EA0E8686CB7F}"/>
              </a:ext>
            </a:extLst>
          </p:cNvPr>
          <p:cNvSpPr>
            <a:spLocks noGrp="1"/>
          </p:cNvSpPr>
          <p:nvPr>
            <p:ph type="dt" sz="half" idx="10"/>
          </p:nvPr>
        </p:nvSpPr>
        <p:spPr>
          <a:xfrm>
            <a:off x="7573967" y="6250334"/>
            <a:ext cx="1156252" cy="365125"/>
          </a:xfrm>
          <a:prstGeom prst="rect">
            <a:avLst/>
          </a:prstGeom>
        </p:spPr>
        <p:txBody>
          <a:bodyPr vert="horz" lIns="91440" tIns="45720" rIns="91440" bIns="45720" rtlCol="0" anchor="ctr"/>
          <a:lstStyle>
            <a:lvl1pPr algn="r">
              <a:defRPr sz="1200" b="0" i="0">
                <a:solidFill>
                  <a:srgbClr val="1F3F75"/>
                </a:solidFill>
                <a:latin typeface="Arial" panose="020B0604020202020204" pitchFamily="34" charset="0"/>
              </a:defRPr>
            </a:lvl1pPr>
          </a:lstStyle>
          <a:p>
            <a:fld id="{C156DA3A-8D01-49F7-8837-DF09DB1771E9}" type="datetime1">
              <a:rPr lang="en-US" smtClean="0"/>
              <a:t>6/19/25</a:t>
            </a:fld>
            <a:endParaRPr lang="en-US"/>
          </a:p>
        </p:txBody>
      </p:sp>
      <p:sp>
        <p:nvSpPr>
          <p:cNvPr id="9" name="Slide Number Placeholder 5">
            <a:extLst>
              <a:ext uri="{FF2B5EF4-FFF2-40B4-BE49-F238E27FC236}">
                <a16:creationId xmlns:a16="http://schemas.microsoft.com/office/drawing/2014/main" id="{2D138091-C8BE-BD92-1069-2156490E38CA}"/>
              </a:ext>
            </a:extLst>
          </p:cNvPr>
          <p:cNvSpPr>
            <a:spLocks noGrp="1"/>
          </p:cNvSpPr>
          <p:nvPr>
            <p:ph type="sldNum" sz="quarter" idx="11"/>
          </p:nvPr>
        </p:nvSpPr>
        <p:spPr>
          <a:xfrm>
            <a:off x="8930220" y="6250334"/>
            <a:ext cx="1156253" cy="365125"/>
          </a:xfrm>
          <a:prstGeom prst="rect">
            <a:avLst/>
          </a:prstGeom>
        </p:spPr>
        <p:txBody>
          <a:bodyPr vert="horz" lIns="91440" tIns="45720" rIns="91440" bIns="45720" rtlCol="0" anchor="ctr"/>
          <a:lstStyle>
            <a:lvl1pPr algn="r">
              <a:defRPr sz="1200" b="0" i="0">
                <a:solidFill>
                  <a:srgbClr val="1F3F75"/>
                </a:solidFill>
                <a:latin typeface="Arial" panose="020B0604020202020204" pitchFamily="34" charset="0"/>
              </a:defRPr>
            </a:lvl1pPr>
          </a:lstStyle>
          <a:p>
            <a:fld id="{588AA4F6-E17D-344D-B027-8965B576DE52}" type="slidenum">
              <a:rPr lang="en-US" smtClean="0"/>
              <a:pPr/>
              <a:t>‹#›</a:t>
            </a:fld>
            <a:endParaRPr lang="en-US"/>
          </a:p>
        </p:txBody>
      </p:sp>
      <p:cxnSp>
        <p:nvCxnSpPr>
          <p:cNvPr id="10" name="Straight Connector 9">
            <a:extLst>
              <a:ext uri="{FF2B5EF4-FFF2-40B4-BE49-F238E27FC236}">
                <a16:creationId xmlns:a16="http://schemas.microsoft.com/office/drawing/2014/main" id="{3FC24471-4BCE-2857-13C3-0D1B3B0D7FBC}"/>
              </a:ext>
            </a:extLst>
          </p:cNvPr>
          <p:cNvCxnSpPr/>
          <p:nvPr userDrawn="1"/>
        </p:nvCxnSpPr>
        <p:spPr>
          <a:xfrm>
            <a:off x="838200" y="1895301"/>
            <a:ext cx="2195945" cy="0"/>
          </a:xfrm>
          <a:prstGeom prst="line">
            <a:avLst/>
          </a:prstGeom>
          <a:ln w="76200">
            <a:solidFill>
              <a:srgbClr val="39BBA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4918919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47F86-C56D-7B15-16C9-A95BE521DD7A}"/>
              </a:ext>
            </a:extLst>
          </p:cNvPr>
          <p:cNvSpPr>
            <a:spLocks noGrp="1"/>
          </p:cNvSpPr>
          <p:nvPr>
            <p:ph type="title"/>
          </p:nvPr>
        </p:nvSpPr>
        <p:spPr>
          <a:xfrm>
            <a:off x="839788" y="457200"/>
            <a:ext cx="3932237" cy="1386842"/>
          </a:xfrm>
          <a:prstGeom prst="rect">
            <a:avLst/>
          </a:prstGeom>
        </p:spPr>
        <p:txBody>
          <a:bodyPr anchor="b"/>
          <a:lstStyle>
            <a:lvl1pPr>
              <a:defRPr sz="3200" b="0" i="0">
                <a:latin typeface="Arial" panose="020B0604020202020204" pitchFamily="34" charset="0"/>
              </a:defRPr>
            </a:lvl1pPr>
          </a:lstStyle>
          <a:p>
            <a:r>
              <a:rPr lang="en-US"/>
              <a:t>Click to edit Master title style</a:t>
            </a:r>
          </a:p>
        </p:txBody>
      </p:sp>
      <p:sp>
        <p:nvSpPr>
          <p:cNvPr id="3" name="Picture Placeholder 2">
            <a:extLst>
              <a:ext uri="{FF2B5EF4-FFF2-40B4-BE49-F238E27FC236}">
                <a16:creationId xmlns:a16="http://schemas.microsoft.com/office/drawing/2014/main" id="{08157903-81CA-F66A-3E4A-4961E39C5F22}"/>
              </a:ext>
            </a:extLst>
          </p:cNvPr>
          <p:cNvSpPr>
            <a:spLocks noGrp="1"/>
          </p:cNvSpPr>
          <p:nvPr>
            <p:ph type="pic" idx="1"/>
          </p:nvPr>
        </p:nvSpPr>
        <p:spPr>
          <a:xfrm>
            <a:off x="4987636" y="457201"/>
            <a:ext cx="6367752" cy="5043051"/>
          </a:xfrm>
          <a:prstGeom prst="rect">
            <a:avLst/>
          </a:prstGeom>
        </p:spPr>
        <p:txBody>
          <a:bodyPr/>
          <a:lstStyle>
            <a:lvl1pPr marL="0" indent="0">
              <a:buNone/>
              <a:defRPr sz="3200" b="0" i="0">
                <a:latin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85548FF-7B06-51A4-525D-777C8D5E06EE}"/>
              </a:ext>
            </a:extLst>
          </p:cNvPr>
          <p:cNvSpPr>
            <a:spLocks noGrp="1"/>
          </p:cNvSpPr>
          <p:nvPr>
            <p:ph type="body" sz="half" idx="2"/>
          </p:nvPr>
        </p:nvSpPr>
        <p:spPr>
          <a:xfrm>
            <a:off x="839788" y="2057400"/>
            <a:ext cx="3932237" cy="3811588"/>
          </a:xfrm>
          <a:prstGeom prst="rect">
            <a:avLst/>
          </a:prstGeom>
        </p:spPr>
        <p:txBody>
          <a:bodyPr/>
          <a:lstStyle>
            <a:lvl1pPr marL="0" indent="0">
              <a:buNone/>
              <a:defRPr sz="1600" b="0" i="0">
                <a:latin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cxnSp>
        <p:nvCxnSpPr>
          <p:cNvPr id="8" name="Straight Connector 7">
            <a:extLst>
              <a:ext uri="{FF2B5EF4-FFF2-40B4-BE49-F238E27FC236}">
                <a16:creationId xmlns:a16="http://schemas.microsoft.com/office/drawing/2014/main" id="{BEDC99C4-3F72-D406-E47A-FD30E5B2391F}"/>
              </a:ext>
            </a:extLst>
          </p:cNvPr>
          <p:cNvCxnSpPr/>
          <p:nvPr userDrawn="1"/>
        </p:nvCxnSpPr>
        <p:spPr>
          <a:xfrm>
            <a:off x="838200" y="1895301"/>
            <a:ext cx="2195945" cy="0"/>
          </a:xfrm>
          <a:prstGeom prst="line">
            <a:avLst/>
          </a:prstGeom>
          <a:ln w="76200">
            <a:solidFill>
              <a:srgbClr val="39BBA6"/>
            </a:solidFill>
          </a:ln>
        </p:spPr>
        <p:style>
          <a:lnRef idx="1">
            <a:schemeClr val="accent1"/>
          </a:lnRef>
          <a:fillRef idx="0">
            <a:schemeClr val="accent1"/>
          </a:fillRef>
          <a:effectRef idx="0">
            <a:schemeClr val="accent1"/>
          </a:effectRef>
          <a:fontRef idx="minor">
            <a:schemeClr val="tx1"/>
          </a:fontRef>
        </p:style>
      </p:cxnSp>
      <p:sp>
        <p:nvSpPr>
          <p:cNvPr id="9" name="Date Placeholder 3">
            <a:extLst>
              <a:ext uri="{FF2B5EF4-FFF2-40B4-BE49-F238E27FC236}">
                <a16:creationId xmlns:a16="http://schemas.microsoft.com/office/drawing/2014/main" id="{2767B71C-63EC-FD94-472F-3E2C56723928}"/>
              </a:ext>
            </a:extLst>
          </p:cNvPr>
          <p:cNvSpPr>
            <a:spLocks noGrp="1"/>
          </p:cNvSpPr>
          <p:nvPr>
            <p:ph type="dt" sz="half" idx="10"/>
          </p:nvPr>
        </p:nvSpPr>
        <p:spPr>
          <a:xfrm>
            <a:off x="7573967" y="6250334"/>
            <a:ext cx="1156252" cy="365125"/>
          </a:xfrm>
          <a:prstGeom prst="rect">
            <a:avLst/>
          </a:prstGeom>
        </p:spPr>
        <p:txBody>
          <a:bodyPr vert="horz" lIns="91440" tIns="45720" rIns="91440" bIns="45720" rtlCol="0" anchor="ctr"/>
          <a:lstStyle>
            <a:lvl1pPr algn="r">
              <a:defRPr sz="1200" b="0" i="0">
                <a:solidFill>
                  <a:srgbClr val="1F3F75"/>
                </a:solidFill>
                <a:latin typeface="Arial" panose="020B0604020202020204" pitchFamily="34" charset="0"/>
              </a:defRPr>
            </a:lvl1pPr>
          </a:lstStyle>
          <a:p>
            <a:fld id="{1776C530-F0E0-47BD-A6E8-FA9DE7A82191}" type="datetime1">
              <a:rPr lang="en-US" smtClean="0"/>
              <a:t>6/19/25</a:t>
            </a:fld>
            <a:endParaRPr lang="en-US"/>
          </a:p>
        </p:txBody>
      </p:sp>
      <p:sp>
        <p:nvSpPr>
          <p:cNvPr id="10" name="Slide Number Placeholder 5">
            <a:extLst>
              <a:ext uri="{FF2B5EF4-FFF2-40B4-BE49-F238E27FC236}">
                <a16:creationId xmlns:a16="http://schemas.microsoft.com/office/drawing/2014/main" id="{AB6123D0-41CF-3358-3D08-4BE624D1078D}"/>
              </a:ext>
            </a:extLst>
          </p:cNvPr>
          <p:cNvSpPr>
            <a:spLocks noGrp="1"/>
          </p:cNvSpPr>
          <p:nvPr>
            <p:ph type="sldNum" sz="quarter" idx="11"/>
          </p:nvPr>
        </p:nvSpPr>
        <p:spPr>
          <a:xfrm>
            <a:off x="8930220" y="6250334"/>
            <a:ext cx="1156253" cy="365125"/>
          </a:xfrm>
          <a:prstGeom prst="rect">
            <a:avLst/>
          </a:prstGeom>
        </p:spPr>
        <p:txBody>
          <a:bodyPr vert="horz" lIns="91440" tIns="45720" rIns="91440" bIns="45720" rtlCol="0" anchor="ctr"/>
          <a:lstStyle>
            <a:lvl1pPr algn="r">
              <a:defRPr sz="1200" b="0" i="0">
                <a:solidFill>
                  <a:srgbClr val="1F3F75"/>
                </a:solidFill>
                <a:latin typeface="Arial" panose="020B0604020202020204" pitchFamily="34" charset="0"/>
              </a:defRPr>
            </a:lvl1pPr>
          </a:lstStyle>
          <a:p>
            <a:fld id="{588AA4F6-E17D-344D-B027-8965B576DE52}" type="slidenum">
              <a:rPr lang="en-US" smtClean="0"/>
              <a:pPr/>
              <a:t>‹#›</a:t>
            </a:fld>
            <a:endParaRPr lang="en-US"/>
          </a:p>
        </p:txBody>
      </p:sp>
    </p:spTree>
    <p:extLst>
      <p:ext uri="{BB962C8B-B14F-4D97-AF65-F5344CB8AC3E}">
        <p14:creationId xmlns:p14="http://schemas.microsoft.com/office/powerpoint/2010/main" val="174522963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Cabeçalho da Secção">
    <p:spTree>
      <p:nvGrpSpPr>
        <p:cNvPr id="1" name=""/>
        <p:cNvGrpSpPr/>
        <p:nvPr/>
      </p:nvGrpSpPr>
      <p:grpSpPr>
        <a:xfrm>
          <a:off x="0" y="0"/>
          <a:ext cx="0" cy="0"/>
          <a:chOff x="0" y="0"/>
          <a:chExt cx="0" cy="0"/>
        </a:xfrm>
      </p:grpSpPr>
      <p:sp>
        <p:nvSpPr>
          <p:cNvPr id="7" name="Date Placeholder 3">
            <a:extLst>
              <a:ext uri="{FF2B5EF4-FFF2-40B4-BE49-F238E27FC236}">
                <a16:creationId xmlns:a16="http://schemas.microsoft.com/office/drawing/2014/main" id="{EC076455-0F1D-E4B0-272B-DBE5B8714BFE}"/>
              </a:ext>
            </a:extLst>
          </p:cNvPr>
          <p:cNvSpPr>
            <a:spLocks noGrp="1"/>
          </p:cNvSpPr>
          <p:nvPr>
            <p:ph type="dt" sz="half" idx="2"/>
          </p:nvPr>
        </p:nvSpPr>
        <p:spPr>
          <a:xfrm>
            <a:off x="7573967" y="6250335"/>
            <a:ext cx="1156252" cy="365125"/>
          </a:xfrm>
          <a:prstGeom prst="rect">
            <a:avLst/>
          </a:prstGeom>
        </p:spPr>
        <p:txBody>
          <a:bodyPr vert="horz" lIns="91440" tIns="45720" rIns="91440" bIns="45720" rtlCol="0" anchor="ctr"/>
          <a:lstStyle>
            <a:lvl1pPr algn="r">
              <a:defRPr sz="1200" b="0" i="0">
                <a:solidFill>
                  <a:schemeClr val="bg1"/>
                </a:solidFill>
                <a:latin typeface="Arial" panose="020B0604020202020204" pitchFamily="34" charset="0"/>
              </a:defRPr>
            </a:lvl1pPr>
          </a:lstStyle>
          <a:p>
            <a:fld id="{74276457-D266-F442-90DE-3D117A358665}" type="datetimeFigureOut">
              <a:rPr lang="en-US" smtClean="0"/>
              <a:pPr/>
              <a:t>6/19/25</a:t>
            </a:fld>
            <a:endParaRPr lang="en-US"/>
          </a:p>
        </p:txBody>
      </p:sp>
      <p:sp>
        <p:nvSpPr>
          <p:cNvPr id="8" name="Slide Number Placeholder 5">
            <a:extLst>
              <a:ext uri="{FF2B5EF4-FFF2-40B4-BE49-F238E27FC236}">
                <a16:creationId xmlns:a16="http://schemas.microsoft.com/office/drawing/2014/main" id="{1DEC80E8-64C1-FDD5-5638-14F1DB6AA99A}"/>
              </a:ext>
            </a:extLst>
          </p:cNvPr>
          <p:cNvSpPr>
            <a:spLocks noGrp="1"/>
          </p:cNvSpPr>
          <p:nvPr>
            <p:ph type="sldNum" sz="quarter" idx="4"/>
          </p:nvPr>
        </p:nvSpPr>
        <p:spPr>
          <a:xfrm>
            <a:off x="8930221" y="6250335"/>
            <a:ext cx="1156253" cy="365125"/>
          </a:xfrm>
          <a:prstGeom prst="rect">
            <a:avLst/>
          </a:prstGeom>
        </p:spPr>
        <p:txBody>
          <a:bodyPr vert="horz" lIns="91440" tIns="45720" rIns="91440" bIns="45720" rtlCol="0" anchor="ctr"/>
          <a:lstStyle>
            <a:lvl1pPr algn="r">
              <a:defRPr sz="1200" b="0" i="0">
                <a:solidFill>
                  <a:schemeClr val="bg1"/>
                </a:solidFill>
                <a:latin typeface="Arial" panose="020B0604020202020204" pitchFamily="34" charset="0"/>
              </a:defRPr>
            </a:lvl1pPr>
          </a:lstStyle>
          <a:p>
            <a:fld id="{588AA4F6-E17D-344D-B027-8965B576DE52}" type="slidenum">
              <a:rPr lang="en-US" smtClean="0"/>
              <a:pPr/>
              <a:t>‹#›</a:t>
            </a:fld>
            <a:endParaRPr lang="en-US"/>
          </a:p>
        </p:txBody>
      </p:sp>
    </p:spTree>
    <p:extLst>
      <p:ext uri="{BB962C8B-B14F-4D97-AF65-F5344CB8AC3E}">
        <p14:creationId xmlns:p14="http://schemas.microsoft.com/office/powerpoint/2010/main" val="125225337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itleOnly" preserve="1">
  <p:cSld name="Só Títul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2AD306-34FB-0B79-CA9F-D61AE464A983}"/>
              </a:ext>
            </a:extLst>
          </p:cNvPr>
          <p:cNvSpPr>
            <a:spLocks noGrp="1"/>
          </p:cNvSpPr>
          <p:nvPr>
            <p:ph type="title"/>
          </p:nvPr>
        </p:nvSpPr>
        <p:spPr>
          <a:xfrm>
            <a:off x="359764" y="365126"/>
            <a:ext cx="11467475" cy="975994"/>
          </a:xfrm>
          <a:prstGeom prst="rect">
            <a:avLst/>
          </a:prstGeom>
        </p:spPr>
        <p:txBody>
          <a:bodyPr/>
          <a:lstStyle>
            <a:lvl1pPr algn="ctr">
              <a:defRPr b="0" i="0">
                <a:latin typeface="Arial" panose="020B0604020202020204" pitchFamily="34" charset="0"/>
              </a:defRPr>
            </a:lvl1pPr>
          </a:lstStyle>
          <a:p>
            <a:r>
              <a:rPr lang="pt-PT"/>
              <a:t>Clique para editar o estilo de título do Modelo Global</a:t>
            </a:r>
            <a:endParaRPr lang="en-US"/>
          </a:p>
        </p:txBody>
      </p:sp>
      <p:sp>
        <p:nvSpPr>
          <p:cNvPr id="7" name="Date Placeholder 3">
            <a:extLst>
              <a:ext uri="{FF2B5EF4-FFF2-40B4-BE49-F238E27FC236}">
                <a16:creationId xmlns:a16="http://schemas.microsoft.com/office/drawing/2014/main" id="{5D6FE24C-2437-050A-F341-BB3B593EA808}"/>
              </a:ext>
            </a:extLst>
          </p:cNvPr>
          <p:cNvSpPr>
            <a:spLocks noGrp="1"/>
          </p:cNvSpPr>
          <p:nvPr>
            <p:ph type="dt" sz="half" idx="10"/>
          </p:nvPr>
        </p:nvSpPr>
        <p:spPr>
          <a:xfrm>
            <a:off x="7573967" y="6250335"/>
            <a:ext cx="1156252" cy="365125"/>
          </a:xfrm>
          <a:prstGeom prst="rect">
            <a:avLst/>
          </a:prstGeom>
        </p:spPr>
        <p:txBody>
          <a:bodyPr vert="horz" lIns="91440" tIns="45720" rIns="91440" bIns="45720" rtlCol="0" anchor="ctr"/>
          <a:lstStyle>
            <a:lvl1pPr algn="r">
              <a:defRPr sz="1200" b="0" i="0">
                <a:solidFill>
                  <a:schemeClr val="bg1"/>
                </a:solidFill>
                <a:latin typeface="Arial" panose="020B0604020202020204" pitchFamily="34" charset="0"/>
              </a:defRPr>
            </a:lvl1pPr>
          </a:lstStyle>
          <a:p>
            <a:fld id="{74276457-D266-F442-90DE-3D117A358665}" type="datetimeFigureOut">
              <a:rPr lang="en-US" smtClean="0"/>
              <a:pPr/>
              <a:t>6/19/25</a:t>
            </a:fld>
            <a:endParaRPr lang="en-US"/>
          </a:p>
        </p:txBody>
      </p:sp>
      <p:sp>
        <p:nvSpPr>
          <p:cNvPr id="8" name="Slide Number Placeholder 5">
            <a:extLst>
              <a:ext uri="{FF2B5EF4-FFF2-40B4-BE49-F238E27FC236}">
                <a16:creationId xmlns:a16="http://schemas.microsoft.com/office/drawing/2014/main" id="{F4CD1BC9-6DF3-5F00-1295-B785B00A1A17}"/>
              </a:ext>
            </a:extLst>
          </p:cNvPr>
          <p:cNvSpPr>
            <a:spLocks noGrp="1"/>
          </p:cNvSpPr>
          <p:nvPr>
            <p:ph type="sldNum" sz="quarter" idx="11"/>
          </p:nvPr>
        </p:nvSpPr>
        <p:spPr>
          <a:xfrm>
            <a:off x="8930221" y="6250335"/>
            <a:ext cx="1156253" cy="365125"/>
          </a:xfrm>
          <a:prstGeom prst="rect">
            <a:avLst/>
          </a:prstGeom>
        </p:spPr>
        <p:txBody>
          <a:bodyPr vert="horz" lIns="91440" tIns="45720" rIns="91440" bIns="45720" rtlCol="0" anchor="ctr"/>
          <a:lstStyle>
            <a:lvl1pPr algn="r">
              <a:defRPr sz="1200" b="0" i="0">
                <a:solidFill>
                  <a:schemeClr val="bg1"/>
                </a:solidFill>
                <a:latin typeface="Arial" panose="020B0604020202020204" pitchFamily="34" charset="0"/>
              </a:defRPr>
            </a:lvl1pPr>
          </a:lstStyle>
          <a:p>
            <a:fld id="{588AA4F6-E17D-344D-B027-8965B576DE52}" type="slidenum">
              <a:rPr lang="en-US" smtClean="0"/>
              <a:pPr/>
              <a:t>‹#›</a:t>
            </a:fld>
            <a:endParaRPr lang="en-US"/>
          </a:p>
        </p:txBody>
      </p:sp>
    </p:spTree>
    <p:extLst>
      <p:ext uri="{BB962C8B-B14F-4D97-AF65-F5344CB8AC3E}">
        <p14:creationId xmlns:p14="http://schemas.microsoft.com/office/powerpoint/2010/main" val="342193600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Conteúdo com Legenda">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1B79743-F102-EE7B-31DD-A69053DBD556}"/>
              </a:ext>
            </a:extLst>
          </p:cNvPr>
          <p:cNvSpPr>
            <a:spLocks noGrp="1"/>
          </p:cNvSpPr>
          <p:nvPr>
            <p:ph idx="1"/>
          </p:nvPr>
        </p:nvSpPr>
        <p:spPr>
          <a:xfrm>
            <a:off x="479686" y="457201"/>
            <a:ext cx="11287594" cy="5299022"/>
          </a:xfrm>
          <a:prstGeom prst="rect">
            <a:avLst/>
          </a:prstGeom>
        </p:spPr>
        <p:txBody>
          <a:bodyPr/>
          <a:lstStyle>
            <a:lvl1pPr>
              <a:defRPr sz="3200" b="0" i="0">
                <a:latin typeface="Arial" panose="020B0604020202020204" pitchFamily="34" charset="0"/>
              </a:defRPr>
            </a:lvl1pPr>
            <a:lvl2pPr>
              <a:defRPr sz="2800" b="0" i="0">
                <a:latin typeface="Arial" panose="020B0604020202020204" pitchFamily="34" charset="0"/>
              </a:defRPr>
            </a:lvl2pPr>
            <a:lvl3pPr>
              <a:defRPr sz="2400" b="0" i="0">
                <a:latin typeface="Arial" panose="020B0604020202020204" pitchFamily="34" charset="0"/>
              </a:defRPr>
            </a:lvl3pPr>
            <a:lvl4pPr>
              <a:defRPr sz="2000" b="0" i="0">
                <a:latin typeface="Arial" panose="020B0604020202020204" pitchFamily="34" charset="0"/>
              </a:defRPr>
            </a:lvl4pPr>
            <a:lvl5pPr>
              <a:defRPr sz="2000" b="0" i="0">
                <a:latin typeface="Arial" panose="020B0604020202020204" pitchFamily="34" charset="0"/>
              </a:defRPr>
            </a:lvl5pPr>
            <a:lvl6pPr>
              <a:defRPr sz="2000"/>
            </a:lvl6pPr>
            <a:lvl7pPr>
              <a:defRPr sz="2000"/>
            </a:lvl7pPr>
            <a:lvl8pPr>
              <a:defRPr sz="2000"/>
            </a:lvl8pPr>
            <a:lvl9pPr>
              <a:defRPr sz="2000"/>
            </a:lvl9pPr>
          </a:lstStyle>
          <a:p>
            <a:pPr lvl="0"/>
            <a:r>
              <a:rPr lang="pt-PT"/>
              <a:t>Clique para editar os estilos do texto de Modelo Global</a:t>
            </a:r>
          </a:p>
          <a:p>
            <a:pPr lvl="1"/>
            <a:r>
              <a:rPr lang="pt-PT"/>
              <a:t>Segundo nível</a:t>
            </a:r>
          </a:p>
          <a:p>
            <a:pPr lvl="2"/>
            <a:r>
              <a:rPr lang="pt-PT"/>
              <a:t>Terceiro nível</a:t>
            </a:r>
          </a:p>
          <a:p>
            <a:pPr lvl="3"/>
            <a:r>
              <a:rPr lang="pt-PT"/>
              <a:t>Quarto nível</a:t>
            </a:r>
          </a:p>
          <a:p>
            <a:pPr lvl="4"/>
            <a:r>
              <a:rPr lang="pt-PT"/>
              <a:t>Quinto nível</a:t>
            </a:r>
            <a:endParaRPr lang="en-US"/>
          </a:p>
        </p:txBody>
      </p:sp>
      <p:sp>
        <p:nvSpPr>
          <p:cNvPr id="8" name="Date Placeholder 3">
            <a:extLst>
              <a:ext uri="{FF2B5EF4-FFF2-40B4-BE49-F238E27FC236}">
                <a16:creationId xmlns:a16="http://schemas.microsoft.com/office/drawing/2014/main" id="{FB952DBF-D5FF-6342-262E-EA0E8686CB7F}"/>
              </a:ext>
            </a:extLst>
          </p:cNvPr>
          <p:cNvSpPr>
            <a:spLocks noGrp="1"/>
          </p:cNvSpPr>
          <p:nvPr>
            <p:ph type="dt" sz="half" idx="10"/>
          </p:nvPr>
        </p:nvSpPr>
        <p:spPr>
          <a:xfrm>
            <a:off x="7573967" y="6250335"/>
            <a:ext cx="1156252" cy="365125"/>
          </a:xfrm>
          <a:prstGeom prst="rect">
            <a:avLst/>
          </a:prstGeom>
        </p:spPr>
        <p:txBody>
          <a:bodyPr vert="horz" lIns="91440" tIns="45720" rIns="91440" bIns="45720" rtlCol="0" anchor="ctr"/>
          <a:lstStyle>
            <a:lvl1pPr algn="r">
              <a:defRPr sz="1200" b="0" i="0">
                <a:solidFill>
                  <a:srgbClr val="1F3F75"/>
                </a:solidFill>
                <a:latin typeface="Arial" panose="020B0604020202020204" pitchFamily="34" charset="0"/>
              </a:defRPr>
            </a:lvl1pPr>
          </a:lstStyle>
          <a:p>
            <a:fld id="{74276457-D266-F442-90DE-3D117A358665}" type="datetimeFigureOut">
              <a:rPr lang="en-US" smtClean="0"/>
              <a:pPr/>
              <a:t>6/19/25</a:t>
            </a:fld>
            <a:endParaRPr lang="en-US"/>
          </a:p>
        </p:txBody>
      </p:sp>
      <p:sp>
        <p:nvSpPr>
          <p:cNvPr id="9" name="Slide Number Placeholder 5">
            <a:extLst>
              <a:ext uri="{FF2B5EF4-FFF2-40B4-BE49-F238E27FC236}">
                <a16:creationId xmlns:a16="http://schemas.microsoft.com/office/drawing/2014/main" id="{2D138091-C8BE-BD92-1069-2156490E38CA}"/>
              </a:ext>
            </a:extLst>
          </p:cNvPr>
          <p:cNvSpPr>
            <a:spLocks noGrp="1"/>
          </p:cNvSpPr>
          <p:nvPr>
            <p:ph type="sldNum" sz="quarter" idx="11"/>
          </p:nvPr>
        </p:nvSpPr>
        <p:spPr>
          <a:xfrm>
            <a:off x="8930221" y="6250335"/>
            <a:ext cx="1156253" cy="365125"/>
          </a:xfrm>
          <a:prstGeom prst="rect">
            <a:avLst/>
          </a:prstGeom>
        </p:spPr>
        <p:txBody>
          <a:bodyPr vert="horz" lIns="91440" tIns="45720" rIns="91440" bIns="45720" rtlCol="0" anchor="ctr"/>
          <a:lstStyle>
            <a:lvl1pPr algn="r">
              <a:defRPr sz="1200" b="0" i="0">
                <a:solidFill>
                  <a:srgbClr val="1F3F75"/>
                </a:solidFill>
                <a:latin typeface="Arial" panose="020B0604020202020204" pitchFamily="34" charset="0"/>
              </a:defRPr>
            </a:lvl1pPr>
          </a:lstStyle>
          <a:p>
            <a:fld id="{588AA4F6-E17D-344D-B027-8965B576DE52}" type="slidenum">
              <a:rPr lang="en-US" smtClean="0"/>
              <a:pPr/>
              <a:t>‹#›</a:t>
            </a:fld>
            <a:endParaRPr lang="en-US"/>
          </a:p>
        </p:txBody>
      </p:sp>
    </p:spTree>
    <p:extLst>
      <p:ext uri="{BB962C8B-B14F-4D97-AF65-F5344CB8AC3E}">
        <p14:creationId xmlns:p14="http://schemas.microsoft.com/office/powerpoint/2010/main" val="427968520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Imagem com Legenda">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08157903-81CA-F66A-3E4A-4961E39C5F22}"/>
              </a:ext>
            </a:extLst>
          </p:cNvPr>
          <p:cNvSpPr>
            <a:spLocks noGrp="1"/>
          </p:cNvSpPr>
          <p:nvPr>
            <p:ph type="pic" idx="1"/>
          </p:nvPr>
        </p:nvSpPr>
        <p:spPr>
          <a:xfrm>
            <a:off x="224852" y="230818"/>
            <a:ext cx="11744410" cy="5718645"/>
          </a:xfrm>
          <a:prstGeom prst="rect">
            <a:avLst/>
          </a:prstGeom>
        </p:spPr>
        <p:txBody>
          <a:bodyPr/>
          <a:lstStyle>
            <a:lvl1pPr marL="0" indent="0">
              <a:buNone/>
              <a:defRPr sz="3200" b="0" i="0">
                <a:latin typeface="Arial" panose="020B0604020202020204"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pt-PT"/>
              <a:t>Clique no ícone para adicionar uma imagem</a:t>
            </a:r>
            <a:endParaRPr lang="en-US"/>
          </a:p>
        </p:txBody>
      </p:sp>
      <p:sp>
        <p:nvSpPr>
          <p:cNvPr id="9" name="Date Placeholder 3">
            <a:extLst>
              <a:ext uri="{FF2B5EF4-FFF2-40B4-BE49-F238E27FC236}">
                <a16:creationId xmlns:a16="http://schemas.microsoft.com/office/drawing/2014/main" id="{2767B71C-63EC-FD94-472F-3E2C56723928}"/>
              </a:ext>
            </a:extLst>
          </p:cNvPr>
          <p:cNvSpPr>
            <a:spLocks noGrp="1"/>
          </p:cNvSpPr>
          <p:nvPr>
            <p:ph type="dt" sz="half" idx="10"/>
          </p:nvPr>
        </p:nvSpPr>
        <p:spPr>
          <a:xfrm>
            <a:off x="7573967" y="6250335"/>
            <a:ext cx="1156252" cy="365125"/>
          </a:xfrm>
          <a:prstGeom prst="rect">
            <a:avLst/>
          </a:prstGeom>
        </p:spPr>
        <p:txBody>
          <a:bodyPr vert="horz" lIns="91440" tIns="45720" rIns="91440" bIns="45720" rtlCol="0" anchor="ctr"/>
          <a:lstStyle>
            <a:lvl1pPr algn="r">
              <a:defRPr sz="1200" b="0" i="0">
                <a:solidFill>
                  <a:srgbClr val="1F3F75"/>
                </a:solidFill>
                <a:latin typeface="Arial" panose="020B0604020202020204" pitchFamily="34" charset="0"/>
              </a:defRPr>
            </a:lvl1pPr>
          </a:lstStyle>
          <a:p>
            <a:fld id="{74276457-D266-F442-90DE-3D117A358665}" type="datetimeFigureOut">
              <a:rPr lang="en-US" smtClean="0"/>
              <a:pPr/>
              <a:t>6/19/25</a:t>
            </a:fld>
            <a:endParaRPr lang="en-US"/>
          </a:p>
        </p:txBody>
      </p:sp>
      <p:sp>
        <p:nvSpPr>
          <p:cNvPr id="10" name="Slide Number Placeholder 5">
            <a:extLst>
              <a:ext uri="{FF2B5EF4-FFF2-40B4-BE49-F238E27FC236}">
                <a16:creationId xmlns:a16="http://schemas.microsoft.com/office/drawing/2014/main" id="{AB6123D0-41CF-3358-3D08-4BE624D1078D}"/>
              </a:ext>
            </a:extLst>
          </p:cNvPr>
          <p:cNvSpPr>
            <a:spLocks noGrp="1"/>
          </p:cNvSpPr>
          <p:nvPr>
            <p:ph type="sldNum" sz="quarter" idx="11"/>
          </p:nvPr>
        </p:nvSpPr>
        <p:spPr>
          <a:xfrm>
            <a:off x="8930221" y="6250335"/>
            <a:ext cx="1156253" cy="365125"/>
          </a:xfrm>
          <a:prstGeom prst="rect">
            <a:avLst/>
          </a:prstGeom>
        </p:spPr>
        <p:txBody>
          <a:bodyPr vert="horz" lIns="91440" tIns="45720" rIns="91440" bIns="45720" rtlCol="0" anchor="ctr"/>
          <a:lstStyle>
            <a:lvl1pPr algn="r">
              <a:defRPr sz="1200" b="0" i="0">
                <a:solidFill>
                  <a:srgbClr val="1F3F75"/>
                </a:solidFill>
                <a:latin typeface="Arial" panose="020B0604020202020204" pitchFamily="34" charset="0"/>
              </a:defRPr>
            </a:lvl1pPr>
          </a:lstStyle>
          <a:p>
            <a:fld id="{588AA4F6-E17D-344D-B027-8965B576DE52}" type="slidenum">
              <a:rPr lang="en-US" smtClean="0"/>
              <a:pPr/>
              <a:t>‹#›</a:t>
            </a:fld>
            <a:endParaRPr lang="en-US"/>
          </a:p>
        </p:txBody>
      </p:sp>
    </p:spTree>
    <p:extLst>
      <p:ext uri="{BB962C8B-B14F-4D97-AF65-F5344CB8AC3E}">
        <p14:creationId xmlns:p14="http://schemas.microsoft.com/office/powerpoint/2010/main" val="419682781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 preserve="1">
  <p:cSld name="Diapositivo de Títul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DF16D6-AE3F-1096-E7E3-F8E143937B29}"/>
              </a:ext>
            </a:extLst>
          </p:cNvPr>
          <p:cNvSpPr>
            <a:spLocks noGrp="1"/>
          </p:cNvSpPr>
          <p:nvPr>
            <p:ph type="ctrTitle"/>
          </p:nvPr>
        </p:nvSpPr>
        <p:spPr>
          <a:xfrm>
            <a:off x="1524000" y="1122363"/>
            <a:ext cx="9144000" cy="2387600"/>
          </a:xfrm>
          <a:prstGeom prst="rect">
            <a:avLst/>
          </a:prstGeom>
        </p:spPr>
        <p:txBody>
          <a:bodyPr anchor="b"/>
          <a:lstStyle>
            <a:lvl1pPr algn="ctr">
              <a:defRPr sz="6000" b="0" i="0">
                <a:latin typeface="Arial" panose="020B0604020202020204" pitchFamily="34" charset="0"/>
              </a:defRPr>
            </a:lvl1pPr>
          </a:lstStyle>
          <a:p>
            <a:r>
              <a:rPr lang="pt-PT"/>
              <a:t>Clique para editar o estilo de título do Modelo Global</a:t>
            </a:r>
            <a:endParaRPr lang="en-US"/>
          </a:p>
        </p:txBody>
      </p:sp>
      <p:sp>
        <p:nvSpPr>
          <p:cNvPr id="3" name="Subtitle 2">
            <a:extLst>
              <a:ext uri="{FF2B5EF4-FFF2-40B4-BE49-F238E27FC236}">
                <a16:creationId xmlns:a16="http://schemas.microsoft.com/office/drawing/2014/main" id="{FA1C79D0-1445-FD09-8007-7C2EFB521C65}"/>
              </a:ext>
            </a:extLst>
          </p:cNvPr>
          <p:cNvSpPr>
            <a:spLocks noGrp="1"/>
          </p:cNvSpPr>
          <p:nvPr>
            <p:ph type="subTitle" idx="1"/>
          </p:nvPr>
        </p:nvSpPr>
        <p:spPr>
          <a:xfrm>
            <a:off x="1524000" y="3685309"/>
            <a:ext cx="9144000" cy="1572491"/>
          </a:xfrm>
          <a:prstGeom prst="rect">
            <a:avLst/>
          </a:prstGeom>
        </p:spPr>
        <p:txBody>
          <a:bodyPr/>
          <a:lstStyle>
            <a:lvl1pPr marL="0" indent="0" algn="ctr">
              <a:buNone/>
              <a:defRPr sz="2400" b="0" i="0">
                <a:latin typeface="Arial" panose="020B0604020202020204" pitchFamily="34" charset="0"/>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pt-PT"/>
              <a:t>Clique para editar o estilo de subtítulo do Modelo Global</a:t>
            </a:r>
            <a:endParaRPr lang="en-US"/>
          </a:p>
        </p:txBody>
      </p:sp>
      <p:cxnSp>
        <p:nvCxnSpPr>
          <p:cNvPr id="7" name="Straight Connector 6">
            <a:extLst>
              <a:ext uri="{FF2B5EF4-FFF2-40B4-BE49-F238E27FC236}">
                <a16:creationId xmlns:a16="http://schemas.microsoft.com/office/drawing/2014/main" id="{01A851C9-D0FB-AB35-D54E-93ED34685492}"/>
              </a:ext>
            </a:extLst>
          </p:cNvPr>
          <p:cNvCxnSpPr>
            <a:cxnSpLocks/>
          </p:cNvCxnSpPr>
          <p:nvPr/>
        </p:nvCxnSpPr>
        <p:spPr>
          <a:xfrm>
            <a:off x="4998028" y="3590323"/>
            <a:ext cx="2195945" cy="0"/>
          </a:xfrm>
          <a:prstGeom prst="line">
            <a:avLst/>
          </a:prstGeom>
          <a:ln w="76200">
            <a:solidFill>
              <a:srgbClr val="39BBA6"/>
            </a:solidFill>
          </a:ln>
        </p:spPr>
        <p:style>
          <a:lnRef idx="1">
            <a:schemeClr val="accent1"/>
          </a:lnRef>
          <a:fillRef idx="0">
            <a:schemeClr val="accent1"/>
          </a:fillRef>
          <a:effectRef idx="0">
            <a:schemeClr val="accent1"/>
          </a:effectRef>
          <a:fontRef idx="minor">
            <a:schemeClr val="tx1"/>
          </a:fontRef>
        </p:style>
      </p:cxnSp>
      <p:sp>
        <p:nvSpPr>
          <p:cNvPr id="8" name="Date Placeholder 3">
            <a:extLst>
              <a:ext uri="{FF2B5EF4-FFF2-40B4-BE49-F238E27FC236}">
                <a16:creationId xmlns:a16="http://schemas.microsoft.com/office/drawing/2014/main" id="{418F159B-110E-8202-936D-293A025EE45F}"/>
              </a:ext>
            </a:extLst>
          </p:cNvPr>
          <p:cNvSpPr>
            <a:spLocks noGrp="1"/>
          </p:cNvSpPr>
          <p:nvPr>
            <p:ph type="dt" sz="half" idx="2"/>
          </p:nvPr>
        </p:nvSpPr>
        <p:spPr>
          <a:xfrm>
            <a:off x="7573967" y="6250335"/>
            <a:ext cx="1156252" cy="365125"/>
          </a:xfrm>
          <a:prstGeom prst="rect">
            <a:avLst/>
          </a:prstGeom>
        </p:spPr>
        <p:txBody>
          <a:bodyPr vert="horz" lIns="91440" tIns="45720" rIns="91440" bIns="45720" rtlCol="0" anchor="ctr"/>
          <a:lstStyle>
            <a:lvl1pPr algn="r">
              <a:defRPr sz="1200" b="0" i="0">
                <a:solidFill>
                  <a:srgbClr val="1F3F75"/>
                </a:solidFill>
                <a:latin typeface="Arial" panose="020B0604020202020204" pitchFamily="34" charset="0"/>
              </a:defRPr>
            </a:lvl1pPr>
          </a:lstStyle>
          <a:p>
            <a:fld id="{74276457-D266-F442-90DE-3D117A358665}" type="datetimeFigureOut">
              <a:rPr lang="en-US" smtClean="0"/>
              <a:pPr/>
              <a:t>6/19/25</a:t>
            </a:fld>
            <a:endParaRPr lang="en-US"/>
          </a:p>
        </p:txBody>
      </p:sp>
      <p:sp>
        <p:nvSpPr>
          <p:cNvPr id="9" name="Slide Number Placeholder 5">
            <a:extLst>
              <a:ext uri="{FF2B5EF4-FFF2-40B4-BE49-F238E27FC236}">
                <a16:creationId xmlns:a16="http://schemas.microsoft.com/office/drawing/2014/main" id="{2ADEB038-89AC-098B-F02E-886DBE0549E6}"/>
              </a:ext>
            </a:extLst>
          </p:cNvPr>
          <p:cNvSpPr>
            <a:spLocks noGrp="1"/>
          </p:cNvSpPr>
          <p:nvPr>
            <p:ph type="sldNum" sz="quarter" idx="4"/>
          </p:nvPr>
        </p:nvSpPr>
        <p:spPr>
          <a:xfrm>
            <a:off x="8930221" y="6250335"/>
            <a:ext cx="1156253" cy="365125"/>
          </a:xfrm>
          <a:prstGeom prst="rect">
            <a:avLst/>
          </a:prstGeom>
        </p:spPr>
        <p:txBody>
          <a:bodyPr vert="horz" lIns="91440" tIns="45720" rIns="91440" bIns="45720" rtlCol="0" anchor="ctr"/>
          <a:lstStyle>
            <a:lvl1pPr algn="r">
              <a:defRPr sz="1200" b="0" i="0">
                <a:solidFill>
                  <a:srgbClr val="1F3F75"/>
                </a:solidFill>
                <a:latin typeface="Arial" panose="020B0604020202020204" pitchFamily="34" charset="0"/>
              </a:defRPr>
            </a:lvl1pPr>
          </a:lstStyle>
          <a:p>
            <a:fld id="{588AA4F6-E17D-344D-B027-8965B576DE52}" type="slidenum">
              <a:rPr lang="en-US" smtClean="0"/>
              <a:pPr/>
              <a:t>‹#›</a:t>
            </a:fld>
            <a:endParaRPr lang="en-US"/>
          </a:p>
        </p:txBody>
      </p:sp>
    </p:spTree>
    <p:extLst>
      <p:ext uri="{BB962C8B-B14F-4D97-AF65-F5344CB8AC3E}">
        <p14:creationId xmlns:p14="http://schemas.microsoft.com/office/powerpoint/2010/main" val="34889991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Título e Objeto">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A36CB101-4228-46BC-8965-9AE29BF87C3B}"/>
              </a:ext>
            </a:extLst>
          </p:cNvPr>
          <p:cNvSpPr>
            <a:spLocks noGrp="1"/>
          </p:cNvSpPr>
          <p:nvPr>
            <p:ph type="title"/>
          </p:nvPr>
        </p:nvSpPr>
        <p:spPr>
          <a:xfrm>
            <a:off x="838200" y="365126"/>
            <a:ext cx="10515600" cy="975994"/>
          </a:xfrm>
          <a:prstGeom prst="rect">
            <a:avLst/>
          </a:prstGeom>
        </p:spPr>
        <p:txBody>
          <a:bodyPr vert="horz" lIns="91440" tIns="45720" rIns="91440" bIns="45720" rtlCol="0" anchor="ctr">
            <a:normAutofit/>
          </a:bodyPr>
          <a:lstStyle>
            <a:lvl1pPr>
              <a:defRPr b="0" i="0">
                <a:latin typeface="Arial" panose="020B0604020202020204" pitchFamily="34" charset="0"/>
              </a:defRPr>
            </a:lvl1pPr>
          </a:lstStyle>
          <a:p>
            <a:r>
              <a:rPr lang="pt-PT"/>
              <a:t>Clique para editar o estilo de título do Modelo Global</a:t>
            </a:r>
            <a:endParaRPr lang="en-US"/>
          </a:p>
        </p:txBody>
      </p:sp>
      <p:sp>
        <p:nvSpPr>
          <p:cNvPr id="8" name="Text Placeholder 2">
            <a:extLst>
              <a:ext uri="{FF2B5EF4-FFF2-40B4-BE49-F238E27FC236}">
                <a16:creationId xmlns:a16="http://schemas.microsoft.com/office/drawing/2014/main" id="{3BA4E523-5FC1-63BA-7E5E-1F9ED0C56A77}"/>
              </a:ext>
            </a:extLst>
          </p:cNvPr>
          <p:cNvSpPr>
            <a:spLocks noGrp="1"/>
          </p:cNvSpPr>
          <p:nvPr>
            <p:ph idx="1"/>
          </p:nvPr>
        </p:nvSpPr>
        <p:spPr>
          <a:xfrm>
            <a:off x="838200" y="1717970"/>
            <a:ext cx="10515600" cy="4014978"/>
          </a:xfrm>
          <a:prstGeom prst="rect">
            <a:avLst/>
          </a:prstGeom>
        </p:spPr>
        <p:txBody>
          <a:bodyPr vert="horz" lIns="91440" tIns="45720" rIns="91440" bIns="45720" rtlCol="0">
            <a:normAutofit/>
          </a:bodyPr>
          <a:lstStyle>
            <a:lvl1pPr>
              <a:defRPr b="0" i="0">
                <a:latin typeface="Arial" panose="020B0604020202020204" pitchFamily="34" charset="0"/>
              </a:defRPr>
            </a:lvl1pPr>
            <a:lvl2pPr>
              <a:defRPr b="0" i="0">
                <a:latin typeface="Arial" panose="020B0604020202020204" pitchFamily="34" charset="0"/>
              </a:defRPr>
            </a:lvl2pPr>
            <a:lvl3pPr>
              <a:defRPr b="0" i="0">
                <a:latin typeface="Arial" panose="020B0604020202020204" pitchFamily="34" charset="0"/>
              </a:defRPr>
            </a:lvl3pPr>
            <a:lvl4pPr>
              <a:defRPr b="0" i="0">
                <a:latin typeface="Arial" panose="020B0604020202020204" pitchFamily="34" charset="0"/>
              </a:defRPr>
            </a:lvl4pPr>
            <a:lvl5pPr>
              <a:defRPr b="0" i="0">
                <a:latin typeface="Arial" panose="020B0604020202020204" pitchFamily="34" charset="0"/>
              </a:defRPr>
            </a:lvl5pPr>
          </a:lstStyle>
          <a:p>
            <a:pPr lvl="0"/>
            <a:r>
              <a:rPr lang="pt-PT"/>
              <a:t>Clique para editar os estilos do texto de Modelo Global</a:t>
            </a:r>
          </a:p>
          <a:p>
            <a:pPr lvl="1"/>
            <a:r>
              <a:rPr lang="pt-PT"/>
              <a:t>Segundo nível</a:t>
            </a:r>
          </a:p>
          <a:p>
            <a:pPr lvl="2"/>
            <a:r>
              <a:rPr lang="pt-PT"/>
              <a:t>Terceiro nível</a:t>
            </a:r>
          </a:p>
          <a:p>
            <a:pPr lvl="3"/>
            <a:r>
              <a:rPr lang="pt-PT"/>
              <a:t>Quarto nível</a:t>
            </a:r>
          </a:p>
          <a:p>
            <a:pPr lvl="4"/>
            <a:r>
              <a:rPr lang="pt-PT"/>
              <a:t>Quinto nível</a:t>
            </a:r>
            <a:endParaRPr lang="en-US"/>
          </a:p>
        </p:txBody>
      </p:sp>
      <p:cxnSp>
        <p:nvCxnSpPr>
          <p:cNvPr id="9" name="Straight Connector 8">
            <a:extLst>
              <a:ext uri="{FF2B5EF4-FFF2-40B4-BE49-F238E27FC236}">
                <a16:creationId xmlns:a16="http://schemas.microsoft.com/office/drawing/2014/main" id="{CBFF50F6-FF98-1B43-C933-536B5D0D4A48}"/>
              </a:ext>
            </a:extLst>
          </p:cNvPr>
          <p:cNvCxnSpPr/>
          <p:nvPr/>
        </p:nvCxnSpPr>
        <p:spPr>
          <a:xfrm>
            <a:off x="838201" y="1368830"/>
            <a:ext cx="2195945" cy="0"/>
          </a:xfrm>
          <a:prstGeom prst="line">
            <a:avLst/>
          </a:prstGeom>
          <a:ln w="76200">
            <a:solidFill>
              <a:srgbClr val="39BBA6"/>
            </a:solidFill>
          </a:ln>
        </p:spPr>
        <p:style>
          <a:lnRef idx="1">
            <a:schemeClr val="accent1"/>
          </a:lnRef>
          <a:fillRef idx="0">
            <a:schemeClr val="accent1"/>
          </a:fillRef>
          <a:effectRef idx="0">
            <a:schemeClr val="accent1"/>
          </a:effectRef>
          <a:fontRef idx="minor">
            <a:schemeClr val="tx1"/>
          </a:fontRef>
        </p:style>
      </p:cxnSp>
      <p:sp>
        <p:nvSpPr>
          <p:cNvPr id="10" name="Date Placeholder 3">
            <a:extLst>
              <a:ext uri="{FF2B5EF4-FFF2-40B4-BE49-F238E27FC236}">
                <a16:creationId xmlns:a16="http://schemas.microsoft.com/office/drawing/2014/main" id="{654262F4-C1FB-8E75-D6A8-4C03EE3E3297}"/>
              </a:ext>
            </a:extLst>
          </p:cNvPr>
          <p:cNvSpPr>
            <a:spLocks noGrp="1"/>
          </p:cNvSpPr>
          <p:nvPr>
            <p:ph type="dt" sz="half" idx="2"/>
          </p:nvPr>
        </p:nvSpPr>
        <p:spPr>
          <a:xfrm>
            <a:off x="7573967" y="6250335"/>
            <a:ext cx="1156252" cy="365125"/>
          </a:xfrm>
          <a:prstGeom prst="rect">
            <a:avLst/>
          </a:prstGeom>
        </p:spPr>
        <p:txBody>
          <a:bodyPr vert="horz" lIns="91440" tIns="45720" rIns="91440" bIns="45720" rtlCol="0" anchor="ctr"/>
          <a:lstStyle>
            <a:lvl1pPr algn="r">
              <a:defRPr sz="1200" b="0" i="0">
                <a:solidFill>
                  <a:srgbClr val="1F3F75"/>
                </a:solidFill>
                <a:latin typeface="Arial" panose="020B0604020202020204" pitchFamily="34" charset="0"/>
              </a:defRPr>
            </a:lvl1pPr>
          </a:lstStyle>
          <a:p>
            <a:fld id="{74276457-D266-F442-90DE-3D117A358665}" type="datetimeFigureOut">
              <a:rPr lang="en-US" smtClean="0"/>
              <a:pPr/>
              <a:t>6/19/25</a:t>
            </a:fld>
            <a:endParaRPr lang="en-US"/>
          </a:p>
        </p:txBody>
      </p:sp>
      <p:sp>
        <p:nvSpPr>
          <p:cNvPr id="11" name="Slide Number Placeholder 5">
            <a:extLst>
              <a:ext uri="{FF2B5EF4-FFF2-40B4-BE49-F238E27FC236}">
                <a16:creationId xmlns:a16="http://schemas.microsoft.com/office/drawing/2014/main" id="{3928909C-883B-0849-B65C-150C7CE168A2}"/>
              </a:ext>
            </a:extLst>
          </p:cNvPr>
          <p:cNvSpPr>
            <a:spLocks noGrp="1"/>
          </p:cNvSpPr>
          <p:nvPr>
            <p:ph type="sldNum" sz="quarter" idx="4"/>
          </p:nvPr>
        </p:nvSpPr>
        <p:spPr>
          <a:xfrm>
            <a:off x="8930221" y="6250335"/>
            <a:ext cx="1156253" cy="365125"/>
          </a:xfrm>
          <a:prstGeom prst="rect">
            <a:avLst/>
          </a:prstGeom>
        </p:spPr>
        <p:txBody>
          <a:bodyPr vert="horz" lIns="91440" tIns="45720" rIns="91440" bIns="45720" rtlCol="0" anchor="ctr"/>
          <a:lstStyle>
            <a:lvl1pPr algn="r">
              <a:defRPr sz="1200" b="0" i="0">
                <a:solidFill>
                  <a:srgbClr val="1F3F75"/>
                </a:solidFill>
                <a:latin typeface="Arial" panose="020B0604020202020204" pitchFamily="34" charset="0"/>
              </a:defRPr>
            </a:lvl1pPr>
          </a:lstStyle>
          <a:p>
            <a:fld id="{588AA4F6-E17D-344D-B027-8965B576DE52}" type="slidenum">
              <a:rPr lang="en-US" smtClean="0"/>
              <a:pPr/>
              <a:t>‹#›</a:t>
            </a:fld>
            <a:endParaRPr lang="en-US"/>
          </a:p>
        </p:txBody>
      </p:sp>
    </p:spTree>
    <p:extLst>
      <p:ext uri="{BB962C8B-B14F-4D97-AF65-F5344CB8AC3E}">
        <p14:creationId xmlns:p14="http://schemas.microsoft.com/office/powerpoint/2010/main" val="31782202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Cabeçalho da Secçã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B3984-EEC9-2F82-5EE9-D6BC2E592FD0}"/>
              </a:ext>
            </a:extLst>
          </p:cNvPr>
          <p:cNvSpPr>
            <a:spLocks noGrp="1"/>
          </p:cNvSpPr>
          <p:nvPr>
            <p:ph type="title"/>
          </p:nvPr>
        </p:nvSpPr>
        <p:spPr>
          <a:xfrm>
            <a:off x="831274" y="2002633"/>
            <a:ext cx="10307781" cy="2852737"/>
          </a:xfrm>
          <a:prstGeom prst="rect">
            <a:avLst/>
          </a:prstGeom>
        </p:spPr>
        <p:txBody>
          <a:bodyPr anchor="ctr"/>
          <a:lstStyle>
            <a:lvl1pPr>
              <a:defRPr sz="6000" b="0" i="0">
                <a:solidFill>
                  <a:srgbClr val="1F3F75"/>
                </a:solidFill>
                <a:latin typeface="Arial" panose="020B0604020202020204" pitchFamily="34" charset="0"/>
              </a:defRPr>
            </a:lvl1pPr>
          </a:lstStyle>
          <a:p>
            <a:r>
              <a:rPr lang="pt-PT"/>
              <a:t>Clique para editar o estilo de título do Modelo Global</a:t>
            </a:r>
            <a:endParaRPr lang="en-US"/>
          </a:p>
        </p:txBody>
      </p:sp>
      <p:sp>
        <p:nvSpPr>
          <p:cNvPr id="7" name="Date Placeholder 3">
            <a:extLst>
              <a:ext uri="{FF2B5EF4-FFF2-40B4-BE49-F238E27FC236}">
                <a16:creationId xmlns:a16="http://schemas.microsoft.com/office/drawing/2014/main" id="{EC076455-0F1D-E4B0-272B-DBE5B8714BFE}"/>
              </a:ext>
            </a:extLst>
          </p:cNvPr>
          <p:cNvSpPr>
            <a:spLocks noGrp="1"/>
          </p:cNvSpPr>
          <p:nvPr>
            <p:ph type="dt" sz="half" idx="2"/>
          </p:nvPr>
        </p:nvSpPr>
        <p:spPr>
          <a:xfrm>
            <a:off x="7573967" y="6250335"/>
            <a:ext cx="1156252" cy="365125"/>
          </a:xfrm>
          <a:prstGeom prst="rect">
            <a:avLst/>
          </a:prstGeom>
        </p:spPr>
        <p:txBody>
          <a:bodyPr vert="horz" lIns="91440" tIns="45720" rIns="91440" bIns="45720" rtlCol="0" anchor="ctr"/>
          <a:lstStyle>
            <a:lvl1pPr algn="r">
              <a:defRPr sz="1200" b="0" i="0">
                <a:solidFill>
                  <a:srgbClr val="1F3F75"/>
                </a:solidFill>
                <a:latin typeface="Arial" panose="020B0604020202020204" pitchFamily="34" charset="0"/>
              </a:defRPr>
            </a:lvl1pPr>
          </a:lstStyle>
          <a:p>
            <a:fld id="{74276457-D266-F442-90DE-3D117A358665}" type="datetimeFigureOut">
              <a:rPr lang="en-US" smtClean="0"/>
              <a:pPr/>
              <a:t>6/19/25</a:t>
            </a:fld>
            <a:endParaRPr lang="en-US"/>
          </a:p>
        </p:txBody>
      </p:sp>
      <p:sp>
        <p:nvSpPr>
          <p:cNvPr id="8" name="Slide Number Placeholder 5">
            <a:extLst>
              <a:ext uri="{FF2B5EF4-FFF2-40B4-BE49-F238E27FC236}">
                <a16:creationId xmlns:a16="http://schemas.microsoft.com/office/drawing/2014/main" id="{1DEC80E8-64C1-FDD5-5638-14F1DB6AA99A}"/>
              </a:ext>
            </a:extLst>
          </p:cNvPr>
          <p:cNvSpPr>
            <a:spLocks noGrp="1"/>
          </p:cNvSpPr>
          <p:nvPr>
            <p:ph type="sldNum" sz="quarter" idx="4"/>
          </p:nvPr>
        </p:nvSpPr>
        <p:spPr>
          <a:xfrm>
            <a:off x="8930221" y="6250335"/>
            <a:ext cx="1156253" cy="365125"/>
          </a:xfrm>
          <a:prstGeom prst="rect">
            <a:avLst/>
          </a:prstGeom>
        </p:spPr>
        <p:txBody>
          <a:bodyPr vert="horz" lIns="91440" tIns="45720" rIns="91440" bIns="45720" rtlCol="0" anchor="ctr"/>
          <a:lstStyle>
            <a:lvl1pPr algn="r">
              <a:defRPr sz="1200" b="0" i="0">
                <a:solidFill>
                  <a:srgbClr val="1F3F75"/>
                </a:solidFill>
                <a:latin typeface="Arial" panose="020B0604020202020204" pitchFamily="34" charset="0"/>
              </a:defRPr>
            </a:lvl1pPr>
          </a:lstStyle>
          <a:p>
            <a:fld id="{588AA4F6-E17D-344D-B027-8965B576DE52}" type="slidenum">
              <a:rPr lang="en-US" smtClean="0"/>
              <a:pPr/>
              <a:t>‹#›</a:t>
            </a:fld>
            <a:endParaRPr lang="en-US"/>
          </a:p>
        </p:txBody>
      </p:sp>
      <p:cxnSp>
        <p:nvCxnSpPr>
          <p:cNvPr id="10" name="Straight Connector 9">
            <a:extLst>
              <a:ext uri="{FF2B5EF4-FFF2-40B4-BE49-F238E27FC236}">
                <a16:creationId xmlns:a16="http://schemas.microsoft.com/office/drawing/2014/main" id="{08E4F187-6E49-132B-B389-93F014126121}"/>
              </a:ext>
            </a:extLst>
          </p:cNvPr>
          <p:cNvCxnSpPr>
            <a:cxnSpLocks/>
          </p:cNvCxnSpPr>
          <p:nvPr/>
        </p:nvCxnSpPr>
        <p:spPr>
          <a:xfrm>
            <a:off x="0" y="124691"/>
            <a:ext cx="12192000" cy="0"/>
          </a:xfrm>
          <a:prstGeom prst="line">
            <a:avLst/>
          </a:prstGeom>
          <a:ln w="254000">
            <a:solidFill>
              <a:srgbClr val="39BBA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9946942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Obj" preserve="1">
  <p:cSld name="Conteúdo Dupl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086138-D93F-0FBF-1689-127D98B8887E}"/>
              </a:ext>
            </a:extLst>
          </p:cNvPr>
          <p:cNvSpPr>
            <a:spLocks noGrp="1"/>
          </p:cNvSpPr>
          <p:nvPr>
            <p:ph type="title"/>
          </p:nvPr>
        </p:nvSpPr>
        <p:spPr>
          <a:xfrm>
            <a:off x="838200" y="365126"/>
            <a:ext cx="10515600" cy="975994"/>
          </a:xfrm>
          <a:prstGeom prst="rect">
            <a:avLst/>
          </a:prstGeom>
        </p:spPr>
        <p:txBody>
          <a:bodyPr/>
          <a:lstStyle>
            <a:lvl1pPr>
              <a:defRPr b="0" i="0">
                <a:latin typeface="Arial" panose="020B0604020202020204" pitchFamily="34" charset="0"/>
              </a:defRPr>
            </a:lvl1pPr>
          </a:lstStyle>
          <a:p>
            <a:r>
              <a:rPr lang="pt-PT"/>
              <a:t>Clique para editar o estilo de título do Modelo Global</a:t>
            </a:r>
            <a:endParaRPr lang="en-US"/>
          </a:p>
        </p:txBody>
      </p:sp>
      <p:sp>
        <p:nvSpPr>
          <p:cNvPr id="3" name="Content Placeholder 2">
            <a:extLst>
              <a:ext uri="{FF2B5EF4-FFF2-40B4-BE49-F238E27FC236}">
                <a16:creationId xmlns:a16="http://schemas.microsoft.com/office/drawing/2014/main" id="{844D9B89-AF2D-93FB-08E4-6DE79A3700C3}"/>
              </a:ext>
            </a:extLst>
          </p:cNvPr>
          <p:cNvSpPr>
            <a:spLocks noGrp="1"/>
          </p:cNvSpPr>
          <p:nvPr>
            <p:ph sz="half" idx="1"/>
          </p:nvPr>
        </p:nvSpPr>
        <p:spPr>
          <a:xfrm>
            <a:off x="838200" y="1662557"/>
            <a:ext cx="5181600" cy="4322608"/>
          </a:xfrm>
          <a:prstGeom prst="rect">
            <a:avLst/>
          </a:prstGeom>
        </p:spPr>
        <p:txBody>
          <a:bodyPr/>
          <a:lstStyle>
            <a:lvl1pPr>
              <a:defRPr b="0" i="0">
                <a:latin typeface="Arial" panose="020B0604020202020204" pitchFamily="34" charset="0"/>
              </a:defRPr>
            </a:lvl1pPr>
            <a:lvl2pPr>
              <a:defRPr b="0" i="0">
                <a:latin typeface="Arial" panose="020B0604020202020204" pitchFamily="34" charset="0"/>
              </a:defRPr>
            </a:lvl2pPr>
            <a:lvl3pPr>
              <a:defRPr b="0" i="0">
                <a:latin typeface="Arial" panose="020B0604020202020204" pitchFamily="34" charset="0"/>
              </a:defRPr>
            </a:lvl3pPr>
            <a:lvl4pPr>
              <a:defRPr b="0" i="0">
                <a:latin typeface="Arial" panose="020B0604020202020204" pitchFamily="34" charset="0"/>
              </a:defRPr>
            </a:lvl4pPr>
            <a:lvl5pPr>
              <a:defRPr b="0" i="0">
                <a:latin typeface="Arial" panose="020B0604020202020204" pitchFamily="34" charset="0"/>
              </a:defRPr>
            </a:lvl5pPr>
          </a:lstStyle>
          <a:p>
            <a:pPr lvl="0"/>
            <a:r>
              <a:rPr lang="pt-PT"/>
              <a:t>Clique para editar os estilos do texto de Modelo Global</a:t>
            </a:r>
          </a:p>
          <a:p>
            <a:pPr lvl="1"/>
            <a:r>
              <a:rPr lang="pt-PT"/>
              <a:t>Segundo nível</a:t>
            </a:r>
          </a:p>
          <a:p>
            <a:pPr lvl="2"/>
            <a:r>
              <a:rPr lang="pt-PT"/>
              <a:t>Terceiro nível</a:t>
            </a:r>
          </a:p>
          <a:p>
            <a:pPr lvl="3"/>
            <a:r>
              <a:rPr lang="pt-PT"/>
              <a:t>Quarto nível</a:t>
            </a:r>
          </a:p>
          <a:p>
            <a:pPr lvl="4"/>
            <a:r>
              <a:rPr lang="pt-PT"/>
              <a:t>Quinto nível</a:t>
            </a:r>
            <a:endParaRPr lang="en-US"/>
          </a:p>
        </p:txBody>
      </p:sp>
      <p:sp>
        <p:nvSpPr>
          <p:cNvPr id="4" name="Content Placeholder 3">
            <a:extLst>
              <a:ext uri="{FF2B5EF4-FFF2-40B4-BE49-F238E27FC236}">
                <a16:creationId xmlns:a16="http://schemas.microsoft.com/office/drawing/2014/main" id="{E6B2170C-D54A-1236-4EDA-753AFA926951}"/>
              </a:ext>
            </a:extLst>
          </p:cNvPr>
          <p:cNvSpPr>
            <a:spLocks noGrp="1"/>
          </p:cNvSpPr>
          <p:nvPr>
            <p:ph sz="half" idx="2"/>
          </p:nvPr>
        </p:nvSpPr>
        <p:spPr>
          <a:xfrm>
            <a:off x="6172200" y="1680481"/>
            <a:ext cx="5181600" cy="3847484"/>
          </a:xfrm>
          <a:prstGeom prst="rect">
            <a:avLst/>
          </a:prstGeom>
        </p:spPr>
        <p:txBody>
          <a:bodyPr/>
          <a:lstStyle>
            <a:lvl1pPr>
              <a:defRPr b="0" i="0">
                <a:latin typeface="Arial" panose="020B0604020202020204" pitchFamily="34" charset="0"/>
              </a:defRPr>
            </a:lvl1pPr>
            <a:lvl2pPr>
              <a:defRPr b="0" i="0">
                <a:latin typeface="Arial" panose="020B0604020202020204" pitchFamily="34" charset="0"/>
              </a:defRPr>
            </a:lvl2pPr>
            <a:lvl3pPr>
              <a:defRPr b="0" i="0">
                <a:latin typeface="Arial" panose="020B0604020202020204" pitchFamily="34" charset="0"/>
              </a:defRPr>
            </a:lvl3pPr>
            <a:lvl4pPr>
              <a:defRPr b="0" i="0">
                <a:latin typeface="Arial" panose="020B0604020202020204" pitchFamily="34" charset="0"/>
              </a:defRPr>
            </a:lvl4pPr>
            <a:lvl5pPr>
              <a:defRPr b="0" i="0">
                <a:latin typeface="Arial" panose="020B0604020202020204" pitchFamily="34" charset="0"/>
              </a:defRPr>
            </a:lvl5pPr>
          </a:lstStyle>
          <a:p>
            <a:pPr lvl="0"/>
            <a:r>
              <a:rPr lang="pt-PT"/>
              <a:t>Clique para editar os estilos do texto de Modelo Global</a:t>
            </a:r>
          </a:p>
          <a:p>
            <a:pPr lvl="1"/>
            <a:r>
              <a:rPr lang="pt-PT"/>
              <a:t>Segundo nível</a:t>
            </a:r>
          </a:p>
          <a:p>
            <a:pPr lvl="2"/>
            <a:r>
              <a:rPr lang="pt-PT"/>
              <a:t>Terceiro nível</a:t>
            </a:r>
          </a:p>
          <a:p>
            <a:pPr lvl="3"/>
            <a:r>
              <a:rPr lang="pt-PT"/>
              <a:t>Quarto nível</a:t>
            </a:r>
          </a:p>
          <a:p>
            <a:pPr lvl="4"/>
            <a:r>
              <a:rPr lang="pt-PT"/>
              <a:t>Quinto nível</a:t>
            </a:r>
            <a:endParaRPr lang="en-US"/>
          </a:p>
        </p:txBody>
      </p:sp>
      <p:sp>
        <p:nvSpPr>
          <p:cNvPr id="8" name="Date Placeholder 3">
            <a:extLst>
              <a:ext uri="{FF2B5EF4-FFF2-40B4-BE49-F238E27FC236}">
                <a16:creationId xmlns:a16="http://schemas.microsoft.com/office/drawing/2014/main" id="{75F5AE4B-3727-B65A-EB65-3F7CAEFCE93D}"/>
              </a:ext>
            </a:extLst>
          </p:cNvPr>
          <p:cNvSpPr>
            <a:spLocks noGrp="1"/>
          </p:cNvSpPr>
          <p:nvPr>
            <p:ph type="dt" sz="half" idx="10"/>
          </p:nvPr>
        </p:nvSpPr>
        <p:spPr>
          <a:xfrm>
            <a:off x="7573967" y="6250335"/>
            <a:ext cx="1156252" cy="365125"/>
          </a:xfrm>
          <a:prstGeom prst="rect">
            <a:avLst/>
          </a:prstGeom>
        </p:spPr>
        <p:txBody>
          <a:bodyPr vert="horz" lIns="91440" tIns="45720" rIns="91440" bIns="45720" rtlCol="0" anchor="ctr"/>
          <a:lstStyle>
            <a:lvl1pPr algn="r">
              <a:defRPr sz="1200" b="0" i="0">
                <a:solidFill>
                  <a:srgbClr val="1F3F75"/>
                </a:solidFill>
                <a:latin typeface="Arial" panose="020B0604020202020204" pitchFamily="34" charset="0"/>
              </a:defRPr>
            </a:lvl1pPr>
          </a:lstStyle>
          <a:p>
            <a:fld id="{74276457-D266-F442-90DE-3D117A358665}" type="datetimeFigureOut">
              <a:rPr lang="en-US" smtClean="0"/>
              <a:pPr/>
              <a:t>6/19/25</a:t>
            </a:fld>
            <a:endParaRPr lang="en-US"/>
          </a:p>
        </p:txBody>
      </p:sp>
      <p:sp>
        <p:nvSpPr>
          <p:cNvPr id="9" name="Slide Number Placeholder 5">
            <a:extLst>
              <a:ext uri="{FF2B5EF4-FFF2-40B4-BE49-F238E27FC236}">
                <a16:creationId xmlns:a16="http://schemas.microsoft.com/office/drawing/2014/main" id="{0F622D4E-8314-34DF-F0FB-37FC587CA10C}"/>
              </a:ext>
            </a:extLst>
          </p:cNvPr>
          <p:cNvSpPr>
            <a:spLocks noGrp="1"/>
          </p:cNvSpPr>
          <p:nvPr>
            <p:ph type="sldNum" sz="quarter" idx="4"/>
          </p:nvPr>
        </p:nvSpPr>
        <p:spPr>
          <a:xfrm>
            <a:off x="8930221" y="6250335"/>
            <a:ext cx="1156253" cy="365125"/>
          </a:xfrm>
          <a:prstGeom prst="rect">
            <a:avLst/>
          </a:prstGeom>
        </p:spPr>
        <p:txBody>
          <a:bodyPr vert="horz" lIns="91440" tIns="45720" rIns="91440" bIns="45720" rtlCol="0" anchor="ctr"/>
          <a:lstStyle>
            <a:lvl1pPr algn="r">
              <a:defRPr sz="1200" b="0" i="0">
                <a:solidFill>
                  <a:srgbClr val="1F3F75"/>
                </a:solidFill>
                <a:latin typeface="Arial" panose="020B0604020202020204" pitchFamily="34" charset="0"/>
              </a:defRPr>
            </a:lvl1pPr>
          </a:lstStyle>
          <a:p>
            <a:fld id="{588AA4F6-E17D-344D-B027-8965B576DE52}" type="slidenum">
              <a:rPr lang="en-US" smtClean="0"/>
              <a:pPr/>
              <a:t>‹#›</a:t>
            </a:fld>
            <a:endParaRPr lang="en-US"/>
          </a:p>
        </p:txBody>
      </p:sp>
      <p:cxnSp>
        <p:nvCxnSpPr>
          <p:cNvPr id="10" name="Straight Connector 9">
            <a:extLst>
              <a:ext uri="{FF2B5EF4-FFF2-40B4-BE49-F238E27FC236}">
                <a16:creationId xmlns:a16="http://schemas.microsoft.com/office/drawing/2014/main" id="{6A5351B1-66F2-9BC8-B23F-73A16CBBC18C}"/>
              </a:ext>
            </a:extLst>
          </p:cNvPr>
          <p:cNvCxnSpPr/>
          <p:nvPr/>
        </p:nvCxnSpPr>
        <p:spPr>
          <a:xfrm>
            <a:off x="838201" y="1368830"/>
            <a:ext cx="2195945" cy="0"/>
          </a:xfrm>
          <a:prstGeom prst="line">
            <a:avLst/>
          </a:prstGeom>
          <a:ln w="76200">
            <a:solidFill>
              <a:srgbClr val="39BBA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050445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FF1C2D-8134-98D5-67C2-F7C4732F7568}"/>
              </a:ext>
            </a:extLst>
          </p:cNvPr>
          <p:cNvSpPr>
            <a:spLocks noGrp="1"/>
          </p:cNvSpPr>
          <p:nvPr>
            <p:ph type="title"/>
          </p:nvPr>
        </p:nvSpPr>
        <p:spPr>
          <a:xfrm>
            <a:off x="839788" y="365126"/>
            <a:ext cx="10515600" cy="1056928"/>
          </a:xfrm>
          <a:prstGeom prst="rect">
            <a:avLst/>
          </a:prstGeom>
        </p:spPr>
        <p:txBody>
          <a:bodyPr/>
          <a:lstStyle>
            <a:lvl1pPr>
              <a:defRPr b="0" i="0">
                <a:latin typeface="Arial" panose="020B0604020202020204" pitchFamily="34" charset="0"/>
              </a:defRPr>
            </a:lvl1pPr>
          </a:lstStyle>
          <a:p>
            <a:r>
              <a:rPr lang="pt-PT"/>
              <a:t>Clique para editar o estilo de título do Modelo Global</a:t>
            </a:r>
            <a:endParaRPr lang="en-US"/>
          </a:p>
        </p:txBody>
      </p:sp>
      <p:sp>
        <p:nvSpPr>
          <p:cNvPr id="3" name="Text Placeholder 2">
            <a:extLst>
              <a:ext uri="{FF2B5EF4-FFF2-40B4-BE49-F238E27FC236}">
                <a16:creationId xmlns:a16="http://schemas.microsoft.com/office/drawing/2014/main" id="{9E40A0CD-C404-C666-2FA3-6005C97AF034}"/>
              </a:ext>
            </a:extLst>
          </p:cNvPr>
          <p:cNvSpPr>
            <a:spLocks noGrp="1"/>
          </p:cNvSpPr>
          <p:nvPr>
            <p:ph type="body" idx="1"/>
          </p:nvPr>
        </p:nvSpPr>
        <p:spPr>
          <a:xfrm>
            <a:off x="839789" y="1648688"/>
            <a:ext cx="5157787" cy="512618"/>
          </a:xfrm>
          <a:prstGeom prst="rect">
            <a:avLst/>
          </a:prstGeom>
        </p:spPr>
        <p:txBody>
          <a:bodyPr anchor="b"/>
          <a:lstStyle>
            <a:lvl1pPr marL="0" indent="0">
              <a:buNone/>
              <a:defRPr sz="2400" b="0" i="0">
                <a:latin typeface="Arial" panose="020B0604020202020204" pitchFamily="34" charset="0"/>
              </a:defRPr>
            </a:lvl1pPr>
            <a:lvl2pPr marL="457223" indent="0">
              <a:buNone/>
              <a:defRPr sz="2000" b="1"/>
            </a:lvl2pPr>
            <a:lvl3pPr marL="914446" indent="0">
              <a:buNone/>
              <a:defRPr sz="1800" b="1"/>
            </a:lvl3pPr>
            <a:lvl4pPr marL="1371669" indent="0">
              <a:buNone/>
              <a:defRPr sz="1600" b="1"/>
            </a:lvl4pPr>
            <a:lvl5pPr marL="1828891" indent="0">
              <a:buNone/>
              <a:defRPr sz="1600" b="1"/>
            </a:lvl5pPr>
            <a:lvl6pPr marL="2286114" indent="0">
              <a:buNone/>
              <a:defRPr sz="1600" b="1"/>
            </a:lvl6pPr>
            <a:lvl7pPr marL="2743337" indent="0">
              <a:buNone/>
              <a:defRPr sz="1600" b="1"/>
            </a:lvl7pPr>
            <a:lvl8pPr marL="3200560" indent="0">
              <a:buNone/>
              <a:defRPr sz="1600" b="1"/>
            </a:lvl8pPr>
            <a:lvl9pPr marL="3657783" indent="0">
              <a:buNone/>
              <a:defRPr sz="1600" b="1"/>
            </a:lvl9pPr>
          </a:lstStyle>
          <a:p>
            <a:pPr lvl="0"/>
            <a:r>
              <a:rPr lang="pt-PT"/>
              <a:t>Clique para editar os estilos do texto de Modelo Global</a:t>
            </a:r>
          </a:p>
        </p:txBody>
      </p:sp>
      <p:sp>
        <p:nvSpPr>
          <p:cNvPr id="4" name="Content Placeholder 3">
            <a:extLst>
              <a:ext uri="{FF2B5EF4-FFF2-40B4-BE49-F238E27FC236}">
                <a16:creationId xmlns:a16="http://schemas.microsoft.com/office/drawing/2014/main" id="{D89BD683-0FC3-D087-A6BF-D7F4969EE5BF}"/>
              </a:ext>
            </a:extLst>
          </p:cNvPr>
          <p:cNvSpPr>
            <a:spLocks noGrp="1"/>
          </p:cNvSpPr>
          <p:nvPr>
            <p:ph sz="half" idx="2"/>
          </p:nvPr>
        </p:nvSpPr>
        <p:spPr>
          <a:xfrm>
            <a:off x="839789" y="2358033"/>
            <a:ext cx="5157787" cy="3447022"/>
          </a:xfrm>
          <a:prstGeom prst="rect">
            <a:avLst/>
          </a:prstGeom>
        </p:spPr>
        <p:txBody>
          <a:bodyPr/>
          <a:lstStyle>
            <a:lvl1pPr>
              <a:defRPr b="0" i="0">
                <a:latin typeface="Arial" panose="020B0604020202020204" pitchFamily="34" charset="0"/>
              </a:defRPr>
            </a:lvl1pPr>
            <a:lvl2pPr>
              <a:defRPr b="0" i="0">
                <a:latin typeface="Arial" panose="020B0604020202020204" pitchFamily="34" charset="0"/>
              </a:defRPr>
            </a:lvl2pPr>
            <a:lvl3pPr>
              <a:defRPr b="0" i="0">
                <a:latin typeface="Arial" panose="020B0604020202020204" pitchFamily="34" charset="0"/>
              </a:defRPr>
            </a:lvl3pPr>
            <a:lvl4pPr>
              <a:defRPr b="0" i="0">
                <a:latin typeface="Arial" panose="020B0604020202020204" pitchFamily="34" charset="0"/>
              </a:defRPr>
            </a:lvl4pPr>
            <a:lvl5pPr>
              <a:defRPr b="0" i="0">
                <a:latin typeface="Arial" panose="020B0604020202020204" pitchFamily="34" charset="0"/>
              </a:defRPr>
            </a:lvl5pPr>
          </a:lstStyle>
          <a:p>
            <a:pPr lvl="0"/>
            <a:r>
              <a:rPr lang="pt-PT"/>
              <a:t>Clique para editar os estilos do texto de Modelo Global</a:t>
            </a:r>
          </a:p>
          <a:p>
            <a:pPr lvl="1"/>
            <a:r>
              <a:rPr lang="pt-PT"/>
              <a:t>Segundo nível</a:t>
            </a:r>
          </a:p>
          <a:p>
            <a:pPr lvl="2"/>
            <a:r>
              <a:rPr lang="pt-PT"/>
              <a:t>Terceiro nível</a:t>
            </a:r>
          </a:p>
          <a:p>
            <a:pPr lvl="3"/>
            <a:r>
              <a:rPr lang="pt-PT"/>
              <a:t>Quarto nível</a:t>
            </a:r>
          </a:p>
          <a:p>
            <a:pPr lvl="4"/>
            <a:r>
              <a:rPr lang="pt-PT"/>
              <a:t>Quinto nível</a:t>
            </a:r>
            <a:endParaRPr lang="en-US"/>
          </a:p>
        </p:txBody>
      </p:sp>
      <p:sp>
        <p:nvSpPr>
          <p:cNvPr id="5" name="Text Placeholder 4">
            <a:extLst>
              <a:ext uri="{FF2B5EF4-FFF2-40B4-BE49-F238E27FC236}">
                <a16:creationId xmlns:a16="http://schemas.microsoft.com/office/drawing/2014/main" id="{F302860A-A613-894E-9602-FBFFACD3D1D9}"/>
              </a:ext>
            </a:extLst>
          </p:cNvPr>
          <p:cNvSpPr>
            <a:spLocks noGrp="1"/>
          </p:cNvSpPr>
          <p:nvPr>
            <p:ph type="body" sz="quarter" idx="3"/>
          </p:nvPr>
        </p:nvSpPr>
        <p:spPr>
          <a:xfrm>
            <a:off x="6172200" y="1648688"/>
            <a:ext cx="5183188" cy="512618"/>
          </a:xfrm>
          <a:prstGeom prst="rect">
            <a:avLst/>
          </a:prstGeom>
        </p:spPr>
        <p:txBody>
          <a:bodyPr anchor="b"/>
          <a:lstStyle>
            <a:lvl1pPr marL="0" indent="0">
              <a:buNone/>
              <a:defRPr sz="2400" b="0" i="0">
                <a:latin typeface="Arial" panose="020B0604020202020204" pitchFamily="34" charset="0"/>
              </a:defRPr>
            </a:lvl1pPr>
            <a:lvl2pPr marL="457223" indent="0">
              <a:buNone/>
              <a:defRPr sz="2000" b="1"/>
            </a:lvl2pPr>
            <a:lvl3pPr marL="914446" indent="0">
              <a:buNone/>
              <a:defRPr sz="1800" b="1"/>
            </a:lvl3pPr>
            <a:lvl4pPr marL="1371669" indent="0">
              <a:buNone/>
              <a:defRPr sz="1600" b="1"/>
            </a:lvl4pPr>
            <a:lvl5pPr marL="1828891" indent="0">
              <a:buNone/>
              <a:defRPr sz="1600" b="1"/>
            </a:lvl5pPr>
            <a:lvl6pPr marL="2286114" indent="0">
              <a:buNone/>
              <a:defRPr sz="1600" b="1"/>
            </a:lvl6pPr>
            <a:lvl7pPr marL="2743337" indent="0">
              <a:buNone/>
              <a:defRPr sz="1600" b="1"/>
            </a:lvl7pPr>
            <a:lvl8pPr marL="3200560" indent="0">
              <a:buNone/>
              <a:defRPr sz="1600" b="1"/>
            </a:lvl8pPr>
            <a:lvl9pPr marL="3657783" indent="0">
              <a:buNone/>
              <a:defRPr sz="1600" b="1"/>
            </a:lvl9pPr>
          </a:lstStyle>
          <a:p>
            <a:pPr lvl="0"/>
            <a:r>
              <a:rPr lang="pt-PT"/>
              <a:t>Clique para editar os estilos do texto de Modelo Global</a:t>
            </a:r>
          </a:p>
        </p:txBody>
      </p:sp>
      <p:sp>
        <p:nvSpPr>
          <p:cNvPr id="6" name="Content Placeholder 5">
            <a:extLst>
              <a:ext uri="{FF2B5EF4-FFF2-40B4-BE49-F238E27FC236}">
                <a16:creationId xmlns:a16="http://schemas.microsoft.com/office/drawing/2014/main" id="{D78FA9AF-2722-0EB8-6967-1FAC6E2E0F67}"/>
              </a:ext>
            </a:extLst>
          </p:cNvPr>
          <p:cNvSpPr>
            <a:spLocks noGrp="1"/>
          </p:cNvSpPr>
          <p:nvPr>
            <p:ph sz="quarter" idx="4"/>
          </p:nvPr>
        </p:nvSpPr>
        <p:spPr>
          <a:xfrm>
            <a:off x="6172200" y="2374481"/>
            <a:ext cx="5183188" cy="3061467"/>
          </a:xfrm>
          <a:prstGeom prst="rect">
            <a:avLst/>
          </a:prstGeom>
        </p:spPr>
        <p:txBody>
          <a:bodyPr/>
          <a:lstStyle>
            <a:lvl1pPr>
              <a:defRPr b="0" i="0">
                <a:latin typeface="Arial" panose="020B0604020202020204" pitchFamily="34" charset="0"/>
              </a:defRPr>
            </a:lvl1pPr>
            <a:lvl2pPr>
              <a:defRPr b="0" i="0">
                <a:latin typeface="Arial" panose="020B0604020202020204" pitchFamily="34" charset="0"/>
              </a:defRPr>
            </a:lvl2pPr>
            <a:lvl3pPr>
              <a:defRPr b="0" i="0">
                <a:latin typeface="Arial" panose="020B0604020202020204" pitchFamily="34" charset="0"/>
              </a:defRPr>
            </a:lvl3pPr>
            <a:lvl4pPr>
              <a:defRPr b="0" i="0">
                <a:latin typeface="Arial" panose="020B0604020202020204" pitchFamily="34" charset="0"/>
              </a:defRPr>
            </a:lvl4pPr>
            <a:lvl5pPr>
              <a:defRPr b="0" i="0">
                <a:latin typeface="Arial" panose="020B0604020202020204" pitchFamily="34" charset="0"/>
              </a:defRPr>
            </a:lvl5pPr>
          </a:lstStyle>
          <a:p>
            <a:pPr lvl="0"/>
            <a:r>
              <a:rPr lang="pt-PT"/>
              <a:t>Clique para editar os estilos do texto de Modelo Global</a:t>
            </a:r>
          </a:p>
          <a:p>
            <a:pPr lvl="1"/>
            <a:r>
              <a:rPr lang="pt-PT"/>
              <a:t>Segundo nível</a:t>
            </a:r>
          </a:p>
          <a:p>
            <a:pPr lvl="2"/>
            <a:r>
              <a:rPr lang="pt-PT"/>
              <a:t>Terceiro nível</a:t>
            </a:r>
          </a:p>
          <a:p>
            <a:pPr lvl="3"/>
            <a:r>
              <a:rPr lang="pt-PT"/>
              <a:t>Quarto nível</a:t>
            </a:r>
          </a:p>
          <a:p>
            <a:pPr lvl="4"/>
            <a:r>
              <a:rPr lang="pt-PT"/>
              <a:t>Quinto nível</a:t>
            </a:r>
            <a:endParaRPr lang="en-US"/>
          </a:p>
        </p:txBody>
      </p:sp>
      <p:sp>
        <p:nvSpPr>
          <p:cNvPr id="10" name="Date Placeholder 3">
            <a:extLst>
              <a:ext uri="{FF2B5EF4-FFF2-40B4-BE49-F238E27FC236}">
                <a16:creationId xmlns:a16="http://schemas.microsoft.com/office/drawing/2014/main" id="{3403DD4C-1BE4-086A-AEF4-E32903179368}"/>
              </a:ext>
            </a:extLst>
          </p:cNvPr>
          <p:cNvSpPr>
            <a:spLocks noGrp="1"/>
          </p:cNvSpPr>
          <p:nvPr>
            <p:ph type="dt" sz="half" idx="10"/>
          </p:nvPr>
        </p:nvSpPr>
        <p:spPr>
          <a:xfrm>
            <a:off x="7573967" y="6250335"/>
            <a:ext cx="1156252" cy="365125"/>
          </a:xfrm>
          <a:prstGeom prst="rect">
            <a:avLst/>
          </a:prstGeom>
        </p:spPr>
        <p:txBody>
          <a:bodyPr vert="horz" lIns="91440" tIns="45720" rIns="91440" bIns="45720" rtlCol="0" anchor="ctr"/>
          <a:lstStyle>
            <a:lvl1pPr algn="r">
              <a:defRPr sz="1200" b="0" i="0">
                <a:solidFill>
                  <a:srgbClr val="1F3F75"/>
                </a:solidFill>
                <a:latin typeface="Arial" panose="020B0604020202020204" pitchFamily="34" charset="0"/>
              </a:defRPr>
            </a:lvl1pPr>
          </a:lstStyle>
          <a:p>
            <a:fld id="{74276457-D266-F442-90DE-3D117A358665}" type="datetimeFigureOut">
              <a:rPr lang="en-US" smtClean="0"/>
              <a:pPr/>
              <a:t>6/19/25</a:t>
            </a:fld>
            <a:endParaRPr lang="en-US"/>
          </a:p>
        </p:txBody>
      </p:sp>
      <p:sp>
        <p:nvSpPr>
          <p:cNvPr id="11" name="Slide Number Placeholder 5">
            <a:extLst>
              <a:ext uri="{FF2B5EF4-FFF2-40B4-BE49-F238E27FC236}">
                <a16:creationId xmlns:a16="http://schemas.microsoft.com/office/drawing/2014/main" id="{A8280452-08A3-664D-0B6A-585F0A2C43E9}"/>
              </a:ext>
            </a:extLst>
          </p:cNvPr>
          <p:cNvSpPr>
            <a:spLocks noGrp="1"/>
          </p:cNvSpPr>
          <p:nvPr>
            <p:ph type="sldNum" sz="quarter" idx="11"/>
          </p:nvPr>
        </p:nvSpPr>
        <p:spPr>
          <a:xfrm>
            <a:off x="8930221" y="6250335"/>
            <a:ext cx="1156253" cy="365125"/>
          </a:xfrm>
          <a:prstGeom prst="rect">
            <a:avLst/>
          </a:prstGeom>
        </p:spPr>
        <p:txBody>
          <a:bodyPr vert="horz" lIns="91440" tIns="45720" rIns="91440" bIns="45720" rtlCol="0" anchor="ctr"/>
          <a:lstStyle>
            <a:lvl1pPr algn="r">
              <a:defRPr sz="1200" b="0" i="0">
                <a:solidFill>
                  <a:srgbClr val="1F3F75"/>
                </a:solidFill>
                <a:latin typeface="Arial" panose="020B0604020202020204" pitchFamily="34" charset="0"/>
              </a:defRPr>
            </a:lvl1pPr>
          </a:lstStyle>
          <a:p>
            <a:fld id="{588AA4F6-E17D-344D-B027-8965B576DE52}" type="slidenum">
              <a:rPr lang="en-US" smtClean="0"/>
              <a:pPr/>
              <a:t>‹#›</a:t>
            </a:fld>
            <a:endParaRPr lang="en-US"/>
          </a:p>
        </p:txBody>
      </p:sp>
      <p:cxnSp>
        <p:nvCxnSpPr>
          <p:cNvPr id="15" name="Straight Connector 14">
            <a:extLst>
              <a:ext uri="{FF2B5EF4-FFF2-40B4-BE49-F238E27FC236}">
                <a16:creationId xmlns:a16="http://schemas.microsoft.com/office/drawing/2014/main" id="{DF64452A-1058-72BA-3921-F227217C7764}"/>
              </a:ext>
            </a:extLst>
          </p:cNvPr>
          <p:cNvCxnSpPr/>
          <p:nvPr/>
        </p:nvCxnSpPr>
        <p:spPr>
          <a:xfrm>
            <a:off x="838201" y="1451960"/>
            <a:ext cx="2195945" cy="0"/>
          </a:xfrm>
          <a:prstGeom prst="line">
            <a:avLst/>
          </a:prstGeom>
          <a:ln w="76200">
            <a:solidFill>
              <a:srgbClr val="39BBA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4246921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itleOnly" preserve="1">
  <p:cSld name="Só Títul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2AD306-34FB-0B79-CA9F-D61AE464A983}"/>
              </a:ext>
            </a:extLst>
          </p:cNvPr>
          <p:cNvSpPr>
            <a:spLocks noGrp="1"/>
          </p:cNvSpPr>
          <p:nvPr>
            <p:ph type="title"/>
          </p:nvPr>
        </p:nvSpPr>
        <p:spPr>
          <a:xfrm>
            <a:off x="838200" y="365126"/>
            <a:ext cx="10515600" cy="975994"/>
          </a:xfrm>
          <a:prstGeom prst="rect">
            <a:avLst/>
          </a:prstGeom>
        </p:spPr>
        <p:txBody>
          <a:bodyPr/>
          <a:lstStyle>
            <a:lvl1pPr>
              <a:defRPr b="0" i="0">
                <a:latin typeface="Arial" panose="020B0604020202020204" pitchFamily="34" charset="0"/>
              </a:defRPr>
            </a:lvl1pPr>
          </a:lstStyle>
          <a:p>
            <a:r>
              <a:rPr lang="pt-PT"/>
              <a:t>Clique para editar o estilo de título do Modelo Global</a:t>
            </a:r>
            <a:endParaRPr lang="en-US"/>
          </a:p>
        </p:txBody>
      </p:sp>
      <p:cxnSp>
        <p:nvCxnSpPr>
          <p:cNvPr id="6" name="Straight Connector 5">
            <a:extLst>
              <a:ext uri="{FF2B5EF4-FFF2-40B4-BE49-F238E27FC236}">
                <a16:creationId xmlns:a16="http://schemas.microsoft.com/office/drawing/2014/main" id="{757BB9A6-50A3-78C0-58C2-D660D4DC310B}"/>
              </a:ext>
            </a:extLst>
          </p:cNvPr>
          <p:cNvCxnSpPr/>
          <p:nvPr/>
        </p:nvCxnSpPr>
        <p:spPr>
          <a:xfrm>
            <a:off x="838201" y="1368830"/>
            <a:ext cx="2195945" cy="0"/>
          </a:xfrm>
          <a:prstGeom prst="line">
            <a:avLst/>
          </a:prstGeom>
          <a:ln w="76200">
            <a:solidFill>
              <a:srgbClr val="39BBA6"/>
            </a:solidFill>
          </a:ln>
        </p:spPr>
        <p:style>
          <a:lnRef idx="1">
            <a:schemeClr val="accent1"/>
          </a:lnRef>
          <a:fillRef idx="0">
            <a:schemeClr val="accent1"/>
          </a:fillRef>
          <a:effectRef idx="0">
            <a:schemeClr val="accent1"/>
          </a:effectRef>
          <a:fontRef idx="minor">
            <a:schemeClr val="tx1"/>
          </a:fontRef>
        </p:style>
      </p:cxnSp>
      <p:sp>
        <p:nvSpPr>
          <p:cNvPr id="7" name="Date Placeholder 3">
            <a:extLst>
              <a:ext uri="{FF2B5EF4-FFF2-40B4-BE49-F238E27FC236}">
                <a16:creationId xmlns:a16="http://schemas.microsoft.com/office/drawing/2014/main" id="{5D6FE24C-2437-050A-F341-BB3B593EA808}"/>
              </a:ext>
            </a:extLst>
          </p:cNvPr>
          <p:cNvSpPr>
            <a:spLocks noGrp="1"/>
          </p:cNvSpPr>
          <p:nvPr>
            <p:ph type="dt" sz="half" idx="10"/>
          </p:nvPr>
        </p:nvSpPr>
        <p:spPr>
          <a:xfrm>
            <a:off x="7573967" y="6250335"/>
            <a:ext cx="1156252" cy="365125"/>
          </a:xfrm>
          <a:prstGeom prst="rect">
            <a:avLst/>
          </a:prstGeom>
        </p:spPr>
        <p:txBody>
          <a:bodyPr vert="horz" lIns="91440" tIns="45720" rIns="91440" bIns="45720" rtlCol="0" anchor="ctr"/>
          <a:lstStyle>
            <a:lvl1pPr algn="r">
              <a:defRPr sz="1200" b="0" i="0">
                <a:solidFill>
                  <a:srgbClr val="1F3F75"/>
                </a:solidFill>
                <a:latin typeface="Arial" panose="020B0604020202020204" pitchFamily="34" charset="0"/>
              </a:defRPr>
            </a:lvl1pPr>
          </a:lstStyle>
          <a:p>
            <a:fld id="{74276457-D266-F442-90DE-3D117A358665}" type="datetimeFigureOut">
              <a:rPr lang="en-US" smtClean="0"/>
              <a:pPr/>
              <a:t>6/19/25</a:t>
            </a:fld>
            <a:endParaRPr lang="en-US"/>
          </a:p>
        </p:txBody>
      </p:sp>
      <p:sp>
        <p:nvSpPr>
          <p:cNvPr id="8" name="Slide Number Placeholder 5">
            <a:extLst>
              <a:ext uri="{FF2B5EF4-FFF2-40B4-BE49-F238E27FC236}">
                <a16:creationId xmlns:a16="http://schemas.microsoft.com/office/drawing/2014/main" id="{F4CD1BC9-6DF3-5F00-1295-B785B00A1A17}"/>
              </a:ext>
            </a:extLst>
          </p:cNvPr>
          <p:cNvSpPr>
            <a:spLocks noGrp="1"/>
          </p:cNvSpPr>
          <p:nvPr>
            <p:ph type="sldNum" sz="quarter" idx="11"/>
          </p:nvPr>
        </p:nvSpPr>
        <p:spPr>
          <a:xfrm>
            <a:off x="8930221" y="6250335"/>
            <a:ext cx="1156253" cy="365125"/>
          </a:xfrm>
          <a:prstGeom prst="rect">
            <a:avLst/>
          </a:prstGeom>
        </p:spPr>
        <p:txBody>
          <a:bodyPr vert="horz" lIns="91440" tIns="45720" rIns="91440" bIns="45720" rtlCol="0" anchor="ctr"/>
          <a:lstStyle>
            <a:lvl1pPr algn="r">
              <a:defRPr sz="1200" b="0" i="0">
                <a:solidFill>
                  <a:srgbClr val="1F3F75"/>
                </a:solidFill>
                <a:latin typeface="Arial" panose="020B0604020202020204" pitchFamily="34" charset="0"/>
              </a:defRPr>
            </a:lvl1pPr>
          </a:lstStyle>
          <a:p>
            <a:fld id="{588AA4F6-E17D-344D-B027-8965B576DE52}" type="slidenum">
              <a:rPr lang="en-US" smtClean="0"/>
              <a:pPr/>
              <a:t>‹#›</a:t>
            </a:fld>
            <a:endParaRPr lang="en-US"/>
          </a:p>
        </p:txBody>
      </p:sp>
    </p:spTree>
    <p:extLst>
      <p:ext uri="{BB962C8B-B14F-4D97-AF65-F5344CB8AC3E}">
        <p14:creationId xmlns:p14="http://schemas.microsoft.com/office/powerpoint/2010/main" val="253766832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8EAF9C6B-2ADC-228D-1799-8AA613935C37}"/>
              </a:ext>
            </a:extLst>
          </p:cNvPr>
          <p:cNvSpPr>
            <a:spLocks noGrp="1"/>
          </p:cNvSpPr>
          <p:nvPr>
            <p:ph type="dt" sz="half" idx="10"/>
          </p:nvPr>
        </p:nvSpPr>
        <p:spPr>
          <a:xfrm>
            <a:off x="7573967" y="6250335"/>
            <a:ext cx="1156252" cy="365125"/>
          </a:xfrm>
          <a:prstGeom prst="rect">
            <a:avLst/>
          </a:prstGeom>
        </p:spPr>
        <p:txBody>
          <a:bodyPr vert="horz" lIns="91440" tIns="45720" rIns="91440" bIns="45720" rtlCol="0" anchor="ctr"/>
          <a:lstStyle>
            <a:lvl1pPr algn="r">
              <a:defRPr sz="1200" b="0" i="0">
                <a:solidFill>
                  <a:srgbClr val="1F3F75"/>
                </a:solidFill>
                <a:latin typeface="Arial" panose="020B0604020202020204" pitchFamily="34" charset="0"/>
              </a:defRPr>
            </a:lvl1pPr>
          </a:lstStyle>
          <a:p>
            <a:fld id="{74276457-D266-F442-90DE-3D117A358665}" type="datetimeFigureOut">
              <a:rPr lang="en-US" smtClean="0"/>
              <a:pPr/>
              <a:t>6/19/25</a:t>
            </a:fld>
            <a:endParaRPr lang="en-US"/>
          </a:p>
        </p:txBody>
      </p:sp>
      <p:sp>
        <p:nvSpPr>
          <p:cNvPr id="6" name="Slide Number Placeholder 5">
            <a:extLst>
              <a:ext uri="{FF2B5EF4-FFF2-40B4-BE49-F238E27FC236}">
                <a16:creationId xmlns:a16="http://schemas.microsoft.com/office/drawing/2014/main" id="{B6066B4E-43E4-3FF1-5EC3-7FC9EC2EBF0F}"/>
              </a:ext>
            </a:extLst>
          </p:cNvPr>
          <p:cNvSpPr>
            <a:spLocks noGrp="1"/>
          </p:cNvSpPr>
          <p:nvPr>
            <p:ph type="sldNum" sz="quarter" idx="11"/>
          </p:nvPr>
        </p:nvSpPr>
        <p:spPr>
          <a:xfrm>
            <a:off x="8930221" y="6250335"/>
            <a:ext cx="1156253" cy="365125"/>
          </a:xfrm>
          <a:prstGeom prst="rect">
            <a:avLst/>
          </a:prstGeom>
        </p:spPr>
        <p:txBody>
          <a:bodyPr vert="horz" lIns="91440" tIns="45720" rIns="91440" bIns="45720" rtlCol="0" anchor="ctr"/>
          <a:lstStyle>
            <a:lvl1pPr algn="r">
              <a:defRPr sz="1200" b="0" i="0">
                <a:solidFill>
                  <a:srgbClr val="1F3F75"/>
                </a:solidFill>
                <a:latin typeface="Arial" panose="020B0604020202020204" pitchFamily="34" charset="0"/>
              </a:defRPr>
            </a:lvl1pPr>
          </a:lstStyle>
          <a:p>
            <a:fld id="{588AA4F6-E17D-344D-B027-8965B576DE52}" type="slidenum">
              <a:rPr lang="en-US" smtClean="0"/>
              <a:pPr/>
              <a:t>‹#›</a:t>
            </a:fld>
            <a:endParaRPr lang="en-US"/>
          </a:p>
        </p:txBody>
      </p:sp>
    </p:spTree>
    <p:extLst>
      <p:ext uri="{BB962C8B-B14F-4D97-AF65-F5344CB8AC3E}">
        <p14:creationId xmlns:p14="http://schemas.microsoft.com/office/powerpoint/2010/main" val="210229090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Conteúdo com Le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E2C106-4D28-4602-C46A-7D1A96821384}"/>
              </a:ext>
            </a:extLst>
          </p:cNvPr>
          <p:cNvSpPr>
            <a:spLocks noGrp="1"/>
          </p:cNvSpPr>
          <p:nvPr>
            <p:ph type="title"/>
          </p:nvPr>
        </p:nvSpPr>
        <p:spPr>
          <a:xfrm>
            <a:off x="839789" y="457201"/>
            <a:ext cx="3932237" cy="1394604"/>
          </a:xfrm>
          <a:prstGeom prst="rect">
            <a:avLst/>
          </a:prstGeom>
        </p:spPr>
        <p:txBody>
          <a:bodyPr anchor="b"/>
          <a:lstStyle>
            <a:lvl1pPr>
              <a:defRPr sz="3200" b="0" i="0">
                <a:latin typeface="Arial" panose="020B0604020202020204" pitchFamily="34" charset="0"/>
              </a:defRPr>
            </a:lvl1pPr>
          </a:lstStyle>
          <a:p>
            <a:r>
              <a:rPr lang="pt-PT"/>
              <a:t>Clique para editar o estilo de título do Modelo Global</a:t>
            </a:r>
            <a:endParaRPr lang="en-US"/>
          </a:p>
        </p:txBody>
      </p:sp>
      <p:sp>
        <p:nvSpPr>
          <p:cNvPr id="3" name="Content Placeholder 2">
            <a:extLst>
              <a:ext uri="{FF2B5EF4-FFF2-40B4-BE49-F238E27FC236}">
                <a16:creationId xmlns:a16="http://schemas.microsoft.com/office/drawing/2014/main" id="{01B79743-F102-EE7B-31DD-A69053DBD556}"/>
              </a:ext>
            </a:extLst>
          </p:cNvPr>
          <p:cNvSpPr>
            <a:spLocks noGrp="1"/>
          </p:cNvSpPr>
          <p:nvPr>
            <p:ph idx="1"/>
          </p:nvPr>
        </p:nvSpPr>
        <p:spPr>
          <a:xfrm>
            <a:off x="4991726" y="457202"/>
            <a:ext cx="6363663" cy="5029199"/>
          </a:xfrm>
          <a:prstGeom prst="rect">
            <a:avLst/>
          </a:prstGeom>
        </p:spPr>
        <p:txBody>
          <a:bodyPr/>
          <a:lstStyle>
            <a:lvl1pPr>
              <a:defRPr sz="3200" b="0" i="0">
                <a:latin typeface="Arial" panose="020B0604020202020204" pitchFamily="34" charset="0"/>
              </a:defRPr>
            </a:lvl1pPr>
            <a:lvl2pPr>
              <a:defRPr sz="2800" b="0" i="0">
                <a:latin typeface="Arial" panose="020B0604020202020204" pitchFamily="34" charset="0"/>
              </a:defRPr>
            </a:lvl2pPr>
            <a:lvl3pPr>
              <a:defRPr sz="2400" b="0" i="0">
                <a:latin typeface="Arial" panose="020B0604020202020204" pitchFamily="34" charset="0"/>
              </a:defRPr>
            </a:lvl3pPr>
            <a:lvl4pPr>
              <a:defRPr sz="2000" b="0" i="0">
                <a:latin typeface="Arial" panose="020B0604020202020204" pitchFamily="34" charset="0"/>
              </a:defRPr>
            </a:lvl4pPr>
            <a:lvl5pPr>
              <a:defRPr sz="2000" b="0" i="0">
                <a:latin typeface="Arial" panose="020B0604020202020204" pitchFamily="34" charset="0"/>
              </a:defRPr>
            </a:lvl5pPr>
            <a:lvl6pPr>
              <a:defRPr sz="2000"/>
            </a:lvl6pPr>
            <a:lvl7pPr>
              <a:defRPr sz="2000"/>
            </a:lvl7pPr>
            <a:lvl8pPr>
              <a:defRPr sz="2000"/>
            </a:lvl8pPr>
            <a:lvl9pPr>
              <a:defRPr sz="2000"/>
            </a:lvl9pPr>
          </a:lstStyle>
          <a:p>
            <a:pPr lvl="0"/>
            <a:r>
              <a:rPr lang="pt-PT"/>
              <a:t>Clique para editar os estilos do texto de Modelo Global</a:t>
            </a:r>
          </a:p>
          <a:p>
            <a:pPr lvl="1"/>
            <a:r>
              <a:rPr lang="pt-PT"/>
              <a:t>Segundo nível</a:t>
            </a:r>
          </a:p>
          <a:p>
            <a:pPr lvl="2"/>
            <a:r>
              <a:rPr lang="pt-PT"/>
              <a:t>Terceiro nível</a:t>
            </a:r>
          </a:p>
          <a:p>
            <a:pPr lvl="3"/>
            <a:r>
              <a:rPr lang="pt-PT"/>
              <a:t>Quarto nível</a:t>
            </a:r>
          </a:p>
          <a:p>
            <a:pPr lvl="4"/>
            <a:r>
              <a:rPr lang="pt-PT"/>
              <a:t>Quinto nível</a:t>
            </a:r>
            <a:endParaRPr lang="en-US"/>
          </a:p>
        </p:txBody>
      </p:sp>
      <p:sp>
        <p:nvSpPr>
          <p:cNvPr id="4" name="Text Placeholder 3">
            <a:extLst>
              <a:ext uri="{FF2B5EF4-FFF2-40B4-BE49-F238E27FC236}">
                <a16:creationId xmlns:a16="http://schemas.microsoft.com/office/drawing/2014/main" id="{25098950-F722-1FB4-9CD6-32E2435E32D0}"/>
              </a:ext>
            </a:extLst>
          </p:cNvPr>
          <p:cNvSpPr>
            <a:spLocks noGrp="1"/>
          </p:cNvSpPr>
          <p:nvPr>
            <p:ph type="body" sz="half" idx="2"/>
          </p:nvPr>
        </p:nvSpPr>
        <p:spPr>
          <a:xfrm>
            <a:off x="839789" y="2057400"/>
            <a:ext cx="3932237" cy="3811588"/>
          </a:xfrm>
          <a:prstGeom prst="rect">
            <a:avLst/>
          </a:prstGeom>
        </p:spPr>
        <p:txBody>
          <a:bodyPr/>
          <a:lstStyle>
            <a:lvl1pPr marL="0" indent="0">
              <a:buNone/>
              <a:defRPr sz="1600" b="0" i="0">
                <a:latin typeface="Arial" panose="020B0604020202020204" pitchFamily="34" charset="0"/>
              </a:defRPr>
            </a:lvl1pPr>
            <a:lvl2pPr marL="457223" indent="0">
              <a:buNone/>
              <a:defRPr sz="1400"/>
            </a:lvl2pPr>
            <a:lvl3pPr marL="914446" indent="0">
              <a:buNone/>
              <a:defRPr sz="1200"/>
            </a:lvl3pPr>
            <a:lvl4pPr marL="1371669" indent="0">
              <a:buNone/>
              <a:defRPr sz="1000"/>
            </a:lvl4pPr>
            <a:lvl5pPr marL="1828891" indent="0">
              <a:buNone/>
              <a:defRPr sz="1000"/>
            </a:lvl5pPr>
            <a:lvl6pPr marL="2286114" indent="0">
              <a:buNone/>
              <a:defRPr sz="1000"/>
            </a:lvl6pPr>
            <a:lvl7pPr marL="2743337" indent="0">
              <a:buNone/>
              <a:defRPr sz="1000"/>
            </a:lvl7pPr>
            <a:lvl8pPr marL="3200560" indent="0">
              <a:buNone/>
              <a:defRPr sz="1000"/>
            </a:lvl8pPr>
            <a:lvl9pPr marL="3657783" indent="0">
              <a:buNone/>
              <a:defRPr sz="1000"/>
            </a:lvl9pPr>
          </a:lstStyle>
          <a:p>
            <a:pPr lvl="0"/>
            <a:r>
              <a:rPr lang="pt-PT"/>
              <a:t>Clique para editar os estilos do texto de Modelo Global</a:t>
            </a:r>
          </a:p>
        </p:txBody>
      </p:sp>
      <p:sp>
        <p:nvSpPr>
          <p:cNvPr id="8" name="Date Placeholder 3">
            <a:extLst>
              <a:ext uri="{FF2B5EF4-FFF2-40B4-BE49-F238E27FC236}">
                <a16:creationId xmlns:a16="http://schemas.microsoft.com/office/drawing/2014/main" id="{FB952DBF-D5FF-6342-262E-EA0E8686CB7F}"/>
              </a:ext>
            </a:extLst>
          </p:cNvPr>
          <p:cNvSpPr>
            <a:spLocks noGrp="1"/>
          </p:cNvSpPr>
          <p:nvPr>
            <p:ph type="dt" sz="half" idx="10"/>
          </p:nvPr>
        </p:nvSpPr>
        <p:spPr>
          <a:xfrm>
            <a:off x="7573967" y="6250335"/>
            <a:ext cx="1156252" cy="365125"/>
          </a:xfrm>
          <a:prstGeom prst="rect">
            <a:avLst/>
          </a:prstGeom>
        </p:spPr>
        <p:txBody>
          <a:bodyPr vert="horz" lIns="91440" tIns="45720" rIns="91440" bIns="45720" rtlCol="0" anchor="ctr"/>
          <a:lstStyle>
            <a:lvl1pPr algn="r">
              <a:defRPr sz="1200" b="0" i="0">
                <a:solidFill>
                  <a:srgbClr val="1F3F75"/>
                </a:solidFill>
                <a:latin typeface="Arial" panose="020B0604020202020204" pitchFamily="34" charset="0"/>
              </a:defRPr>
            </a:lvl1pPr>
          </a:lstStyle>
          <a:p>
            <a:fld id="{74276457-D266-F442-90DE-3D117A358665}" type="datetimeFigureOut">
              <a:rPr lang="en-US" smtClean="0"/>
              <a:pPr/>
              <a:t>6/19/25</a:t>
            </a:fld>
            <a:endParaRPr lang="en-US"/>
          </a:p>
        </p:txBody>
      </p:sp>
      <p:sp>
        <p:nvSpPr>
          <p:cNvPr id="9" name="Slide Number Placeholder 5">
            <a:extLst>
              <a:ext uri="{FF2B5EF4-FFF2-40B4-BE49-F238E27FC236}">
                <a16:creationId xmlns:a16="http://schemas.microsoft.com/office/drawing/2014/main" id="{2D138091-C8BE-BD92-1069-2156490E38CA}"/>
              </a:ext>
            </a:extLst>
          </p:cNvPr>
          <p:cNvSpPr>
            <a:spLocks noGrp="1"/>
          </p:cNvSpPr>
          <p:nvPr>
            <p:ph type="sldNum" sz="quarter" idx="11"/>
          </p:nvPr>
        </p:nvSpPr>
        <p:spPr>
          <a:xfrm>
            <a:off x="8930221" y="6250335"/>
            <a:ext cx="1156253" cy="365125"/>
          </a:xfrm>
          <a:prstGeom prst="rect">
            <a:avLst/>
          </a:prstGeom>
        </p:spPr>
        <p:txBody>
          <a:bodyPr vert="horz" lIns="91440" tIns="45720" rIns="91440" bIns="45720" rtlCol="0" anchor="ctr"/>
          <a:lstStyle>
            <a:lvl1pPr algn="r">
              <a:defRPr sz="1200" b="0" i="0">
                <a:solidFill>
                  <a:srgbClr val="1F3F75"/>
                </a:solidFill>
                <a:latin typeface="Arial" panose="020B0604020202020204" pitchFamily="34" charset="0"/>
              </a:defRPr>
            </a:lvl1pPr>
          </a:lstStyle>
          <a:p>
            <a:fld id="{588AA4F6-E17D-344D-B027-8965B576DE52}" type="slidenum">
              <a:rPr lang="en-US" smtClean="0"/>
              <a:pPr/>
              <a:t>‹#›</a:t>
            </a:fld>
            <a:endParaRPr lang="en-US"/>
          </a:p>
        </p:txBody>
      </p:sp>
      <p:cxnSp>
        <p:nvCxnSpPr>
          <p:cNvPr id="10" name="Straight Connector 9">
            <a:extLst>
              <a:ext uri="{FF2B5EF4-FFF2-40B4-BE49-F238E27FC236}">
                <a16:creationId xmlns:a16="http://schemas.microsoft.com/office/drawing/2014/main" id="{3FC24471-4BCE-2857-13C3-0D1B3B0D7FBC}"/>
              </a:ext>
            </a:extLst>
          </p:cNvPr>
          <p:cNvCxnSpPr/>
          <p:nvPr/>
        </p:nvCxnSpPr>
        <p:spPr>
          <a:xfrm>
            <a:off x="838201" y="1895301"/>
            <a:ext cx="2195945" cy="0"/>
          </a:xfrm>
          <a:prstGeom prst="line">
            <a:avLst/>
          </a:prstGeom>
          <a:ln w="76200">
            <a:solidFill>
              <a:srgbClr val="39BBA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7227874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47F86-C56D-7B15-16C9-A95BE521DD7A}"/>
              </a:ext>
            </a:extLst>
          </p:cNvPr>
          <p:cNvSpPr>
            <a:spLocks noGrp="1"/>
          </p:cNvSpPr>
          <p:nvPr>
            <p:ph type="title"/>
          </p:nvPr>
        </p:nvSpPr>
        <p:spPr>
          <a:xfrm>
            <a:off x="839789" y="457200"/>
            <a:ext cx="3932237" cy="1386842"/>
          </a:xfrm>
          <a:prstGeom prst="rect">
            <a:avLst/>
          </a:prstGeom>
        </p:spPr>
        <p:txBody>
          <a:bodyPr anchor="b"/>
          <a:lstStyle>
            <a:lvl1pPr>
              <a:defRPr sz="3200" b="0" i="0">
                <a:latin typeface="Arial" panose="020B0604020202020204" pitchFamily="34" charset="0"/>
              </a:defRPr>
            </a:lvl1pPr>
          </a:lstStyle>
          <a:p>
            <a:r>
              <a:rPr lang="pt-PT"/>
              <a:t>Clique para editar o estilo de título do Modelo Global</a:t>
            </a:r>
            <a:endParaRPr lang="en-US"/>
          </a:p>
        </p:txBody>
      </p:sp>
      <p:sp>
        <p:nvSpPr>
          <p:cNvPr id="3" name="Picture Placeholder 2">
            <a:extLst>
              <a:ext uri="{FF2B5EF4-FFF2-40B4-BE49-F238E27FC236}">
                <a16:creationId xmlns:a16="http://schemas.microsoft.com/office/drawing/2014/main" id="{08157903-81CA-F66A-3E4A-4961E39C5F22}"/>
              </a:ext>
            </a:extLst>
          </p:cNvPr>
          <p:cNvSpPr>
            <a:spLocks noGrp="1"/>
          </p:cNvSpPr>
          <p:nvPr>
            <p:ph type="pic" idx="1"/>
          </p:nvPr>
        </p:nvSpPr>
        <p:spPr>
          <a:xfrm>
            <a:off x="4987636" y="457202"/>
            <a:ext cx="6367752" cy="5043051"/>
          </a:xfrm>
          <a:prstGeom prst="rect">
            <a:avLst/>
          </a:prstGeom>
        </p:spPr>
        <p:txBody>
          <a:bodyPr/>
          <a:lstStyle>
            <a:lvl1pPr marL="0" indent="0">
              <a:buNone/>
              <a:defRPr sz="3200" b="0" i="0">
                <a:latin typeface="Arial" panose="020B0604020202020204"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pt-PT"/>
              <a:t>Clique no ícone para adicionar uma imagem</a:t>
            </a:r>
            <a:endParaRPr lang="en-US"/>
          </a:p>
        </p:txBody>
      </p:sp>
      <p:sp>
        <p:nvSpPr>
          <p:cNvPr id="4" name="Text Placeholder 3">
            <a:extLst>
              <a:ext uri="{FF2B5EF4-FFF2-40B4-BE49-F238E27FC236}">
                <a16:creationId xmlns:a16="http://schemas.microsoft.com/office/drawing/2014/main" id="{785548FF-7B06-51A4-525D-777C8D5E06EE}"/>
              </a:ext>
            </a:extLst>
          </p:cNvPr>
          <p:cNvSpPr>
            <a:spLocks noGrp="1"/>
          </p:cNvSpPr>
          <p:nvPr>
            <p:ph type="body" sz="half" idx="2"/>
          </p:nvPr>
        </p:nvSpPr>
        <p:spPr>
          <a:xfrm>
            <a:off x="839789" y="2057400"/>
            <a:ext cx="3932237" cy="3811588"/>
          </a:xfrm>
          <a:prstGeom prst="rect">
            <a:avLst/>
          </a:prstGeom>
        </p:spPr>
        <p:txBody>
          <a:bodyPr/>
          <a:lstStyle>
            <a:lvl1pPr marL="0" indent="0">
              <a:buNone/>
              <a:defRPr sz="1600" b="0" i="0">
                <a:latin typeface="Arial" panose="020B0604020202020204" pitchFamily="34" charset="0"/>
              </a:defRPr>
            </a:lvl1pPr>
            <a:lvl2pPr marL="457223" indent="0">
              <a:buNone/>
              <a:defRPr sz="1400"/>
            </a:lvl2pPr>
            <a:lvl3pPr marL="914446" indent="0">
              <a:buNone/>
              <a:defRPr sz="1200"/>
            </a:lvl3pPr>
            <a:lvl4pPr marL="1371669" indent="0">
              <a:buNone/>
              <a:defRPr sz="1000"/>
            </a:lvl4pPr>
            <a:lvl5pPr marL="1828891" indent="0">
              <a:buNone/>
              <a:defRPr sz="1000"/>
            </a:lvl5pPr>
            <a:lvl6pPr marL="2286114" indent="0">
              <a:buNone/>
              <a:defRPr sz="1000"/>
            </a:lvl6pPr>
            <a:lvl7pPr marL="2743337" indent="0">
              <a:buNone/>
              <a:defRPr sz="1000"/>
            </a:lvl7pPr>
            <a:lvl8pPr marL="3200560" indent="0">
              <a:buNone/>
              <a:defRPr sz="1000"/>
            </a:lvl8pPr>
            <a:lvl9pPr marL="3657783" indent="0">
              <a:buNone/>
              <a:defRPr sz="1000"/>
            </a:lvl9pPr>
          </a:lstStyle>
          <a:p>
            <a:pPr lvl="0"/>
            <a:r>
              <a:rPr lang="pt-PT"/>
              <a:t>Clique para editar os estilos do texto de Modelo Global</a:t>
            </a:r>
          </a:p>
        </p:txBody>
      </p:sp>
      <p:cxnSp>
        <p:nvCxnSpPr>
          <p:cNvPr id="8" name="Straight Connector 7">
            <a:extLst>
              <a:ext uri="{FF2B5EF4-FFF2-40B4-BE49-F238E27FC236}">
                <a16:creationId xmlns:a16="http://schemas.microsoft.com/office/drawing/2014/main" id="{BEDC99C4-3F72-D406-E47A-FD30E5B2391F}"/>
              </a:ext>
            </a:extLst>
          </p:cNvPr>
          <p:cNvCxnSpPr/>
          <p:nvPr/>
        </p:nvCxnSpPr>
        <p:spPr>
          <a:xfrm>
            <a:off x="838201" y="1895301"/>
            <a:ext cx="2195945" cy="0"/>
          </a:xfrm>
          <a:prstGeom prst="line">
            <a:avLst/>
          </a:prstGeom>
          <a:ln w="76200">
            <a:solidFill>
              <a:srgbClr val="39BBA6"/>
            </a:solidFill>
          </a:ln>
        </p:spPr>
        <p:style>
          <a:lnRef idx="1">
            <a:schemeClr val="accent1"/>
          </a:lnRef>
          <a:fillRef idx="0">
            <a:schemeClr val="accent1"/>
          </a:fillRef>
          <a:effectRef idx="0">
            <a:schemeClr val="accent1"/>
          </a:effectRef>
          <a:fontRef idx="minor">
            <a:schemeClr val="tx1"/>
          </a:fontRef>
        </p:style>
      </p:cxnSp>
      <p:sp>
        <p:nvSpPr>
          <p:cNvPr id="9" name="Date Placeholder 3">
            <a:extLst>
              <a:ext uri="{FF2B5EF4-FFF2-40B4-BE49-F238E27FC236}">
                <a16:creationId xmlns:a16="http://schemas.microsoft.com/office/drawing/2014/main" id="{2767B71C-63EC-FD94-472F-3E2C56723928}"/>
              </a:ext>
            </a:extLst>
          </p:cNvPr>
          <p:cNvSpPr>
            <a:spLocks noGrp="1"/>
          </p:cNvSpPr>
          <p:nvPr>
            <p:ph type="dt" sz="half" idx="10"/>
          </p:nvPr>
        </p:nvSpPr>
        <p:spPr>
          <a:xfrm>
            <a:off x="7573967" y="6250335"/>
            <a:ext cx="1156252" cy="365125"/>
          </a:xfrm>
          <a:prstGeom prst="rect">
            <a:avLst/>
          </a:prstGeom>
        </p:spPr>
        <p:txBody>
          <a:bodyPr vert="horz" lIns="91440" tIns="45720" rIns="91440" bIns="45720" rtlCol="0" anchor="ctr"/>
          <a:lstStyle>
            <a:lvl1pPr algn="r">
              <a:defRPr sz="1200" b="0" i="0">
                <a:solidFill>
                  <a:srgbClr val="1F3F75"/>
                </a:solidFill>
                <a:latin typeface="Arial" panose="020B0604020202020204" pitchFamily="34" charset="0"/>
              </a:defRPr>
            </a:lvl1pPr>
          </a:lstStyle>
          <a:p>
            <a:fld id="{74276457-D266-F442-90DE-3D117A358665}" type="datetimeFigureOut">
              <a:rPr lang="en-US" smtClean="0"/>
              <a:pPr/>
              <a:t>6/19/25</a:t>
            </a:fld>
            <a:endParaRPr lang="en-US"/>
          </a:p>
        </p:txBody>
      </p:sp>
      <p:sp>
        <p:nvSpPr>
          <p:cNvPr id="10" name="Slide Number Placeholder 5">
            <a:extLst>
              <a:ext uri="{FF2B5EF4-FFF2-40B4-BE49-F238E27FC236}">
                <a16:creationId xmlns:a16="http://schemas.microsoft.com/office/drawing/2014/main" id="{AB6123D0-41CF-3358-3D08-4BE624D1078D}"/>
              </a:ext>
            </a:extLst>
          </p:cNvPr>
          <p:cNvSpPr>
            <a:spLocks noGrp="1"/>
          </p:cNvSpPr>
          <p:nvPr>
            <p:ph type="sldNum" sz="quarter" idx="11"/>
          </p:nvPr>
        </p:nvSpPr>
        <p:spPr>
          <a:xfrm>
            <a:off x="8930221" y="6250335"/>
            <a:ext cx="1156253" cy="365125"/>
          </a:xfrm>
          <a:prstGeom prst="rect">
            <a:avLst/>
          </a:prstGeom>
        </p:spPr>
        <p:txBody>
          <a:bodyPr vert="horz" lIns="91440" tIns="45720" rIns="91440" bIns="45720" rtlCol="0" anchor="ctr"/>
          <a:lstStyle>
            <a:lvl1pPr algn="r">
              <a:defRPr sz="1200" b="0" i="0">
                <a:solidFill>
                  <a:srgbClr val="1F3F75"/>
                </a:solidFill>
                <a:latin typeface="Arial" panose="020B0604020202020204" pitchFamily="34" charset="0"/>
              </a:defRPr>
            </a:lvl1pPr>
          </a:lstStyle>
          <a:p>
            <a:fld id="{588AA4F6-E17D-344D-B027-8965B576DE52}" type="slidenum">
              <a:rPr lang="en-US" smtClean="0"/>
              <a:pPr/>
              <a:t>‹#›</a:t>
            </a:fld>
            <a:endParaRPr lang="en-US"/>
          </a:p>
        </p:txBody>
      </p:sp>
    </p:spTree>
    <p:extLst>
      <p:ext uri="{BB962C8B-B14F-4D97-AF65-F5344CB8AC3E}">
        <p14:creationId xmlns:p14="http://schemas.microsoft.com/office/powerpoint/2010/main" val="1814324284"/>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Cabeçalho da Secção">
    <p:spTree>
      <p:nvGrpSpPr>
        <p:cNvPr id="1" name=""/>
        <p:cNvGrpSpPr/>
        <p:nvPr/>
      </p:nvGrpSpPr>
      <p:grpSpPr>
        <a:xfrm>
          <a:off x="0" y="0"/>
          <a:ext cx="0" cy="0"/>
          <a:chOff x="0" y="0"/>
          <a:chExt cx="0" cy="0"/>
        </a:xfrm>
      </p:grpSpPr>
      <p:sp>
        <p:nvSpPr>
          <p:cNvPr id="7" name="Date Placeholder 3">
            <a:extLst>
              <a:ext uri="{FF2B5EF4-FFF2-40B4-BE49-F238E27FC236}">
                <a16:creationId xmlns:a16="http://schemas.microsoft.com/office/drawing/2014/main" id="{EC076455-0F1D-E4B0-272B-DBE5B8714BFE}"/>
              </a:ext>
            </a:extLst>
          </p:cNvPr>
          <p:cNvSpPr>
            <a:spLocks noGrp="1"/>
          </p:cNvSpPr>
          <p:nvPr>
            <p:ph type="dt" sz="half" idx="2"/>
          </p:nvPr>
        </p:nvSpPr>
        <p:spPr>
          <a:xfrm>
            <a:off x="7573967" y="6250335"/>
            <a:ext cx="1156252" cy="365125"/>
          </a:xfrm>
          <a:prstGeom prst="rect">
            <a:avLst/>
          </a:prstGeom>
        </p:spPr>
        <p:txBody>
          <a:bodyPr vert="horz" lIns="91440" tIns="45720" rIns="91440" bIns="45720" rtlCol="0" anchor="ctr"/>
          <a:lstStyle>
            <a:lvl1pPr algn="r">
              <a:defRPr sz="1200" b="0" i="0">
                <a:solidFill>
                  <a:schemeClr val="bg1"/>
                </a:solidFill>
                <a:latin typeface="Arial" panose="020B0604020202020204" pitchFamily="34" charset="0"/>
              </a:defRPr>
            </a:lvl1pPr>
          </a:lstStyle>
          <a:p>
            <a:fld id="{74276457-D266-F442-90DE-3D117A358665}" type="datetimeFigureOut">
              <a:rPr lang="en-US" smtClean="0"/>
              <a:pPr/>
              <a:t>6/19/25</a:t>
            </a:fld>
            <a:endParaRPr lang="en-US"/>
          </a:p>
        </p:txBody>
      </p:sp>
      <p:sp>
        <p:nvSpPr>
          <p:cNvPr id="8" name="Slide Number Placeholder 5">
            <a:extLst>
              <a:ext uri="{FF2B5EF4-FFF2-40B4-BE49-F238E27FC236}">
                <a16:creationId xmlns:a16="http://schemas.microsoft.com/office/drawing/2014/main" id="{1DEC80E8-64C1-FDD5-5638-14F1DB6AA99A}"/>
              </a:ext>
            </a:extLst>
          </p:cNvPr>
          <p:cNvSpPr>
            <a:spLocks noGrp="1"/>
          </p:cNvSpPr>
          <p:nvPr>
            <p:ph type="sldNum" sz="quarter" idx="4"/>
          </p:nvPr>
        </p:nvSpPr>
        <p:spPr>
          <a:xfrm>
            <a:off x="8930221" y="6250335"/>
            <a:ext cx="1156253" cy="365125"/>
          </a:xfrm>
          <a:prstGeom prst="rect">
            <a:avLst/>
          </a:prstGeom>
        </p:spPr>
        <p:txBody>
          <a:bodyPr vert="horz" lIns="91440" tIns="45720" rIns="91440" bIns="45720" rtlCol="0" anchor="ctr"/>
          <a:lstStyle>
            <a:lvl1pPr algn="r">
              <a:defRPr sz="1200" b="0" i="0">
                <a:solidFill>
                  <a:schemeClr val="bg1"/>
                </a:solidFill>
                <a:latin typeface="Arial" panose="020B0604020202020204" pitchFamily="34" charset="0"/>
              </a:defRPr>
            </a:lvl1pPr>
          </a:lstStyle>
          <a:p>
            <a:fld id="{588AA4F6-E17D-344D-B027-8965B576DE52}" type="slidenum">
              <a:rPr lang="en-US" smtClean="0"/>
              <a:pPr/>
              <a:t>‹#›</a:t>
            </a:fld>
            <a:endParaRPr lang="en-US"/>
          </a:p>
        </p:txBody>
      </p:sp>
    </p:spTree>
    <p:extLst>
      <p:ext uri="{BB962C8B-B14F-4D97-AF65-F5344CB8AC3E}">
        <p14:creationId xmlns:p14="http://schemas.microsoft.com/office/powerpoint/2010/main" val="120661382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itleOnly" preserve="1">
  <p:cSld name="Só Títul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2AD306-34FB-0B79-CA9F-D61AE464A983}"/>
              </a:ext>
            </a:extLst>
          </p:cNvPr>
          <p:cNvSpPr>
            <a:spLocks noGrp="1"/>
          </p:cNvSpPr>
          <p:nvPr>
            <p:ph type="title"/>
          </p:nvPr>
        </p:nvSpPr>
        <p:spPr>
          <a:xfrm>
            <a:off x="359764" y="365126"/>
            <a:ext cx="11467475" cy="975994"/>
          </a:xfrm>
          <a:prstGeom prst="rect">
            <a:avLst/>
          </a:prstGeom>
        </p:spPr>
        <p:txBody>
          <a:bodyPr/>
          <a:lstStyle>
            <a:lvl1pPr algn="ctr">
              <a:defRPr b="0" i="0">
                <a:latin typeface="Arial" panose="020B0604020202020204" pitchFamily="34" charset="0"/>
              </a:defRPr>
            </a:lvl1pPr>
          </a:lstStyle>
          <a:p>
            <a:r>
              <a:rPr lang="pt-PT"/>
              <a:t>Clique para editar o estilo de título do Modelo Global</a:t>
            </a:r>
            <a:endParaRPr lang="en-US"/>
          </a:p>
        </p:txBody>
      </p:sp>
      <p:sp>
        <p:nvSpPr>
          <p:cNvPr id="7" name="Date Placeholder 3">
            <a:extLst>
              <a:ext uri="{FF2B5EF4-FFF2-40B4-BE49-F238E27FC236}">
                <a16:creationId xmlns:a16="http://schemas.microsoft.com/office/drawing/2014/main" id="{5D6FE24C-2437-050A-F341-BB3B593EA808}"/>
              </a:ext>
            </a:extLst>
          </p:cNvPr>
          <p:cNvSpPr>
            <a:spLocks noGrp="1"/>
          </p:cNvSpPr>
          <p:nvPr>
            <p:ph type="dt" sz="half" idx="10"/>
          </p:nvPr>
        </p:nvSpPr>
        <p:spPr>
          <a:xfrm>
            <a:off x="7573967" y="6250335"/>
            <a:ext cx="1156252" cy="365125"/>
          </a:xfrm>
          <a:prstGeom prst="rect">
            <a:avLst/>
          </a:prstGeom>
        </p:spPr>
        <p:txBody>
          <a:bodyPr vert="horz" lIns="91440" tIns="45720" rIns="91440" bIns="45720" rtlCol="0" anchor="ctr"/>
          <a:lstStyle>
            <a:lvl1pPr algn="r">
              <a:defRPr sz="1200" b="0" i="0">
                <a:solidFill>
                  <a:schemeClr val="bg1"/>
                </a:solidFill>
                <a:latin typeface="Arial" panose="020B0604020202020204" pitchFamily="34" charset="0"/>
              </a:defRPr>
            </a:lvl1pPr>
          </a:lstStyle>
          <a:p>
            <a:fld id="{74276457-D266-F442-90DE-3D117A358665}" type="datetimeFigureOut">
              <a:rPr lang="en-US" smtClean="0"/>
              <a:pPr/>
              <a:t>6/19/25</a:t>
            </a:fld>
            <a:endParaRPr lang="en-US"/>
          </a:p>
        </p:txBody>
      </p:sp>
      <p:sp>
        <p:nvSpPr>
          <p:cNvPr id="8" name="Slide Number Placeholder 5">
            <a:extLst>
              <a:ext uri="{FF2B5EF4-FFF2-40B4-BE49-F238E27FC236}">
                <a16:creationId xmlns:a16="http://schemas.microsoft.com/office/drawing/2014/main" id="{F4CD1BC9-6DF3-5F00-1295-B785B00A1A17}"/>
              </a:ext>
            </a:extLst>
          </p:cNvPr>
          <p:cNvSpPr>
            <a:spLocks noGrp="1"/>
          </p:cNvSpPr>
          <p:nvPr>
            <p:ph type="sldNum" sz="quarter" idx="11"/>
          </p:nvPr>
        </p:nvSpPr>
        <p:spPr>
          <a:xfrm>
            <a:off x="8930221" y="6250335"/>
            <a:ext cx="1156253" cy="365125"/>
          </a:xfrm>
          <a:prstGeom prst="rect">
            <a:avLst/>
          </a:prstGeom>
        </p:spPr>
        <p:txBody>
          <a:bodyPr vert="horz" lIns="91440" tIns="45720" rIns="91440" bIns="45720" rtlCol="0" anchor="ctr"/>
          <a:lstStyle>
            <a:lvl1pPr algn="r">
              <a:defRPr sz="1200" b="0" i="0">
                <a:solidFill>
                  <a:schemeClr val="bg1"/>
                </a:solidFill>
                <a:latin typeface="Arial" panose="020B0604020202020204" pitchFamily="34" charset="0"/>
              </a:defRPr>
            </a:lvl1pPr>
          </a:lstStyle>
          <a:p>
            <a:fld id="{588AA4F6-E17D-344D-B027-8965B576DE52}" type="slidenum">
              <a:rPr lang="en-US" smtClean="0"/>
              <a:pPr/>
              <a:t>‹#›</a:t>
            </a:fld>
            <a:endParaRPr lang="en-US"/>
          </a:p>
        </p:txBody>
      </p:sp>
    </p:spTree>
    <p:extLst>
      <p:ext uri="{BB962C8B-B14F-4D97-AF65-F5344CB8AC3E}">
        <p14:creationId xmlns:p14="http://schemas.microsoft.com/office/powerpoint/2010/main" val="44577999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Conteúdo com Legenda">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1B79743-F102-EE7B-31DD-A69053DBD556}"/>
              </a:ext>
            </a:extLst>
          </p:cNvPr>
          <p:cNvSpPr>
            <a:spLocks noGrp="1"/>
          </p:cNvSpPr>
          <p:nvPr>
            <p:ph idx="1"/>
          </p:nvPr>
        </p:nvSpPr>
        <p:spPr>
          <a:xfrm>
            <a:off x="479686" y="457201"/>
            <a:ext cx="11287594" cy="5299022"/>
          </a:xfrm>
          <a:prstGeom prst="rect">
            <a:avLst/>
          </a:prstGeom>
        </p:spPr>
        <p:txBody>
          <a:bodyPr/>
          <a:lstStyle>
            <a:lvl1pPr>
              <a:defRPr sz="3200" b="0" i="0">
                <a:latin typeface="Arial" panose="020B0604020202020204" pitchFamily="34" charset="0"/>
              </a:defRPr>
            </a:lvl1pPr>
            <a:lvl2pPr>
              <a:defRPr sz="2800" b="0" i="0">
                <a:latin typeface="Arial" panose="020B0604020202020204" pitchFamily="34" charset="0"/>
              </a:defRPr>
            </a:lvl2pPr>
            <a:lvl3pPr>
              <a:defRPr sz="2400" b="0" i="0">
                <a:latin typeface="Arial" panose="020B0604020202020204" pitchFamily="34" charset="0"/>
              </a:defRPr>
            </a:lvl3pPr>
            <a:lvl4pPr>
              <a:defRPr sz="2000" b="0" i="0">
                <a:latin typeface="Arial" panose="020B0604020202020204" pitchFamily="34" charset="0"/>
              </a:defRPr>
            </a:lvl4pPr>
            <a:lvl5pPr>
              <a:defRPr sz="2000" b="0" i="0">
                <a:latin typeface="Arial" panose="020B0604020202020204" pitchFamily="34" charset="0"/>
              </a:defRPr>
            </a:lvl5pPr>
            <a:lvl6pPr>
              <a:defRPr sz="2000"/>
            </a:lvl6pPr>
            <a:lvl7pPr>
              <a:defRPr sz="2000"/>
            </a:lvl7pPr>
            <a:lvl8pPr>
              <a:defRPr sz="2000"/>
            </a:lvl8pPr>
            <a:lvl9pPr>
              <a:defRPr sz="2000"/>
            </a:lvl9pPr>
          </a:lstStyle>
          <a:p>
            <a:pPr lvl="0"/>
            <a:r>
              <a:rPr lang="pt-PT"/>
              <a:t>Clique para editar os estilos do texto de Modelo Global</a:t>
            </a:r>
          </a:p>
          <a:p>
            <a:pPr lvl="1"/>
            <a:r>
              <a:rPr lang="pt-PT"/>
              <a:t>Segundo nível</a:t>
            </a:r>
          </a:p>
          <a:p>
            <a:pPr lvl="2"/>
            <a:r>
              <a:rPr lang="pt-PT"/>
              <a:t>Terceiro nível</a:t>
            </a:r>
          </a:p>
          <a:p>
            <a:pPr lvl="3"/>
            <a:r>
              <a:rPr lang="pt-PT"/>
              <a:t>Quarto nível</a:t>
            </a:r>
          </a:p>
          <a:p>
            <a:pPr lvl="4"/>
            <a:r>
              <a:rPr lang="pt-PT"/>
              <a:t>Quinto nível</a:t>
            </a:r>
            <a:endParaRPr lang="en-US"/>
          </a:p>
        </p:txBody>
      </p:sp>
      <p:sp>
        <p:nvSpPr>
          <p:cNvPr id="8" name="Date Placeholder 3">
            <a:extLst>
              <a:ext uri="{FF2B5EF4-FFF2-40B4-BE49-F238E27FC236}">
                <a16:creationId xmlns:a16="http://schemas.microsoft.com/office/drawing/2014/main" id="{FB952DBF-D5FF-6342-262E-EA0E8686CB7F}"/>
              </a:ext>
            </a:extLst>
          </p:cNvPr>
          <p:cNvSpPr>
            <a:spLocks noGrp="1"/>
          </p:cNvSpPr>
          <p:nvPr>
            <p:ph type="dt" sz="half" idx="10"/>
          </p:nvPr>
        </p:nvSpPr>
        <p:spPr>
          <a:xfrm>
            <a:off x="7573967" y="6250335"/>
            <a:ext cx="1156252" cy="365125"/>
          </a:xfrm>
          <a:prstGeom prst="rect">
            <a:avLst/>
          </a:prstGeom>
        </p:spPr>
        <p:txBody>
          <a:bodyPr vert="horz" lIns="91440" tIns="45720" rIns="91440" bIns="45720" rtlCol="0" anchor="ctr"/>
          <a:lstStyle>
            <a:lvl1pPr algn="r">
              <a:defRPr sz="1200" b="0" i="0">
                <a:solidFill>
                  <a:srgbClr val="1F3F75"/>
                </a:solidFill>
                <a:latin typeface="Arial" panose="020B0604020202020204" pitchFamily="34" charset="0"/>
              </a:defRPr>
            </a:lvl1pPr>
          </a:lstStyle>
          <a:p>
            <a:fld id="{74276457-D266-F442-90DE-3D117A358665}" type="datetimeFigureOut">
              <a:rPr lang="en-US" smtClean="0"/>
              <a:pPr/>
              <a:t>6/19/25</a:t>
            </a:fld>
            <a:endParaRPr lang="en-US"/>
          </a:p>
        </p:txBody>
      </p:sp>
      <p:sp>
        <p:nvSpPr>
          <p:cNvPr id="9" name="Slide Number Placeholder 5">
            <a:extLst>
              <a:ext uri="{FF2B5EF4-FFF2-40B4-BE49-F238E27FC236}">
                <a16:creationId xmlns:a16="http://schemas.microsoft.com/office/drawing/2014/main" id="{2D138091-C8BE-BD92-1069-2156490E38CA}"/>
              </a:ext>
            </a:extLst>
          </p:cNvPr>
          <p:cNvSpPr>
            <a:spLocks noGrp="1"/>
          </p:cNvSpPr>
          <p:nvPr>
            <p:ph type="sldNum" sz="quarter" idx="11"/>
          </p:nvPr>
        </p:nvSpPr>
        <p:spPr>
          <a:xfrm>
            <a:off x="8930221" y="6250335"/>
            <a:ext cx="1156253" cy="365125"/>
          </a:xfrm>
          <a:prstGeom prst="rect">
            <a:avLst/>
          </a:prstGeom>
        </p:spPr>
        <p:txBody>
          <a:bodyPr vert="horz" lIns="91440" tIns="45720" rIns="91440" bIns="45720" rtlCol="0" anchor="ctr"/>
          <a:lstStyle>
            <a:lvl1pPr algn="r">
              <a:defRPr sz="1200" b="0" i="0">
                <a:solidFill>
                  <a:srgbClr val="1F3F75"/>
                </a:solidFill>
                <a:latin typeface="Arial" panose="020B0604020202020204" pitchFamily="34" charset="0"/>
              </a:defRPr>
            </a:lvl1pPr>
          </a:lstStyle>
          <a:p>
            <a:fld id="{588AA4F6-E17D-344D-B027-8965B576DE52}" type="slidenum">
              <a:rPr lang="en-US" smtClean="0"/>
              <a:pPr/>
              <a:t>‹#›</a:t>
            </a:fld>
            <a:endParaRPr lang="en-US"/>
          </a:p>
        </p:txBody>
      </p:sp>
    </p:spTree>
    <p:extLst>
      <p:ext uri="{BB962C8B-B14F-4D97-AF65-F5344CB8AC3E}">
        <p14:creationId xmlns:p14="http://schemas.microsoft.com/office/powerpoint/2010/main" val="1948526338"/>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Imagem com Legenda">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08157903-81CA-F66A-3E4A-4961E39C5F22}"/>
              </a:ext>
            </a:extLst>
          </p:cNvPr>
          <p:cNvSpPr>
            <a:spLocks noGrp="1"/>
          </p:cNvSpPr>
          <p:nvPr>
            <p:ph type="pic" idx="1"/>
          </p:nvPr>
        </p:nvSpPr>
        <p:spPr>
          <a:xfrm>
            <a:off x="224852" y="230818"/>
            <a:ext cx="11744410" cy="5718645"/>
          </a:xfrm>
          <a:prstGeom prst="rect">
            <a:avLst/>
          </a:prstGeom>
        </p:spPr>
        <p:txBody>
          <a:bodyPr/>
          <a:lstStyle>
            <a:lvl1pPr marL="0" indent="0">
              <a:buNone/>
              <a:defRPr sz="3200" b="0" i="0">
                <a:latin typeface="Arial" panose="020B0604020202020204"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pt-PT"/>
              <a:t>Clique no ícone para adicionar uma imagem</a:t>
            </a:r>
            <a:endParaRPr lang="en-US"/>
          </a:p>
        </p:txBody>
      </p:sp>
      <p:sp>
        <p:nvSpPr>
          <p:cNvPr id="9" name="Date Placeholder 3">
            <a:extLst>
              <a:ext uri="{FF2B5EF4-FFF2-40B4-BE49-F238E27FC236}">
                <a16:creationId xmlns:a16="http://schemas.microsoft.com/office/drawing/2014/main" id="{2767B71C-63EC-FD94-472F-3E2C56723928}"/>
              </a:ext>
            </a:extLst>
          </p:cNvPr>
          <p:cNvSpPr>
            <a:spLocks noGrp="1"/>
          </p:cNvSpPr>
          <p:nvPr>
            <p:ph type="dt" sz="half" idx="10"/>
          </p:nvPr>
        </p:nvSpPr>
        <p:spPr>
          <a:xfrm>
            <a:off x="7573967" y="6250335"/>
            <a:ext cx="1156252" cy="365125"/>
          </a:xfrm>
          <a:prstGeom prst="rect">
            <a:avLst/>
          </a:prstGeom>
        </p:spPr>
        <p:txBody>
          <a:bodyPr vert="horz" lIns="91440" tIns="45720" rIns="91440" bIns="45720" rtlCol="0" anchor="ctr"/>
          <a:lstStyle>
            <a:lvl1pPr algn="r">
              <a:defRPr sz="1200" b="0" i="0">
                <a:solidFill>
                  <a:srgbClr val="1F3F75"/>
                </a:solidFill>
                <a:latin typeface="Arial" panose="020B0604020202020204" pitchFamily="34" charset="0"/>
              </a:defRPr>
            </a:lvl1pPr>
          </a:lstStyle>
          <a:p>
            <a:fld id="{74276457-D266-F442-90DE-3D117A358665}" type="datetimeFigureOut">
              <a:rPr lang="en-US" smtClean="0"/>
              <a:pPr/>
              <a:t>6/19/25</a:t>
            </a:fld>
            <a:endParaRPr lang="en-US"/>
          </a:p>
        </p:txBody>
      </p:sp>
      <p:sp>
        <p:nvSpPr>
          <p:cNvPr id="10" name="Slide Number Placeholder 5">
            <a:extLst>
              <a:ext uri="{FF2B5EF4-FFF2-40B4-BE49-F238E27FC236}">
                <a16:creationId xmlns:a16="http://schemas.microsoft.com/office/drawing/2014/main" id="{AB6123D0-41CF-3358-3D08-4BE624D1078D}"/>
              </a:ext>
            </a:extLst>
          </p:cNvPr>
          <p:cNvSpPr>
            <a:spLocks noGrp="1"/>
          </p:cNvSpPr>
          <p:nvPr>
            <p:ph type="sldNum" sz="quarter" idx="11"/>
          </p:nvPr>
        </p:nvSpPr>
        <p:spPr>
          <a:xfrm>
            <a:off x="8930221" y="6250335"/>
            <a:ext cx="1156253" cy="365125"/>
          </a:xfrm>
          <a:prstGeom prst="rect">
            <a:avLst/>
          </a:prstGeom>
        </p:spPr>
        <p:txBody>
          <a:bodyPr vert="horz" lIns="91440" tIns="45720" rIns="91440" bIns="45720" rtlCol="0" anchor="ctr"/>
          <a:lstStyle>
            <a:lvl1pPr algn="r">
              <a:defRPr sz="1200" b="0" i="0">
                <a:solidFill>
                  <a:srgbClr val="1F3F75"/>
                </a:solidFill>
                <a:latin typeface="Arial" panose="020B0604020202020204" pitchFamily="34" charset="0"/>
              </a:defRPr>
            </a:lvl1pPr>
          </a:lstStyle>
          <a:p>
            <a:fld id="{588AA4F6-E17D-344D-B027-8965B576DE52}" type="slidenum">
              <a:rPr lang="en-US" smtClean="0"/>
              <a:pPr/>
              <a:t>‹#›</a:t>
            </a:fld>
            <a:endParaRPr lang="en-US"/>
          </a:p>
        </p:txBody>
      </p:sp>
    </p:spTree>
    <p:extLst>
      <p:ext uri="{BB962C8B-B14F-4D97-AF65-F5344CB8AC3E}">
        <p14:creationId xmlns:p14="http://schemas.microsoft.com/office/powerpoint/2010/main" val="292553352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6/19/25</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62934506"/>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type="tx">
  <p:cSld name="Title Slide">
    <p:spTree>
      <p:nvGrpSpPr>
        <p:cNvPr id="1" name=""/>
        <p:cNvGrpSpPr/>
        <p:nvPr/>
      </p:nvGrpSpPr>
      <p:grpSpPr>
        <a:xfrm>
          <a:off x="0" y="0"/>
          <a:ext cx="0" cy="0"/>
          <a:chOff x="0" y="0"/>
          <a:chExt cx="0" cy="0"/>
        </a:xfrm>
      </p:grpSpPr>
      <p:sp>
        <p:nvSpPr>
          <p:cNvPr id="13" name="Title Text"/>
          <p:cNvSpPr txBox="1">
            <a:spLocks noGrp="1"/>
          </p:cNvSpPr>
          <p:nvPr>
            <p:ph type="title"/>
          </p:nvPr>
        </p:nvSpPr>
        <p:spPr>
          <a:xfrm>
            <a:off x="838200" y="3081820"/>
            <a:ext cx="10515600" cy="1325564"/>
          </a:xfrm>
          <a:prstGeom prst="rect">
            <a:avLst/>
          </a:prstGeom>
        </p:spPr>
        <p:txBody>
          <a:bodyPr>
            <a:normAutofit/>
          </a:bodyPr>
          <a:lstStyle>
            <a:lvl1pPr>
              <a:defRPr b="0">
                <a:latin typeface="Arial"/>
                <a:ea typeface="Arial"/>
                <a:cs typeface="Arial"/>
                <a:sym typeface="Arial"/>
              </a:defRPr>
            </a:lvl1pPr>
          </a:lstStyle>
          <a:p>
            <a:r>
              <a:t>Title Text</a:t>
            </a:r>
          </a:p>
        </p:txBody>
      </p:sp>
      <p:sp>
        <p:nvSpPr>
          <p:cNvPr id="14" name="TextBox 10"/>
          <p:cNvSpPr txBox="1"/>
          <p:nvPr/>
        </p:nvSpPr>
        <p:spPr>
          <a:xfrm>
            <a:off x="1575620" y="6306351"/>
            <a:ext cx="6184504" cy="39167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spAutoFit/>
          </a:bodyPr>
          <a:lstStyle>
            <a:lvl1pPr marR="16509">
              <a:tabLst>
                <a:tab pos="2857500" algn="r"/>
                <a:tab pos="2971800" algn="r"/>
                <a:tab pos="2971800" algn="r"/>
                <a:tab pos="5943600" algn="r"/>
                <a:tab pos="5943600" algn="r"/>
              </a:tabLst>
              <a:defRPr sz="1100">
                <a:solidFill>
                  <a:srgbClr val="FFFFFF"/>
                </a:solidFill>
                <a:latin typeface="Arial"/>
                <a:ea typeface="Arial"/>
                <a:cs typeface="Arial"/>
                <a:sym typeface="Arial"/>
              </a:defRPr>
            </a:lvl1pPr>
          </a:lstStyle>
          <a:p>
            <a:pPr hangingPunct="0"/>
            <a:r>
              <a:rPr kern="0"/>
              <a:t>This project is funded by the European Union. The content of this presentation are the sole responsibility of the author(s) and do not necessarily reflect the views of the European Union</a:t>
            </a:r>
          </a:p>
        </p:txBody>
      </p:sp>
      <p:pic>
        <p:nvPicPr>
          <p:cNvPr id="15" name="Picture 11" descr="Picture 11"/>
          <p:cNvPicPr>
            <a:picLocks noChangeAspect="1"/>
          </p:cNvPicPr>
          <p:nvPr/>
        </p:nvPicPr>
        <p:blipFill>
          <a:blip r:embed="rId2"/>
          <a:stretch>
            <a:fillRect/>
          </a:stretch>
        </p:blipFill>
        <p:spPr>
          <a:xfrm>
            <a:off x="808064" y="6284359"/>
            <a:ext cx="676467" cy="450979"/>
          </a:xfrm>
          <a:prstGeom prst="rect">
            <a:avLst/>
          </a:prstGeom>
          <a:ln w="12700">
            <a:miter lim="400000"/>
          </a:ln>
        </p:spPr>
      </p:pic>
      <p:sp>
        <p:nvSpPr>
          <p:cNvPr id="16" name="Body Level One…"/>
          <p:cNvSpPr txBox="1">
            <a:spLocks noGrp="1"/>
          </p:cNvSpPr>
          <p:nvPr>
            <p:ph type="body" sz="quarter" idx="1" hasCustomPrompt="1"/>
          </p:nvPr>
        </p:nvSpPr>
        <p:spPr>
          <a:xfrm>
            <a:off x="838200" y="4571863"/>
            <a:ext cx="9101139" cy="935039"/>
          </a:xfrm>
          <a:prstGeom prst="rect">
            <a:avLst/>
          </a:prstGeom>
        </p:spPr>
        <p:txBody>
          <a:bodyPr>
            <a:normAutofit/>
          </a:bodyPr>
          <a:lstStyle>
            <a:lvl1pPr marL="0" indent="0">
              <a:buSzTx/>
              <a:buFontTx/>
              <a:buNone/>
              <a:defRPr>
                <a:solidFill>
                  <a:srgbClr val="FFFFFF"/>
                </a:solidFill>
                <a:latin typeface="Arial"/>
                <a:ea typeface="Arial"/>
                <a:cs typeface="Arial"/>
                <a:sym typeface="Arial"/>
              </a:defRPr>
            </a:lvl1pPr>
            <a:lvl2pPr>
              <a:buFontTx/>
              <a:defRPr>
                <a:solidFill>
                  <a:srgbClr val="FFFFFF"/>
                </a:solidFill>
                <a:latin typeface="Arial"/>
                <a:ea typeface="Arial"/>
                <a:cs typeface="Arial"/>
                <a:sym typeface="Arial"/>
              </a:defRPr>
            </a:lvl2pPr>
            <a:lvl3pPr>
              <a:buFontTx/>
              <a:defRPr>
                <a:solidFill>
                  <a:srgbClr val="FFFFFF"/>
                </a:solidFill>
                <a:latin typeface="Arial"/>
                <a:ea typeface="Arial"/>
                <a:cs typeface="Arial"/>
                <a:sym typeface="Arial"/>
              </a:defRPr>
            </a:lvl3pPr>
            <a:lvl4pPr>
              <a:buFontTx/>
              <a:defRPr>
                <a:solidFill>
                  <a:srgbClr val="FFFFFF"/>
                </a:solidFill>
                <a:latin typeface="Arial"/>
                <a:ea typeface="Arial"/>
                <a:cs typeface="Arial"/>
                <a:sym typeface="Arial"/>
              </a:defRPr>
            </a:lvl4pPr>
            <a:lvl5pPr>
              <a:buFontTx/>
              <a:defRPr>
                <a:solidFill>
                  <a:srgbClr val="FFFFFF"/>
                </a:solidFill>
                <a:latin typeface="Arial"/>
                <a:ea typeface="Arial"/>
                <a:cs typeface="Arial"/>
                <a:sym typeface="Arial"/>
              </a:defRPr>
            </a:lvl5pPr>
          </a:lstStyle>
          <a:p>
            <a:r>
              <a:t>Subtitle</a:t>
            </a:r>
          </a:p>
          <a:p>
            <a:pPr lvl="1"/>
            <a:endParaRPr/>
          </a:p>
          <a:p>
            <a:pPr lvl="2"/>
            <a:endParaRPr/>
          </a:p>
          <a:p>
            <a:pPr lvl="3"/>
            <a:endParaRPr/>
          </a:p>
          <a:p>
            <a:pPr lvl="4"/>
            <a:endParaRPr/>
          </a:p>
        </p:txBody>
      </p:sp>
      <p:sp>
        <p:nvSpPr>
          <p:cNvPr id="17" name="Slide Number"/>
          <p:cNvSpPr txBox="1">
            <a:spLocks noGrp="1"/>
          </p:cNvSpPr>
          <p:nvPr>
            <p:ph type="sldNum" sz="quarter" idx="2"/>
          </p:nvPr>
        </p:nvSpPr>
        <p:spPr>
          <a:xfrm>
            <a:off x="11258560" y="6300769"/>
            <a:ext cx="273656" cy="264255"/>
          </a:xfrm>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3194451415"/>
      </p:ext>
    </p:extLst>
  </p:cSld>
  <p:clrMapOvr>
    <a:masterClrMapping/>
  </p:clrMapOvr>
  <p:transition spd="med"/>
</p:sldLayout>
</file>

<file path=ppt/slideLayouts/slideLayout87.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24"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2888872591"/>
      </p:ext>
    </p:extLst>
  </p:cSld>
  <p:clrMapOvr>
    <a:masterClrMapping/>
  </p:clrMapOvr>
  <p:transition spd="med"/>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type="tx">
  <p:cSld name="2_Blank">
    <p:spTree>
      <p:nvGrpSpPr>
        <p:cNvPr id="1" name=""/>
        <p:cNvGrpSpPr/>
        <p:nvPr/>
      </p:nvGrpSpPr>
      <p:grpSpPr>
        <a:xfrm>
          <a:off x="0" y="0"/>
          <a:ext cx="0" cy="0"/>
          <a:chOff x="0" y="0"/>
          <a:chExt cx="0" cy="0"/>
        </a:xfrm>
      </p:grpSpPr>
      <p:pic>
        <p:nvPicPr>
          <p:cNvPr id="31" name="Picture 4" descr="Picture 4"/>
          <p:cNvPicPr>
            <a:picLocks noChangeAspect="1"/>
          </p:cNvPicPr>
          <p:nvPr/>
        </p:nvPicPr>
        <p:blipFill>
          <a:blip r:embed="rId2"/>
          <a:stretch>
            <a:fillRect/>
          </a:stretch>
        </p:blipFill>
        <p:spPr>
          <a:xfrm>
            <a:off x="808064" y="6284359"/>
            <a:ext cx="676467" cy="450979"/>
          </a:xfrm>
          <a:prstGeom prst="rect">
            <a:avLst/>
          </a:prstGeom>
          <a:ln w="12700">
            <a:miter lim="400000"/>
          </a:ln>
        </p:spPr>
      </p:pic>
      <p:sp>
        <p:nvSpPr>
          <p:cNvPr id="32" name="TextBox 10"/>
          <p:cNvSpPr txBox="1"/>
          <p:nvPr/>
        </p:nvSpPr>
        <p:spPr>
          <a:xfrm>
            <a:off x="1575620" y="6306351"/>
            <a:ext cx="6026209" cy="39167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spAutoFit/>
          </a:bodyPr>
          <a:lstStyle>
            <a:lvl1pPr marR="16509">
              <a:tabLst>
                <a:tab pos="2857500" algn="r"/>
                <a:tab pos="2971800" algn="r"/>
                <a:tab pos="2971800" algn="r"/>
                <a:tab pos="5943600" algn="r"/>
                <a:tab pos="5943600" algn="r"/>
              </a:tabLst>
              <a:defRPr sz="1100">
                <a:solidFill>
                  <a:srgbClr val="FFFFFF"/>
                </a:solidFill>
                <a:latin typeface="Arial"/>
                <a:ea typeface="Arial"/>
                <a:cs typeface="Arial"/>
                <a:sym typeface="Arial"/>
              </a:defRPr>
            </a:lvl1pPr>
          </a:lstStyle>
          <a:p>
            <a:pPr hangingPunct="0"/>
            <a:r>
              <a:rPr kern="0"/>
              <a:t>This project is funded by the European Union. The content of this presentation are the sole responsibility of the author(s) and do not necessarily reflect the views of the European Union</a:t>
            </a:r>
          </a:p>
        </p:txBody>
      </p:sp>
      <p:sp>
        <p:nvSpPr>
          <p:cNvPr id="33" name="Slide Number"/>
          <p:cNvSpPr txBox="1">
            <a:spLocks noGrp="1"/>
          </p:cNvSpPr>
          <p:nvPr>
            <p:ph type="sldNum" sz="quarter" idx="2"/>
          </p:nvPr>
        </p:nvSpPr>
        <p:spPr>
          <a:xfrm>
            <a:off x="5892800" y="6172200"/>
            <a:ext cx="2844800" cy="368301"/>
          </a:xfrm>
          <a:prstGeom prst="rect">
            <a:avLst/>
          </a:prstGeom>
        </p:spPr>
        <p:txBody>
          <a:bodyPr/>
          <a:lstStyle>
            <a:lvl1pPr>
              <a:defRPr>
                <a:solidFill>
                  <a:srgbClr val="000000"/>
                </a:solidFill>
                <a:latin typeface="+mn-lt"/>
                <a:ea typeface="+mn-ea"/>
                <a:cs typeface="+mn-cs"/>
                <a:sym typeface="Calibri"/>
              </a:defRPr>
            </a:lvl1pPr>
          </a:lstStyle>
          <a:p>
            <a:fld id="{86CB4B4D-7CA3-9044-876B-883B54F8677D}" type="slidenum">
              <a:rPr/>
              <a:pPr/>
              <a:t>‹#›</a:t>
            </a:fld>
            <a:endParaRPr/>
          </a:p>
        </p:txBody>
      </p:sp>
    </p:spTree>
    <p:extLst>
      <p:ext uri="{BB962C8B-B14F-4D97-AF65-F5344CB8AC3E}">
        <p14:creationId xmlns:p14="http://schemas.microsoft.com/office/powerpoint/2010/main" val="3735058428"/>
      </p:ext>
    </p:extLst>
  </p:cSld>
  <p:clrMapOvr>
    <a:masterClrMapping/>
  </p:clrMapOvr>
  <p:transition spd="med"/>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type="tx">
  <p:cSld name="1_Blank">
    <p:spTree>
      <p:nvGrpSpPr>
        <p:cNvPr id="1" name=""/>
        <p:cNvGrpSpPr/>
        <p:nvPr/>
      </p:nvGrpSpPr>
      <p:grpSpPr>
        <a:xfrm>
          <a:off x="0" y="0"/>
          <a:ext cx="0" cy="0"/>
          <a:chOff x="0" y="0"/>
          <a:chExt cx="0" cy="0"/>
        </a:xfrm>
      </p:grpSpPr>
      <p:sp>
        <p:nvSpPr>
          <p:cNvPr id="40" name="Title Text"/>
          <p:cNvSpPr txBox="1">
            <a:spLocks noGrp="1"/>
          </p:cNvSpPr>
          <p:nvPr>
            <p:ph type="title"/>
          </p:nvPr>
        </p:nvSpPr>
        <p:spPr>
          <a:xfrm>
            <a:off x="838200" y="3081820"/>
            <a:ext cx="10515600" cy="1325564"/>
          </a:xfrm>
          <a:prstGeom prst="rect">
            <a:avLst/>
          </a:prstGeom>
        </p:spPr>
        <p:txBody>
          <a:bodyPr>
            <a:normAutofit/>
          </a:bodyPr>
          <a:lstStyle>
            <a:lvl1pPr>
              <a:defRPr b="0">
                <a:latin typeface="Arial"/>
                <a:ea typeface="Arial"/>
                <a:cs typeface="Arial"/>
                <a:sym typeface="Arial"/>
              </a:defRPr>
            </a:lvl1pPr>
          </a:lstStyle>
          <a:p>
            <a:r>
              <a:t>Title Text</a:t>
            </a:r>
          </a:p>
        </p:txBody>
      </p:sp>
      <p:sp>
        <p:nvSpPr>
          <p:cNvPr id="41" name="Body Level One…"/>
          <p:cNvSpPr txBox="1">
            <a:spLocks noGrp="1"/>
          </p:cNvSpPr>
          <p:nvPr>
            <p:ph type="body" sz="quarter" idx="1" hasCustomPrompt="1"/>
          </p:nvPr>
        </p:nvSpPr>
        <p:spPr>
          <a:xfrm>
            <a:off x="838200" y="4571863"/>
            <a:ext cx="9101139" cy="935039"/>
          </a:xfrm>
          <a:prstGeom prst="rect">
            <a:avLst/>
          </a:prstGeom>
        </p:spPr>
        <p:txBody>
          <a:bodyPr>
            <a:normAutofit/>
          </a:bodyPr>
          <a:lstStyle>
            <a:lvl1pPr marL="0" indent="0">
              <a:buSzTx/>
              <a:buFontTx/>
              <a:buNone/>
              <a:defRPr>
                <a:solidFill>
                  <a:srgbClr val="FFFFFF"/>
                </a:solidFill>
                <a:latin typeface="Arial"/>
                <a:ea typeface="Arial"/>
                <a:cs typeface="Arial"/>
                <a:sym typeface="Arial"/>
              </a:defRPr>
            </a:lvl1pPr>
            <a:lvl2pPr>
              <a:buFontTx/>
              <a:defRPr>
                <a:solidFill>
                  <a:srgbClr val="FFFFFF"/>
                </a:solidFill>
                <a:latin typeface="Arial"/>
                <a:ea typeface="Arial"/>
                <a:cs typeface="Arial"/>
                <a:sym typeface="Arial"/>
              </a:defRPr>
            </a:lvl2pPr>
            <a:lvl3pPr>
              <a:buFontTx/>
              <a:defRPr>
                <a:solidFill>
                  <a:srgbClr val="FFFFFF"/>
                </a:solidFill>
                <a:latin typeface="Arial"/>
                <a:ea typeface="Arial"/>
                <a:cs typeface="Arial"/>
                <a:sym typeface="Arial"/>
              </a:defRPr>
            </a:lvl3pPr>
            <a:lvl4pPr>
              <a:buFontTx/>
              <a:defRPr>
                <a:solidFill>
                  <a:srgbClr val="FFFFFF"/>
                </a:solidFill>
                <a:latin typeface="Arial"/>
                <a:ea typeface="Arial"/>
                <a:cs typeface="Arial"/>
                <a:sym typeface="Arial"/>
              </a:defRPr>
            </a:lvl4pPr>
            <a:lvl5pPr>
              <a:buFontTx/>
              <a:defRPr>
                <a:solidFill>
                  <a:srgbClr val="FFFFFF"/>
                </a:solidFill>
                <a:latin typeface="Arial"/>
                <a:ea typeface="Arial"/>
                <a:cs typeface="Arial"/>
                <a:sym typeface="Arial"/>
              </a:defRPr>
            </a:lvl5pPr>
          </a:lstStyle>
          <a:p>
            <a:r>
              <a:t>Subtitle</a:t>
            </a:r>
          </a:p>
          <a:p>
            <a:pPr lvl="1"/>
            <a:endParaRPr/>
          </a:p>
          <a:p>
            <a:pPr lvl="2"/>
            <a:endParaRPr/>
          </a:p>
          <a:p>
            <a:pPr lvl="3"/>
            <a:endParaRPr/>
          </a:p>
          <a:p>
            <a:pPr lvl="4"/>
            <a:endParaRPr/>
          </a:p>
        </p:txBody>
      </p:sp>
      <p:pic>
        <p:nvPicPr>
          <p:cNvPr id="42" name="Picture 6" descr="Picture 6"/>
          <p:cNvPicPr>
            <a:picLocks noChangeAspect="1"/>
          </p:cNvPicPr>
          <p:nvPr/>
        </p:nvPicPr>
        <p:blipFill>
          <a:blip r:embed="rId2"/>
          <a:stretch>
            <a:fillRect/>
          </a:stretch>
        </p:blipFill>
        <p:spPr>
          <a:xfrm>
            <a:off x="808064" y="6284359"/>
            <a:ext cx="676467" cy="450979"/>
          </a:xfrm>
          <a:prstGeom prst="rect">
            <a:avLst/>
          </a:prstGeom>
          <a:ln w="12700">
            <a:miter lim="400000"/>
          </a:ln>
        </p:spPr>
      </p:pic>
      <p:sp>
        <p:nvSpPr>
          <p:cNvPr id="43" name="TextBox 10"/>
          <p:cNvSpPr txBox="1"/>
          <p:nvPr/>
        </p:nvSpPr>
        <p:spPr>
          <a:xfrm>
            <a:off x="1575620" y="6306351"/>
            <a:ext cx="5961491" cy="39167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spAutoFit/>
          </a:bodyPr>
          <a:lstStyle>
            <a:lvl1pPr marR="16509">
              <a:tabLst>
                <a:tab pos="2857500" algn="r"/>
                <a:tab pos="2971800" algn="r"/>
                <a:tab pos="2971800" algn="r"/>
                <a:tab pos="5943600" algn="r"/>
                <a:tab pos="5943600" algn="r"/>
              </a:tabLst>
              <a:defRPr sz="1100">
                <a:solidFill>
                  <a:srgbClr val="FFFFFF"/>
                </a:solidFill>
                <a:latin typeface="Arial"/>
                <a:ea typeface="Arial"/>
                <a:cs typeface="Arial"/>
                <a:sym typeface="Arial"/>
              </a:defRPr>
            </a:lvl1pPr>
          </a:lstStyle>
          <a:p>
            <a:pPr hangingPunct="0"/>
            <a:r>
              <a:rPr kern="0"/>
              <a:t>This project is funded by the European Union. The content of this presentation are the sole responsibility of the author(s) and do not necessarily reflect the views of the European Union</a:t>
            </a:r>
          </a:p>
        </p:txBody>
      </p:sp>
      <p:sp>
        <p:nvSpPr>
          <p:cNvPr id="44" name="Slide Number"/>
          <p:cNvSpPr txBox="1">
            <a:spLocks noGrp="1"/>
          </p:cNvSpPr>
          <p:nvPr>
            <p:ph type="sldNum" sz="quarter" idx="2"/>
          </p:nvPr>
        </p:nvSpPr>
        <p:spPr>
          <a:xfrm>
            <a:off x="5892800" y="6172200"/>
            <a:ext cx="2844800" cy="368301"/>
          </a:xfrm>
          <a:prstGeom prst="rect">
            <a:avLst/>
          </a:prstGeom>
        </p:spPr>
        <p:txBody>
          <a:bodyPr/>
          <a:lstStyle>
            <a:lvl1pPr>
              <a:defRPr>
                <a:solidFill>
                  <a:srgbClr val="000000"/>
                </a:solidFill>
                <a:latin typeface="+mn-lt"/>
                <a:ea typeface="+mn-ea"/>
                <a:cs typeface="+mn-cs"/>
                <a:sym typeface="Calibri"/>
              </a:defRPr>
            </a:lvl1pPr>
          </a:lstStyle>
          <a:p>
            <a:fld id="{86CB4B4D-7CA3-9044-876B-883B54F8677D}" type="slidenum">
              <a:rPr/>
              <a:pPr/>
              <a:t>‹#›</a:t>
            </a:fld>
            <a:endParaRPr/>
          </a:p>
        </p:txBody>
      </p:sp>
    </p:spTree>
    <p:extLst>
      <p:ext uri="{BB962C8B-B14F-4D97-AF65-F5344CB8AC3E}">
        <p14:creationId xmlns:p14="http://schemas.microsoft.com/office/powerpoint/2010/main" val="2666513997"/>
      </p:ext>
    </p:extLst>
  </p:cSld>
  <p:clrMapOvr>
    <a:masterClrMapping/>
  </p:clrMapOvr>
  <p:transition spd="med"/>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type="tx">
  <p:cSld name="1_Title Slide">
    <p:bg>
      <p:bgPr>
        <a:solidFill>
          <a:srgbClr val="FFFFFF"/>
        </a:solidFill>
        <a:effectLst/>
      </p:bgPr>
    </p:bg>
    <p:spTree>
      <p:nvGrpSpPr>
        <p:cNvPr id="1" name=""/>
        <p:cNvGrpSpPr/>
        <p:nvPr/>
      </p:nvGrpSpPr>
      <p:grpSpPr>
        <a:xfrm>
          <a:off x="0" y="0"/>
          <a:ext cx="0" cy="0"/>
          <a:chOff x="0" y="0"/>
          <a:chExt cx="0" cy="0"/>
        </a:xfrm>
      </p:grpSpPr>
      <p:pic>
        <p:nvPicPr>
          <p:cNvPr id="51" name="Picture 18" descr="Picture 18"/>
          <p:cNvPicPr>
            <a:picLocks noChangeAspect="1"/>
          </p:cNvPicPr>
          <p:nvPr/>
        </p:nvPicPr>
        <p:blipFill>
          <a:blip r:embed="rId2"/>
          <a:stretch>
            <a:fillRect/>
          </a:stretch>
        </p:blipFill>
        <p:spPr>
          <a:xfrm>
            <a:off x="838200" y="6284357"/>
            <a:ext cx="646331" cy="430888"/>
          </a:xfrm>
          <a:prstGeom prst="rect">
            <a:avLst/>
          </a:prstGeom>
          <a:ln w="12700">
            <a:miter lim="400000"/>
          </a:ln>
        </p:spPr>
      </p:pic>
      <p:pic>
        <p:nvPicPr>
          <p:cNvPr id="52" name="Picture 20" descr="Picture 20"/>
          <p:cNvPicPr>
            <a:picLocks noChangeAspect="1"/>
          </p:cNvPicPr>
          <p:nvPr/>
        </p:nvPicPr>
        <p:blipFill>
          <a:blip r:embed="rId3"/>
          <a:stretch>
            <a:fillRect/>
          </a:stretch>
        </p:blipFill>
        <p:spPr>
          <a:xfrm>
            <a:off x="10371581" y="5732946"/>
            <a:ext cx="982219" cy="1128690"/>
          </a:xfrm>
          <a:prstGeom prst="rect">
            <a:avLst/>
          </a:prstGeom>
          <a:ln w="12700">
            <a:miter lim="400000"/>
          </a:ln>
        </p:spPr>
      </p:pic>
      <p:sp>
        <p:nvSpPr>
          <p:cNvPr id="53" name="Title Text"/>
          <p:cNvSpPr txBox="1">
            <a:spLocks noGrp="1"/>
          </p:cNvSpPr>
          <p:nvPr>
            <p:ph type="title"/>
          </p:nvPr>
        </p:nvSpPr>
        <p:spPr>
          <a:xfrm>
            <a:off x="1524000" y="1122362"/>
            <a:ext cx="9144000" cy="2387601"/>
          </a:xfrm>
          <a:prstGeom prst="rect">
            <a:avLst/>
          </a:prstGeom>
        </p:spPr>
        <p:txBody>
          <a:bodyPr anchor="b">
            <a:normAutofit/>
          </a:bodyPr>
          <a:lstStyle>
            <a:lvl1pPr algn="ctr">
              <a:defRPr sz="6000" b="0">
                <a:solidFill>
                  <a:srgbClr val="000000"/>
                </a:solidFill>
                <a:latin typeface="Arial"/>
                <a:ea typeface="Arial"/>
                <a:cs typeface="Arial"/>
                <a:sym typeface="Arial"/>
              </a:defRPr>
            </a:lvl1pPr>
          </a:lstStyle>
          <a:p>
            <a:r>
              <a:t>Title Text</a:t>
            </a:r>
          </a:p>
        </p:txBody>
      </p:sp>
      <p:sp>
        <p:nvSpPr>
          <p:cNvPr id="54" name="Body Level One…"/>
          <p:cNvSpPr txBox="1">
            <a:spLocks noGrp="1"/>
          </p:cNvSpPr>
          <p:nvPr>
            <p:ph type="body" sz="quarter" idx="1"/>
          </p:nvPr>
        </p:nvSpPr>
        <p:spPr>
          <a:xfrm>
            <a:off x="1524000" y="3685307"/>
            <a:ext cx="9144000" cy="1572493"/>
          </a:xfrm>
          <a:prstGeom prst="rect">
            <a:avLst/>
          </a:prstGeom>
        </p:spPr>
        <p:txBody>
          <a:bodyPr>
            <a:normAutofit/>
          </a:bodyPr>
          <a:lstStyle>
            <a:lvl1pPr marL="0" indent="0" algn="ctr">
              <a:buSzTx/>
              <a:buFontTx/>
              <a:buNone/>
              <a:defRPr sz="2400">
                <a:latin typeface="Arial"/>
                <a:ea typeface="Arial"/>
                <a:cs typeface="Arial"/>
                <a:sym typeface="Arial"/>
              </a:defRPr>
            </a:lvl1pPr>
            <a:lvl2pPr marL="0" indent="457200" algn="ctr">
              <a:buSzTx/>
              <a:buFontTx/>
              <a:buNone/>
              <a:defRPr sz="2400">
                <a:latin typeface="Arial"/>
                <a:ea typeface="Arial"/>
                <a:cs typeface="Arial"/>
                <a:sym typeface="Arial"/>
              </a:defRPr>
            </a:lvl2pPr>
            <a:lvl3pPr marL="0" indent="914400" algn="ctr">
              <a:buSzTx/>
              <a:buFontTx/>
              <a:buNone/>
              <a:defRPr sz="2400">
                <a:latin typeface="Arial"/>
                <a:ea typeface="Arial"/>
                <a:cs typeface="Arial"/>
                <a:sym typeface="Arial"/>
              </a:defRPr>
            </a:lvl3pPr>
            <a:lvl4pPr marL="0" indent="1371600" algn="ctr">
              <a:buSzTx/>
              <a:buFontTx/>
              <a:buNone/>
              <a:defRPr sz="2400">
                <a:latin typeface="Arial"/>
                <a:ea typeface="Arial"/>
                <a:cs typeface="Arial"/>
                <a:sym typeface="Arial"/>
              </a:defRPr>
            </a:lvl4pPr>
            <a:lvl5pPr marL="0" indent="1828800" algn="ctr">
              <a:buSzTx/>
              <a:buFontTx/>
              <a:buNone/>
              <a:defRPr sz="2400">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55" name="Straight Connector 6"/>
          <p:cNvSpPr/>
          <p:nvPr/>
        </p:nvSpPr>
        <p:spPr>
          <a:xfrm>
            <a:off x="4998027" y="3590323"/>
            <a:ext cx="2195946" cy="1"/>
          </a:xfrm>
          <a:prstGeom prst="line">
            <a:avLst/>
          </a:prstGeom>
          <a:ln w="76200">
            <a:solidFill>
              <a:srgbClr val="39BBA6"/>
            </a:solidFill>
            <a:miter/>
          </a:ln>
        </p:spPr>
        <p:txBody>
          <a:bodyPr lIns="45719" rIns="45719"/>
          <a:lstStyle/>
          <a:p>
            <a:pPr hangingPunct="0"/>
            <a:endParaRPr kern="0">
              <a:solidFill>
                <a:srgbClr val="000000"/>
              </a:solidFill>
              <a:sym typeface="Calibri"/>
            </a:endParaRPr>
          </a:p>
        </p:txBody>
      </p:sp>
      <p:sp>
        <p:nvSpPr>
          <p:cNvPr id="56" name="TextBox 10"/>
          <p:cNvSpPr txBox="1"/>
          <p:nvPr/>
        </p:nvSpPr>
        <p:spPr>
          <a:xfrm>
            <a:off x="1575620" y="6306351"/>
            <a:ext cx="5917621" cy="39167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spAutoFit/>
          </a:bodyPr>
          <a:lstStyle>
            <a:lvl1pPr marR="16509">
              <a:tabLst>
                <a:tab pos="2857500" algn="r"/>
                <a:tab pos="2971800" algn="r"/>
                <a:tab pos="2971800" algn="r"/>
                <a:tab pos="5943600" algn="r"/>
                <a:tab pos="5943600" algn="r"/>
              </a:tabLst>
              <a:defRPr sz="1100">
                <a:solidFill>
                  <a:srgbClr val="1F3F75"/>
                </a:solidFill>
                <a:latin typeface="Arial"/>
                <a:ea typeface="Arial"/>
                <a:cs typeface="Arial"/>
                <a:sym typeface="Arial"/>
              </a:defRPr>
            </a:lvl1pPr>
          </a:lstStyle>
          <a:p>
            <a:pPr hangingPunct="0"/>
            <a:r>
              <a:rPr kern="0"/>
              <a:t>This project is funded by the European Union. The content of this presentation are the sole responsibility of the author(s) and do not necessarily reflect the views of the European Union</a:t>
            </a:r>
          </a:p>
        </p:txBody>
      </p:sp>
      <p:sp>
        <p:nvSpPr>
          <p:cNvPr id="57" name="Slide Number"/>
          <p:cNvSpPr txBox="1">
            <a:spLocks noGrp="1"/>
          </p:cNvSpPr>
          <p:nvPr>
            <p:ph type="sldNum" sz="quarter" idx="2"/>
          </p:nvPr>
        </p:nvSpPr>
        <p:spPr>
          <a:xfrm>
            <a:off x="9812817" y="6300769"/>
            <a:ext cx="273656" cy="264255"/>
          </a:xfrm>
          <a:prstGeom prst="rect">
            <a:avLst/>
          </a:prstGeom>
        </p:spPr>
        <p:txBody>
          <a:bodyPr/>
          <a:lstStyle>
            <a:lvl1pPr>
              <a:defRPr>
                <a:solidFill>
                  <a:srgbClr val="1F3F75"/>
                </a:solidFill>
              </a:defRPr>
            </a:lvl1pPr>
          </a:lstStyle>
          <a:p>
            <a:fld id="{86CB4B4D-7CA3-9044-876B-883B54F8677D}" type="slidenum">
              <a:rPr/>
              <a:pPr/>
              <a:t>‹#›</a:t>
            </a:fld>
            <a:endParaRPr/>
          </a:p>
        </p:txBody>
      </p:sp>
    </p:spTree>
    <p:extLst>
      <p:ext uri="{BB962C8B-B14F-4D97-AF65-F5344CB8AC3E}">
        <p14:creationId xmlns:p14="http://schemas.microsoft.com/office/powerpoint/2010/main" val="3553405525"/>
      </p:ext>
    </p:extLst>
  </p:cSld>
  <p:clrMapOvr>
    <a:masterClrMapping/>
  </p:clrMapOvr>
  <p:transition spd="med"/>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tx">
  <p:cSld name="Title and Content">
    <p:bg>
      <p:bgPr>
        <a:solidFill>
          <a:srgbClr val="FFFFFF"/>
        </a:solidFill>
        <a:effectLst/>
      </p:bgPr>
    </p:bg>
    <p:spTree>
      <p:nvGrpSpPr>
        <p:cNvPr id="1" name=""/>
        <p:cNvGrpSpPr/>
        <p:nvPr/>
      </p:nvGrpSpPr>
      <p:grpSpPr>
        <a:xfrm>
          <a:off x="0" y="0"/>
          <a:ext cx="0" cy="0"/>
          <a:chOff x="0" y="0"/>
          <a:chExt cx="0" cy="0"/>
        </a:xfrm>
      </p:grpSpPr>
      <p:pic>
        <p:nvPicPr>
          <p:cNvPr id="64" name="Picture 18" descr="Picture 18"/>
          <p:cNvPicPr>
            <a:picLocks noChangeAspect="1"/>
          </p:cNvPicPr>
          <p:nvPr/>
        </p:nvPicPr>
        <p:blipFill>
          <a:blip r:embed="rId2"/>
          <a:stretch>
            <a:fillRect/>
          </a:stretch>
        </p:blipFill>
        <p:spPr>
          <a:xfrm>
            <a:off x="838200" y="6284357"/>
            <a:ext cx="646331" cy="430888"/>
          </a:xfrm>
          <a:prstGeom prst="rect">
            <a:avLst/>
          </a:prstGeom>
          <a:ln w="12700">
            <a:miter lim="400000"/>
          </a:ln>
        </p:spPr>
      </p:pic>
      <p:pic>
        <p:nvPicPr>
          <p:cNvPr id="65" name="Picture 20" descr="Picture 20"/>
          <p:cNvPicPr>
            <a:picLocks noChangeAspect="1"/>
          </p:cNvPicPr>
          <p:nvPr/>
        </p:nvPicPr>
        <p:blipFill>
          <a:blip r:embed="rId3"/>
          <a:stretch>
            <a:fillRect/>
          </a:stretch>
        </p:blipFill>
        <p:spPr>
          <a:xfrm>
            <a:off x="10371581" y="5732946"/>
            <a:ext cx="982219" cy="1128690"/>
          </a:xfrm>
          <a:prstGeom prst="rect">
            <a:avLst/>
          </a:prstGeom>
          <a:ln w="12700">
            <a:miter lim="400000"/>
          </a:ln>
        </p:spPr>
      </p:pic>
      <p:sp>
        <p:nvSpPr>
          <p:cNvPr id="66" name="Title Text"/>
          <p:cNvSpPr txBox="1">
            <a:spLocks noGrp="1"/>
          </p:cNvSpPr>
          <p:nvPr>
            <p:ph type="title"/>
          </p:nvPr>
        </p:nvSpPr>
        <p:spPr>
          <a:xfrm>
            <a:off x="838200" y="365125"/>
            <a:ext cx="10515600" cy="975996"/>
          </a:xfrm>
          <a:prstGeom prst="rect">
            <a:avLst/>
          </a:prstGeom>
        </p:spPr>
        <p:txBody>
          <a:bodyPr>
            <a:normAutofit/>
          </a:bodyPr>
          <a:lstStyle>
            <a:lvl1pPr>
              <a:defRPr b="0">
                <a:solidFill>
                  <a:srgbClr val="000000"/>
                </a:solidFill>
                <a:latin typeface="Arial"/>
                <a:ea typeface="Arial"/>
                <a:cs typeface="Arial"/>
                <a:sym typeface="Arial"/>
              </a:defRPr>
            </a:lvl1pPr>
          </a:lstStyle>
          <a:p>
            <a:r>
              <a:t>Title Text</a:t>
            </a:r>
          </a:p>
        </p:txBody>
      </p:sp>
      <p:sp>
        <p:nvSpPr>
          <p:cNvPr id="67" name="Body Level One…"/>
          <p:cNvSpPr txBox="1">
            <a:spLocks noGrp="1"/>
          </p:cNvSpPr>
          <p:nvPr>
            <p:ph type="body" idx="1"/>
          </p:nvPr>
        </p:nvSpPr>
        <p:spPr>
          <a:xfrm>
            <a:off x="838200" y="1717968"/>
            <a:ext cx="10515600" cy="4014980"/>
          </a:xfrm>
          <a:prstGeom prst="rect">
            <a:avLst/>
          </a:prstGeom>
        </p:spPr>
        <p:txBody>
          <a:bodyPr>
            <a:normAutofit/>
          </a:bodyPr>
          <a:lstStyle>
            <a:lvl1pPr>
              <a:defRPr>
                <a:latin typeface="Arial"/>
                <a:ea typeface="Arial"/>
                <a:cs typeface="Arial"/>
                <a:sym typeface="Arial"/>
              </a:defRPr>
            </a:lvl1pPr>
            <a:lvl2pPr>
              <a:defRPr>
                <a:latin typeface="Arial"/>
                <a:ea typeface="Arial"/>
                <a:cs typeface="Arial"/>
                <a:sym typeface="Arial"/>
              </a:defRPr>
            </a:lvl2pPr>
            <a:lvl3pPr>
              <a:defRPr>
                <a:latin typeface="Arial"/>
                <a:ea typeface="Arial"/>
                <a:cs typeface="Arial"/>
                <a:sym typeface="Arial"/>
              </a:defRPr>
            </a:lvl3pPr>
            <a:lvl4pPr>
              <a:defRPr>
                <a:latin typeface="Arial"/>
                <a:ea typeface="Arial"/>
                <a:cs typeface="Arial"/>
                <a:sym typeface="Arial"/>
              </a:defRPr>
            </a:lvl4pPr>
            <a:lvl5pPr>
              <a:defRPr>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68" name="Straight Connector 8"/>
          <p:cNvSpPr/>
          <p:nvPr/>
        </p:nvSpPr>
        <p:spPr>
          <a:xfrm>
            <a:off x="838200" y="1368830"/>
            <a:ext cx="2195946" cy="1"/>
          </a:xfrm>
          <a:prstGeom prst="line">
            <a:avLst/>
          </a:prstGeom>
          <a:ln w="76200">
            <a:solidFill>
              <a:srgbClr val="39BBA6"/>
            </a:solidFill>
            <a:miter/>
          </a:ln>
        </p:spPr>
        <p:txBody>
          <a:bodyPr lIns="45719" rIns="45719"/>
          <a:lstStyle/>
          <a:p>
            <a:pPr hangingPunct="0"/>
            <a:endParaRPr kern="0">
              <a:solidFill>
                <a:srgbClr val="000000"/>
              </a:solidFill>
              <a:sym typeface="Calibri"/>
            </a:endParaRPr>
          </a:p>
        </p:txBody>
      </p:sp>
      <p:sp>
        <p:nvSpPr>
          <p:cNvPr id="69" name="TextBox 10"/>
          <p:cNvSpPr txBox="1"/>
          <p:nvPr/>
        </p:nvSpPr>
        <p:spPr>
          <a:xfrm>
            <a:off x="1575620" y="6306351"/>
            <a:ext cx="5978626" cy="39167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spAutoFit/>
          </a:bodyPr>
          <a:lstStyle>
            <a:lvl1pPr marR="16509">
              <a:tabLst>
                <a:tab pos="2857500" algn="r"/>
                <a:tab pos="2971800" algn="r"/>
                <a:tab pos="2971800" algn="r"/>
                <a:tab pos="5943600" algn="r"/>
                <a:tab pos="5943600" algn="r"/>
              </a:tabLst>
              <a:defRPr sz="1100">
                <a:solidFill>
                  <a:srgbClr val="1F3F75"/>
                </a:solidFill>
                <a:latin typeface="Arial"/>
                <a:ea typeface="Arial"/>
                <a:cs typeface="Arial"/>
                <a:sym typeface="Arial"/>
              </a:defRPr>
            </a:lvl1pPr>
          </a:lstStyle>
          <a:p>
            <a:pPr hangingPunct="0"/>
            <a:r>
              <a:rPr kern="0"/>
              <a:t>This project is funded by the European Union. The content of this presentation are the sole responsibility of the author(s) and do not necessarily reflect the views of the European Union</a:t>
            </a:r>
          </a:p>
        </p:txBody>
      </p:sp>
      <p:sp>
        <p:nvSpPr>
          <p:cNvPr id="70" name="Slide Number"/>
          <p:cNvSpPr txBox="1">
            <a:spLocks noGrp="1"/>
          </p:cNvSpPr>
          <p:nvPr>
            <p:ph type="sldNum" sz="quarter" idx="2"/>
          </p:nvPr>
        </p:nvSpPr>
        <p:spPr>
          <a:xfrm>
            <a:off x="9812817" y="6300769"/>
            <a:ext cx="273656" cy="264255"/>
          </a:xfrm>
          <a:prstGeom prst="rect">
            <a:avLst/>
          </a:prstGeom>
        </p:spPr>
        <p:txBody>
          <a:bodyPr/>
          <a:lstStyle>
            <a:lvl1pPr>
              <a:defRPr>
                <a:solidFill>
                  <a:srgbClr val="1F3F75"/>
                </a:solidFill>
              </a:defRPr>
            </a:lvl1pPr>
          </a:lstStyle>
          <a:p>
            <a:fld id="{86CB4B4D-7CA3-9044-876B-883B54F8677D}" type="slidenum">
              <a:rPr/>
              <a:pPr/>
              <a:t>‹#›</a:t>
            </a:fld>
            <a:endParaRPr/>
          </a:p>
        </p:txBody>
      </p:sp>
    </p:spTree>
    <p:extLst>
      <p:ext uri="{BB962C8B-B14F-4D97-AF65-F5344CB8AC3E}">
        <p14:creationId xmlns:p14="http://schemas.microsoft.com/office/powerpoint/2010/main" val="3870380279"/>
      </p:ext>
    </p:extLst>
  </p:cSld>
  <p:clrMapOvr>
    <a:masterClrMapping/>
  </p:clrMapOvr>
  <p:transition spd="med"/>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type="tx">
  <p:cSld name="Section Header">
    <p:bg>
      <p:bgPr>
        <a:solidFill>
          <a:srgbClr val="FFFFFF"/>
        </a:solidFill>
        <a:effectLst/>
      </p:bgPr>
    </p:bg>
    <p:spTree>
      <p:nvGrpSpPr>
        <p:cNvPr id="1" name=""/>
        <p:cNvGrpSpPr/>
        <p:nvPr/>
      </p:nvGrpSpPr>
      <p:grpSpPr>
        <a:xfrm>
          <a:off x="0" y="0"/>
          <a:ext cx="0" cy="0"/>
          <a:chOff x="0" y="0"/>
          <a:chExt cx="0" cy="0"/>
        </a:xfrm>
      </p:grpSpPr>
      <p:pic>
        <p:nvPicPr>
          <p:cNvPr id="77" name="Picture 18" descr="Picture 18"/>
          <p:cNvPicPr>
            <a:picLocks noChangeAspect="1"/>
          </p:cNvPicPr>
          <p:nvPr/>
        </p:nvPicPr>
        <p:blipFill>
          <a:blip r:embed="rId2"/>
          <a:stretch>
            <a:fillRect/>
          </a:stretch>
        </p:blipFill>
        <p:spPr>
          <a:xfrm>
            <a:off x="838200" y="6284357"/>
            <a:ext cx="646331" cy="430888"/>
          </a:xfrm>
          <a:prstGeom prst="rect">
            <a:avLst/>
          </a:prstGeom>
          <a:ln w="12700">
            <a:miter lim="400000"/>
          </a:ln>
        </p:spPr>
      </p:pic>
      <p:pic>
        <p:nvPicPr>
          <p:cNvPr id="78" name="Picture 20" descr="Picture 20"/>
          <p:cNvPicPr>
            <a:picLocks noChangeAspect="1"/>
          </p:cNvPicPr>
          <p:nvPr/>
        </p:nvPicPr>
        <p:blipFill>
          <a:blip r:embed="rId3"/>
          <a:stretch>
            <a:fillRect/>
          </a:stretch>
        </p:blipFill>
        <p:spPr>
          <a:xfrm>
            <a:off x="10371581" y="5732946"/>
            <a:ext cx="982219" cy="1128690"/>
          </a:xfrm>
          <a:prstGeom prst="rect">
            <a:avLst/>
          </a:prstGeom>
          <a:ln w="12700">
            <a:miter lim="400000"/>
          </a:ln>
        </p:spPr>
      </p:pic>
      <p:sp>
        <p:nvSpPr>
          <p:cNvPr id="79" name="Title Text"/>
          <p:cNvSpPr txBox="1">
            <a:spLocks noGrp="1"/>
          </p:cNvSpPr>
          <p:nvPr>
            <p:ph type="title"/>
          </p:nvPr>
        </p:nvSpPr>
        <p:spPr>
          <a:xfrm>
            <a:off x="831273" y="2002632"/>
            <a:ext cx="10307781" cy="2852737"/>
          </a:xfrm>
          <a:prstGeom prst="rect">
            <a:avLst/>
          </a:prstGeom>
        </p:spPr>
        <p:txBody>
          <a:bodyPr>
            <a:normAutofit/>
          </a:bodyPr>
          <a:lstStyle>
            <a:lvl1pPr>
              <a:defRPr sz="6000" b="0">
                <a:solidFill>
                  <a:srgbClr val="1F3F75"/>
                </a:solidFill>
                <a:latin typeface="Arial"/>
                <a:ea typeface="Arial"/>
                <a:cs typeface="Arial"/>
                <a:sym typeface="Arial"/>
              </a:defRPr>
            </a:lvl1pPr>
          </a:lstStyle>
          <a:p>
            <a:r>
              <a:t>Title Text</a:t>
            </a:r>
          </a:p>
        </p:txBody>
      </p:sp>
      <p:sp>
        <p:nvSpPr>
          <p:cNvPr id="80" name="Straight Connector 9"/>
          <p:cNvSpPr/>
          <p:nvPr/>
        </p:nvSpPr>
        <p:spPr>
          <a:xfrm>
            <a:off x="0" y="124690"/>
            <a:ext cx="12192000" cy="1"/>
          </a:xfrm>
          <a:prstGeom prst="line">
            <a:avLst/>
          </a:prstGeom>
          <a:ln w="254000">
            <a:solidFill>
              <a:srgbClr val="39BBA6"/>
            </a:solidFill>
            <a:miter/>
          </a:ln>
        </p:spPr>
        <p:txBody>
          <a:bodyPr lIns="45719" rIns="45719"/>
          <a:lstStyle/>
          <a:p>
            <a:pPr hangingPunct="0"/>
            <a:endParaRPr kern="0">
              <a:solidFill>
                <a:srgbClr val="000000"/>
              </a:solidFill>
              <a:sym typeface="Calibri"/>
            </a:endParaRPr>
          </a:p>
        </p:txBody>
      </p:sp>
      <p:sp>
        <p:nvSpPr>
          <p:cNvPr id="81" name="TextBox 10"/>
          <p:cNvSpPr txBox="1"/>
          <p:nvPr/>
        </p:nvSpPr>
        <p:spPr>
          <a:xfrm>
            <a:off x="1575620" y="6306351"/>
            <a:ext cx="5938628" cy="39167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spAutoFit/>
          </a:bodyPr>
          <a:lstStyle>
            <a:lvl1pPr marR="16509">
              <a:tabLst>
                <a:tab pos="2857500" algn="r"/>
                <a:tab pos="2971800" algn="r"/>
                <a:tab pos="2971800" algn="r"/>
                <a:tab pos="5943600" algn="r"/>
                <a:tab pos="5943600" algn="r"/>
              </a:tabLst>
              <a:defRPr sz="1100">
                <a:solidFill>
                  <a:srgbClr val="1F3F75"/>
                </a:solidFill>
                <a:latin typeface="Arial"/>
                <a:ea typeface="Arial"/>
                <a:cs typeface="Arial"/>
                <a:sym typeface="Arial"/>
              </a:defRPr>
            </a:lvl1pPr>
          </a:lstStyle>
          <a:p>
            <a:pPr hangingPunct="0"/>
            <a:r>
              <a:rPr kern="0"/>
              <a:t>This project is funded by the European Union. The content of this presentation are the sole responsibility of the author(s) and do not necessarily reflect the views of the European Union</a:t>
            </a:r>
          </a:p>
        </p:txBody>
      </p:sp>
      <p:sp>
        <p:nvSpPr>
          <p:cNvPr id="82" name="Slide Number"/>
          <p:cNvSpPr txBox="1">
            <a:spLocks noGrp="1"/>
          </p:cNvSpPr>
          <p:nvPr>
            <p:ph type="sldNum" sz="quarter" idx="2"/>
          </p:nvPr>
        </p:nvSpPr>
        <p:spPr>
          <a:xfrm>
            <a:off x="9812817" y="6300769"/>
            <a:ext cx="273656" cy="264255"/>
          </a:xfrm>
          <a:prstGeom prst="rect">
            <a:avLst/>
          </a:prstGeom>
        </p:spPr>
        <p:txBody>
          <a:bodyPr/>
          <a:lstStyle>
            <a:lvl1pPr>
              <a:defRPr>
                <a:solidFill>
                  <a:srgbClr val="1F3F75"/>
                </a:solidFill>
              </a:defRPr>
            </a:lvl1pPr>
          </a:lstStyle>
          <a:p>
            <a:fld id="{86CB4B4D-7CA3-9044-876B-883B54F8677D}" type="slidenum">
              <a:rPr/>
              <a:pPr/>
              <a:t>‹#›</a:t>
            </a:fld>
            <a:endParaRPr/>
          </a:p>
        </p:txBody>
      </p:sp>
    </p:spTree>
    <p:extLst>
      <p:ext uri="{BB962C8B-B14F-4D97-AF65-F5344CB8AC3E}">
        <p14:creationId xmlns:p14="http://schemas.microsoft.com/office/powerpoint/2010/main" val="1847257843"/>
      </p:ext>
    </p:extLst>
  </p:cSld>
  <p:clrMapOvr>
    <a:masterClrMapping/>
  </p:clrMapOvr>
  <p:transition spd="med"/>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type="tx">
  <p:cSld name="Two Content">
    <p:bg>
      <p:bgPr>
        <a:solidFill>
          <a:srgbClr val="FFFFFF"/>
        </a:solidFill>
        <a:effectLst/>
      </p:bgPr>
    </p:bg>
    <p:spTree>
      <p:nvGrpSpPr>
        <p:cNvPr id="1" name=""/>
        <p:cNvGrpSpPr/>
        <p:nvPr/>
      </p:nvGrpSpPr>
      <p:grpSpPr>
        <a:xfrm>
          <a:off x="0" y="0"/>
          <a:ext cx="0" cy="0"/>
          <a:chOff x="0" y="0"/>
          <a:chExt cx="0" cy="0"/>
        </a:xfrm>
      </p:grpSpPr>
      <p:pic>
        <p:nvPicPr>
          <p:cNvPr id="89" name="Picture 18" descr="Picture 18"/>
          <p:cNvPicPr>
            <a:picLocks noChangeAspect="1"/>
          </p:cNvPicPr>
          <p:nvPr/>
        </p:nvPicPr>
        <p:blipFill>
          <a:blip r:embed="rId2"/>
          <a:stretch>
            <a:fillRect/>
          </a:stretch>
        </p:blipFill>
        <p:spPr>
          <a:xfrm>
            <a:off x="838200" y="6284357"/>
            <a:ext cx="646331" cy="430888"/>
          </a:xfrm>
          <a:prstGeom prst="rect">
            <a:avLst/>
          </a:prstGeom>
          <a:ln w="12700">
            <a:miter lim="400000"/>
          </a:ln>
        </p:spPr>
      </p:pic>
      <p:pic>
        <p:nvPicPr>
          <p:cNvPr id="90" name="Picture 20" descr="Picture 20"/>
          <p:cNvPicPr>
            <a:picLocks noChangeAspect="1"/>
          </p:cNvPicPr>
          <p:nvPr/>
        </p:nvPicPr>
        <p:blipFill>
          <a:blip r:embed="rId3"/>
          <a:stretch>
            <a:fillRect/>
          </a:stretch>
        </p:blipFill>
        <p:spPr>
          <a:xfrm>
            <a:off x="10371581" y="5732946"/>
            <a:ext cx="982219" cy="1128690"/>
          </a:xfrm>
          <a:prstGeom prst="rect">
            <a:avLst/>
          </a:prstGeom>
          <a:ln w="12700">
            <a:miter lim="400000"/>
          </a:ln>
        </p:spPr>
      </p:pic>
      <p:sp>
        <p:nvSpPr>
          <p:cNvPr id="91" name="Title Text"/>
          <p:cNvSpPr txBox="1">
            <a:spLocks noGrp="1"/>
          </p:cNvSpPr>
          <p:nvPr>
            <p:ph type="title"/>
          </p:nvPr>
        </p:nvSpPr>
        <p:spPr>
          <a:xfrm>
            <a:off x="838200" y="365125"/>
            <a:ext cx="10515600" cy="975996"/>
          </a:xfrm>
          <a:prstGeom prst="rect">
            <a:avLst/>
          </a:prstGeom>
        </p:spPr>
        <p:txBody>
          <a:bodyPr anchor="t">
            <a:normAutofit/>
          </a:bodyPr>
          <a:lstStyle>
            <a:lvl1pPr>
              <a:defRPr b="0">
                <a:solidFill>
                  <a:srgbClr val="000000"/>
                </a:solidFill>
                <a:latin typeface="Arial"/>
                <a:ea typeface="Arial"/>
                <a:cs typeface="Arial"/>
                <a:sym typeface="Arial"/>
              </a:defRPr>
            </a:lvl1pPr>
          </a:lstStyle>
          <a:p>
            <a:r>
              <a:t>Title Text</a:t>
            </a:r>
          </a:p>
        </p:txBody>
      </p:sp>
      <p:sp>
        <p:nvSpPr>
          <p:cNvPr id="92" name="Body Level One…"/>
          <p:cNvSpPr txBox="1">
            <a:spLocks noGrp="1"/>
          </p:cNvSpPr>
          <p:nvPr>
            <p:ph type="body" sz="half" idx="1"/>
          </p:nvPr>
        </p:nvSpPr>
        <p:spPr>
          <a:xfrm>
            <a:off x="838200" y="1662557"/>
            <a:ext cx="5181600" cy="4322608"/>
          </a:xfrm>
          <a:prstGeom prst="rect">
            <a:avLst/>
          </a:prstGeom>
        </p:spPr>
        <p:txBody>
          <a:bodyPr>
            <a:normAutofit/>
          </a:bodyPr>
          <a:lstStyle>
            <a:lvl1pPr>
              <a:defRPr>
                <a:latin typeface="Arial"/>
                <a:ea typeface="Arial"/>
                <a:cs typeface="Arial"/>
                <a:sym typeface="Arial"/>
              </a:defRPr>
            </a:lvl1pPr>
            <a:lvl2pPr>
              <a:defRPr>
                <a:latin typeface="Arial"/>
                <a:ea typeface="Arial"/>
                <a:cs typeface="Arial"/>
                <a:sym typeface="Arial"/>
              </a:defRPr>
            </a:lvl2pPr>
            <a:lvl3pPr>
              <a:defRPr>
                <a:latin typeface="Arial"/>
                <a:ea typeface="Arial"/>
                <a:cs typeface="Arial"/>
                <a:sym typeface="Arial"/>
              </a:defRPr>
            </a:lvl3pPr>
            <a:lvl4pPr>
              <a:defRPr>
                <a:latin typeface="Arial"/>
                <a:ea typeface="Arial"/>
                <a:cs typeface="Arial"/>
                <a:sym typeface="Arial"/>
              </a:defRPr>
            </a:lvl4pPr>
            <a:lvl5pPr>
              <a:defRPr>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93" name="Straight Connector 9"/>
          <p:cNvSpPr/>
          <p:nvPr/>
        </p:nvSpPr>
        <p:spPr>
          <a:xfrm>
            <a:off x="838200" y="1368830"/>
            <a:ext cx="2195946" cy="1"/>
          </a:xfrm>
          <a:prstGeom prst="line">
            <a:avLst/>
          </a:prstGeom>
          <a:ln w="76200">
            <a:solidFill>
              <a:srgbClr val="39BBA6"/>
            </a:solidFill>
            <a:miter/>
          </a:ln>
        </p:spPr>
        <p:txBody>
          <a:bodyPr lIns="45719" rIns="45719"/>
          <a:lstStyle/>
          <a:p>
            <a:pPr hangingPunct="0"/>
            <a:endParaRPr kern="0">
              <a:solidFill>
                <a:srgbClr val="000000"/>
              </a:solidFill>
              <a:sym typeface="Calibri"/>
            </a:endParaRPr>
          </a:p>
        </p:txBody>
      </p:sp>
      <p:sp>
        <p:nvSpPr>
          <p:cNvPr id="94" name="TextBox 10"/>
          <p:cNvSpPr txBox="1"/>
          <p:nvPr/>
        </p:nvSpPr>
        <p:spPr>
          <a:xfrm>
            <a:off x="1575620" y="6306351"/>
            <a:ext cx="5983400" cy="39167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spAutoFit/>
          </a:bodyPr>
          <a:lstStyle>
            <a:lvl1pPr marR="16509">
              <a:tabLst>
                <a:tab pos="2857500" algn="r"/>
                <a:tab pos="2971800" algn="r"/>
                <a:tab pos="2971800" algn="r"/>
                <a:tab pos="5943600" algn="r"/>
                <a:tab pos="5943600" algn="r"/>
              </a:tabLst>
              <a:defRPr sz="1100">
                <a:solidFill>
                  <a:srgbClr val="1F3F75"/>
                </a:solidFill>
                <a:latin typeface="Arial"/>
                <a:ea typeface="Arial"/>
                <a:cs typeface="Arial"/>
                <a:sym typeface="Arial"/>
              </a:defRPr>
            </a:lvl1pPr>
          </a:lstStyle>
          <a:p>
            <a:pPr hangingPunct="0"/>
            <a:r>
              <a:rPr kern="0"/>
              <a:t>This project is funded by the European Union. The content of this presentation are the sole responsibility of the author(s) and do not necessarily reflect the views of the European Union</a:t>
            </a:r>
          </a:p>
        </p:txBody>
      </p:sp>
      <p:sp>
        <p:nvSpPr>
          <p:cNvPr id="95" name="Slide Number"/>
          <p:cNvSpPr txBox="1">
            <a:spLocks noGrp="1"/>
          </p:cNvSpPr>
          <p:nvPr>
            <p:ph type="sldNum" sz="quarter" idx="2"/>
          </p:nvPr>
        </p:nvSpPr>
        <p:spPr>
          <a:xfrm>
            <a:off x="9812817" y="6300769"/>
            <a:ext cx="273656" cy="264255"/>
          </a:xfrm>
          <a:prstGeom prst="rect">
            <a:avLst/>
          </a:prstGeom>
        </p:spPr>
        <p:txBody>
          <a:bodyPr/>
          <a:lstStyle>
            <a:lvl1pPr>
              <a:defRPr>
                <a:solidFill>
                  <a:srgbClr val="1F3F75"/>
                </a:solidFill>
              </a:defRPr>
            </a:lvl1pPr>
          </a:lstStyle>
          <a:p>
            <a:fld id="{86CB4B4D-7CA3-9044-876B-883B54F8677D}" type="slidenum">
              <a:rPr/>
              <a:pPr/>
              <a:t>‹#›</a:t>
            </a:fld>
            <a:endParaRPr/>
          </a:p>
        </p:txBody>
      </p:sp>
    </p:spTree>
    <p:extLst>
      <p:ext uri="{BB962C8B-B14F-4D97-AF65-F5344CB8AC3E}">
        <p14:creationId xmlns:p14="http://schemas.microsoft.com/office/powerpoint/2010/main" val="3803995444"/>
      </p:ext>
    </p:extLst>
  </p:cSld>
  <p:clrMapOvr>
    <a:masterClrMapping/>
  </p:clrMapOvr>
  <p:transition spd="med"/>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type="tx">
  <p:cSld name="Comparison">
    <p:bg>
      <p:bgPr>
        <a:solidFill>
          <a:srgbClr val="FFFFFF"/>
        </a:solidFill>
        <a:effectLst/>
      </p:bgPr>
    </p:bg>
    <p:spTree>
      <p:nvGrpSpPr>
        <p:cNvPr id="1" name=""/>
        <p:cNvGrpSpPr/>
        <p:nvPr/>
      </p:nvGrpSpPr>
      <p:grpSpPr>
        <a:xfrm>
          <a:off x="0" y="0"/>
          <a:ext cx="0" cy="0"/>
          <a:chOff x="0" y="0"/>
          <a:chExt cx="0" cy="0"/>
        </a:xfrm>
      </p:grpSpPr>
      <p:pic>
        <p:nvPicPr>
          <p:cNvPr id="102" name="Picture 18" descr="Picture 18"/>
          <p:cNvPicPr>
            <a:picLocks noChangeAspect="1"/>
          </p:cNvPicPr>
          <p:nvPr/>
        </p:nvPicPr>
        <p:blipFill>
          <a:blip r:embed="rId2"/>
          <a:stretch>
            <a:fillRect/>
          </a:stretch>
        </p:blipFill>
        <p:spPr>
          <a:xfrm>
            <a:off x="838200" y="6284357"/>
            <a:ext cx="646331" cy="430888"/>
          </a:xfrm>
          <a:prstGeom prst="rect">
            <a:avLst/>
          </a:prstGeom>
          <a:ln w="12700">
            <a:miter lim="400000"/>
          </a:ln>
        </p:spPr>
      </p:pic>
      <p:pic>
        <p:nvPicPr>
          <p:cNvPr id="103" name="Picture 20" descr="Picture 20"/>
          <p:cNvPicPr>
            <a:picLocks noChangeAspect="1"/>
          </p:cNvPicPr>
          <p:nvPr/>
        </p:nvPicPr>
        <p:blipFill>
          <a:blip r:embed="rId3"/>
          <a:stretch>
            <a:fillRect/>
          </a:stretch>
        </p:blipFill>
        <p:spPr>
          <a:xfrm>
            <a:off x="10371581" y="5732946"/>
            <a:ext cx="982219" cy="1128690"/>
          </a:xfrm>
          <a:prstGeom prst="rect">
            <a:avLst/>
          </a:prstGeom>
          <a:ln w="12700">
            <a:miter lim="400000"/>
          </a:ln>
        </p:spPr>
      </p:pic>
      <p:sp>
        <p:nvSpPr>
          <p:cNvPr id="104" name="Title Text"/>
          <p:cNvSpPr txBox="1">
            <a:spLocks noGrp="1"/>
          </p:cNvSpPr>
          <p:nvPr>
            <p:ph type="title"/>
          </p:nvPr>
        </p:nvSpPr>
        <p:spPr>
          <a:xfrm>
            <a:off x="839787" y="365125"/>
            <a:ext cx="10515601" cy="1056930"/>
          </a:xfrm>
          <a:prstGeom prst="rect">
            <a:avLst/>
          </a:prstGeom>
        </p:spPr>
        <p:txBody>
          <a:bodyPr anchor="t">
            <a:normAutofit/>
          </a:bodyPr>
          <a:lstStyle>
            <a:lvl1pPr>
              <a:defRPr b="0">
                <a:solidFill>
                  <a:srgbClr val="000000"/>
                </a:solidFill>
                <a:latin typeface="Arial"/>
                <a:ea typeface="Arial"/>
                <a:cs typeface="Arial"/>
                <a:sym typeface="Arial"/>
              </a:defRPr>
            </a:lvl1pPr>
          </a:lstStyle>
          <a:p>
            <a:r>
              <a:t>Title Text</a:t>
            </a:r>
          </a:p>
        </p:txBody>
      </p:sp>
      <p:sp>
        <p:nvSpPr>
          <p:cNvPr id="105" name="Body Level One…"/>
          <p:cNvSpPr txBox="1">
            <a:spLocks noGrp="1"/>
          </p:cNvSpPr>
          <p:nvPr>
            <p:ph type="body" sz="quarter" idx="1"/>
          </p:nvPr>
        </p:nvSpPr>
        <p:spPr>
          <a:xfrm>
            <a:off x="839787" y="1648687"/>
            <a:ext cx="5157789" cy="512619"/>
          </a:xfrm>
          <a:prstGeom prst="rect">
            <a:avLst/>
          </a:prstGeom>
        </p:spPr>
        <p:txBody>
          <a:bodyPr anchor="b">
            <a:normAutofit/>
          </a:bodyPr>
          <a:lstStyle>
            <a:lvl1pPr marL="0" indent="0">
              <a:buSzTx/>
              <a:buFontTx/>
              <a:buNone/>
              <a:defRPr sz="2400">
                <a:latin typeface="Arial"/>
                <a:ea typeface="Arial"/>
                <a:cs typeface="Arial"/>
                <a:sym typeface="Arial"/>
              </a:defRPr>
            </a:lvl1pPr>
            <a:lvl2pPr marL="0" indent="457200">
              <a:buSzTx/>
              <a:buFontTx/>
              <a:buNone/>
              <a:defRPr sz="2400">
                <a:latin typeface="Arial"/>
                <a:ea typeface="Arial"/>
                <a:cs typeface="Arial"/>
                <a:sym typeface="Arial"/>
              </a:defRPr>
            </a:lvl2pPr>
            <a:lvl3pPr marL="0" indent="914400">
              <a:buSzTx/>
              <a:buFontTx/>
              <a:buNone/>
              <a:defRPr sz="2400">
                <a:latin typeface="Arial"/>
                <a:ea typeface="Arial"/>
                <a:cs typeface="Arial"/>
                <a:sym typeface="Arial"/>
              </a:defRPr>
            </a:lvl3pPr>
            <a:lvl4pPr marL="0" indent="1371600">
              <a:buSzTx/>
              <a:buFontTx/>
              <a:buNone/>
              <a:defRPr sz="2400">
                <a:latin typeface="Arial"/>
                <a:ea typeface="Arial"/>
                <a:cs typeface="Arial"/>
                <a:sym typeface="Arial"/>
              </a:defRPr>
            </a:lvl4pPr>
            <a:lvl5pPr marL="0" indent="1828800">
              <a:buSzTx/>
              <a:buFontTx/>
              <a:buNone/>
              <a:defRPr sz="2400">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106" name="Text Placeholder 4"/>
          <p:cNvSpPr>
            <a:spLocks noGrp="1"/>
          </p:cNvSpPr>
          <p:nvPr>
            <p:ph type="body" sz="quarter" idx="21"/>
          </p:nvPr>
        </p:nvSpPr>
        <p:spPr>
          <a:xfrm>
            <a:off x="6172200" y="1648687"/>
            <a:ext cx="5183188" cy="512618"/>
          </a:xfrm>
          <a:prstGeom prst="rect">
            <a:avLst/>
          </a:prstGeom>
        </p:spPr>
        <p:txBody>
          <a:bodyPr anchor="b">
            <a:normAutofit/>
          </a:bodyPr>
          <a:lstStyle/>
          <a:p>
            <a:pPr marL="0" indent="0">
              <a:buSzTx/>
              <a:buFontTx/>
              <a:buNone/>
              <a:defRPr sz="2400">
                <a:latin typeface="Arial"/>
                <a:ea typeface="Arial"/>
                <a:cs typeface="Arial"/>
                <a:sym typeface="Arial"/>
              </a:defRPr>
            </a:pPr>
            <a:endParaRPr/>
          </a:p>
        </p:txBody>
      </p:sp>
      <p:sp>
        <p:nvSpPr>
          <p:cNvPr id="107" name="Straight Connector 14"/>
          <p:cNvSpPr/>
          <p:nvPr/>
        </p:nvSpPr>
        <p:spPr>
          <a:xfrm>
            <a:off x="838200" y="1451960"/>
            <a:ext cx="2195946" cy="1"/>
          </a:xfrm>
          <a:prstGeom prst="line">
            <a:avLst/>
          </a:prstGeom>
          <a:ln w="76200">
            <a:solidFill>
              <a:srgbClr val="39BBA6"/>
            </a:solidFill>
            <a:miter/>
          </a:ln>
        </p:spPr>
        <p:txBody>
          <a:bodyPr lIns="45719" rIns="45719"/>
          <a:lstStyle/>
          <a:p>
            <a:pPr hangingPunct="0"/>
            <a:endParaRPr kern="0">
              <a:solidFill>
                <a:srgbClr val="000000"/>
              </a:solidFill>
              <a:sym typeface="Calibri"/>
            </a:endParaRPr>
          </a:p>
        </p:txBody>
      </p:sp>
      <p:sp>
        <p:nvSpPr>
          <p:cNvPr id="108" name="TextBox 10"/>
          <p:cNvSpPr txBox="1"/>
          <p:nvPr/>
        </p:nvSpPr>
        <p:spPr>
          <a:xfrm>
            <a:off x="1575620" y="6306351"/>
            <a:ext cx="6018252" cy="39167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spAutoFit/>
          </a:bodyPr>
          <a:lstStyle>
            <a:lvl1pPr marR="16509">
              <a:tabLst>
                <a:tab pos="2857500" algn="r"/>
                <a:tab pos="2971800" algn="r"/>
                <a:tab pos="2971800" algn="r"/>
                <a:tab pos="5943600" algn="r"/>
                <a:tab pos="5943600" algn="r"/>
              </a:tabLst>
              <a:defRPr sz="1100">
                <a:solidFill>
                  <a:srgbClr val="1F3F75"/>
                </a:solidFill>
                <a:latin typeface="Arial"/>
                <a:ea typeface="Arial"/>
                <a:cs typeface="Arial"/>
                <a:sym typeface="Arial"/>
              </a:defRPr>
            </a:lvl1pPr>
          </a:lstStyle>
          <a:p>
            <a:pPr hangingPunct="0"/>
            <a:r>
              <a:rPr kern="0"/>
              <a:t>This project is funded by the European Union. The content of this presentation are the sole responsibility of the author(s) and do not necessarily reflect the views of the European Union</a:t>
            </a:r>
          </a:p>
        </p:txBody>
      </p:sp>
      <p:sp>
        <p:nvSpPr>
          <p:cNvPr id="109" name="Slide Number"/>
          <p:cNvSpPr txBox="1">
            <a:spLocks noGrp="1"/>
          </p:cNvSpPr>
          <p:nvPr>
            <p:ph type="sldNum" sz="quarter" idx="2"/>
          </p:nvPr>
        </p:nvSpPr>
        <p:spPr>
          <a:xfrm>
            <a:off x="9812817" y="6300769"/>
            <a:ext cx="273656" cy="264255"/>
          </a:xfrm>
          <a:prstGeom prst="rect">
            <a:avLst/>
          </a:prstGeom>
        </p:spPr>
        <p:txBody>
          <a:bodyPr/>
          <a:lstStyle>
            <a:lvl1pPr>
              <a:defRPr>
                <a:solidFill>
                  <a:srgbClr val="1F3F75"/>
                </a:solidFill>
              </a:defRPr>
            </a:lvl1pPr>
          </a:lstStyle>
          <a:p>
            <a:fld id="{86CB4B4D-7CA3-9044-876B-883B54F8677D}" type="slidenum">
              <a:rPr/>
              <a:pPr/>
              <a:t>‹#›</a:t>
            </a:fld>
            <a:endParaRPr/>
          </a:p>
        </p:txBody>
      </p:sp>
    </p:spTree>
    <p:extLst>
      <p:ext uri="{BB962C8B-B14F-4D97-AF65-F5344CB8AC3E}">
        <p14:creationId xmlns:p14="http://schemas.microsoft.com/office/powerpoint/2010/main" val="3552688893"/>
      </p:ext>
    </p:extLst>
  </p:cSld>
  <p:clrMapOvr>
    <a:masterClrMapping/>
  </p:clrMapOvr>
  <p:transition spd="med"/>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type="tx">
  <p:cSld name="Title Only">
    <p:bg>
      <p:bgPr>
        <a:solidFill>
          <a:srgbClr val="FFFFFF"/>
        </a:solidFill>
        <a:effectLst/>
      </p:bgPr>
    </p:bg>
    <p:spTree>
      <p:nvGrpSpPr>
        <p:cNvPr id="1" name=""/>
        <p:cNvGrpSpPr/>
        <p:nvPr/>
      </p:nvGrpSpPr>
      <p:grpSpPr>
        <a:xfrm>
          <a:off x="0" y="0"/>
          <a:ext cx="0" cy="0"/>
          <a:chOff x="0" y="0"/>
          <a:chExt cx="0" cy="0"/>
        </a:xfrm>
      </p:grpSpPr>
      <p:pic>
        <p:nvPicPr>
          <p:cNvPr id="116" name="Picture 18" descr="Picture 18"/>
          <p:cNvPicPr>
            <a:picLocks noChangeAspect="1"/>
          </p:cNvPicPr>
          <p:nvPr/>
        </p:nvPicPr>
        <p:blipFill>
          <a:blip r:embed="rId2"/>
          <a:stretch>
            <a:fillRect/>
          </a:stretch>
        </p:blipFill>
        <p:spPr>
          <a:xfrm>
            <a:off x="838200" y="6284357"/>
            <a:ext cx="646331" cy="430888"/>
          </a:xfrm>
          <a:prstGeom prst="rect">
            <a:avLst/>
          </a:prstGeom>
          <a:ln w="12700">
            <a:miter lim="400000"/>
          </a:ln>
        </p:spPr>
      </p:pic>
      <p:pic>
        <p:nvPicPr>
          <p:cNvPr id="117" name="Picture 20" descr="Picture 20"/>
          <p:cNvPicPr>
            <a:picLocks noChangeAspect="1"/>
          </p:cNvPicPr>
          <p:nvPr/>
        </p:nvPicPr>
        <p:blipFill>
          <a:blip r:embed="rId3"/>
          <a:stretch>
            <a:fillRect/>
          </a:stretch>
        </p:blipFill>
        <p:spPr>
          <a:xfrm>
            <a:off x="10371581" y="5732946"/>
            <a:ext cx="982219" cy="1128690"/>
          </a:xfrm>
          <a:prstGeom prst="rect">
            <a:avLst/>
          </a:prstGeom>
          <a:ln w="12700">
            <a:miter lim="400000"/>
          </a:ln>
        </p:spPr>
      </p:pic>
      <p:sp>
        <p:nvSpPr>
          <p:cNvPr id="118" name="Title Text"/>
          <p:cNvSpPr txBox="1">
            <a:spLocks noGrp="1"/>
          </p:cNvSpPr>
          <p:nvPr>
            <p:ph type="title"/>
          </p:nvPr>
        </p:nvSpPr>
        <p:spPr>
          <a:xfrm>
            <a:off x="838200" y="365125"/>
            <a:ext cx="10515600" cy="975996"/>
          </a:xfrm>
          <a:prstGeom prst="rect">
            <a:avLst/>
          </a:prstGeom>
        </p:spPr>
        <p:txBody>
          <a:bodyPr anchor="t">
            <a:normAutofit/>
          </a:bodyPr>
          <a:lstStyle>
            <a:lvl1pPr>
              <a:defRPr b="0">
                <a:solidFill>
                  <a:srgbClr val="000000"/>
                </a:solidFill>
                <a:latin typeface="Arial"/>
                <a:ea typeface="Arial"/>
                <a:cs typeface="Arial"/>
                <a:sym typeface="Arial"/>
              </a:defRPr>
            </a:lvl1pPr>
          </a:lstStyle>
          <a:p>
            <a:r>
              <a:t>Title Text</a:t>
            </a:r>
          </a:p>
        </p:txBody>
      </p:sp>
      <p:sp>
        <p:nvSpPr>
          <p:cNvPr id="119" name="Straight Connector 5"/>
          <p:cNvSpPr/>
          <p:nvPr/>
        </p:nvSpPr>
        <p:spPr>
          <a:xfrm>
            <a:off x="838200" y="1368830"/>
            <a:ext cx="2195946" cy="1"/>
          </a:xfrm>
          <a:prstGeom prst="line">
            <a:avLst/>
          </a:prstGeom>
          <a:ln w="76200">
            <a:solidFill>
              <a:srgbClr val="39BBA6"/>
            </a:solidFill>
            <a:miter/>
          </a:ln>
        </p:spPr>
        <p:txBody>
          <a:bodyPr lIns="45719" rIns="45719"/>
          <a:lstStyle/>
          <a:p>
            <a:pPr hangingPunct="0"/>
            <a:endParaRPr kern="0">
              <a:solidFill>
                <a:srgbClr val="000000"/>
              </a:solidFill>
              <a:sym typeface="Calibri"/>
            </a:endParaRPr>
          </a:p>
        </p:txBody>
      </p:sp>
      <p:sp>
        <p:nvSpPr>
          <p:cNvPr id="120" name="TextBox 10"/>
          <p:cNvSpPr txBox="1"/>
          <p:nvPr/>
        </p:nvSpPr>
        <p:spPr>
          <a:xfrm>
            <a:off x="1575620" y="6306351"/>
            <a:ext cx="6106205" cy="39167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spAutoFit/>
          </a:bodyPr>
          <a:lstStyle>
            <a:lvl1pPr marR="16509">
              <a:tabLst>
                <a:tab pos="2857500" algn="r"/>
                <a:tab pos="2971800" algn="r"/>
                <a:tab pos="2971800" algn="r"/>
                <a:tab pos="5943600" algn="r"/>
                <a:tab pos="5943600" algn="r"/>
              </a:tabLst>
              <a:defRPr sz="1100">
                <a:solidFill>
                  <a:srgbClr val="1F3F75"/>
                </a:solidFill>
                <a:latin typeface="Arial"/>
                <a:ea typeface="Arial"/>
                <a:cs typeface="Arial"/>
                <a:sym typeface="Arial"/>
              </a:defRPr>
            </a:lvl1pPr>
          </a:lstStyle>
          <a:p>
            <a:pPr hangingPunct="0"/>
            <a:r>
              <a:rPr kern="0"/>
              <a:t>This project is funded by the European Union. The content of this presentation are the sole responsibility of the author(s) and do not necessarily reflect the views of the European Union</a:t>
            </a:r>
          </a:p>
        </p:txBody>
      </p:sp>
      <p:sp>
        <p:nvSpPr>
          <p:cNvPr id="121" name="Slide Number"/>
          <p:cNvSpPr txBox="1">
            <a:spLocks noGrp="1"/>
          </p:cNvSpPr>
          <p:nvPr>
            <p:ph type="sldNum" sz="quarter" idx="2"/>
          </p:nvPr>
        </p:nvSpPr>
        <p:spPr>
          <a:xfrm>
            <a:off x="9812817" y="6300769"/>
            <a:ext cx="273656" cy="264255"/>
          </a:xfrm>
          <a:prstGeom prst="rect">
            <a:avLst/>
          </a:prstGeom>
        </p:spPr>
        <p:txBody>
          <a:bodyPr/>
          <a:lstStyle>
            <a:lvl1pPr>
              <a:defRPr>
                <a:solidFill>
                  <a:srgbClr val="1F3F75"/>
                </a:solidFill>
              </a:defRPr>
            </a:lvl1pPr>
          </a:lstStyle>
          <a:p>
            <a:fld id="{86CB4B4D-7CA3-9044-876B-883B54F8677D}" type="slidenum">
              <a:rPr/>
              <a:pPr/>
              <a:t>‹#›</a:t>
            </a:fld>
            <a:endParaRPr/>
          </a:p>
        </p:txBody>
      </p:sp>
    </p:spTree>
    <p:extLst>
      <p:ext uri="{BB962C8B-B14F-4D97-AF65-F5344CB8AC3E}">
        <p14:creationId xmlns:p14="http://schemas.microsoft.com/office/powerpoint/2010/main" val="2957386431"/>
      </p:ext>
    </p:extLst>
  </p:cSld>
  <p:clrMapOvr>
    <a:masterClrMapping/>
  </p:clrMapOvr>
  <p:transition spd="med"/>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type="tx">
  <p:cSld name="Content with Caption">
    <p:bg>
      <p:bgPr>
        <a:solidFill>
          <a:srgbClr val="FFFFFF"/>
        </a:solidFill>
        <a:effectLst/>
      </p:bgPr>
    </p:bg>
    <p:spTree>
      <p:nvGrpSpPr>
        <p:cNvPr id="1" name=""/>
        <p:cNvGrpSpPr/>
        <p:nvPr/>
      </p:nvGrpSpPr>
      <p:grpSpPr>
        <a:xfrm>
          <a:off x="0" y="0"/>
          <a:ext cx="0" cy="0"/>
          <a:chOff x="0" y="0"/>
          <a:chExt cx="0" cy="0"/>
        </a:xfrm>
      </p:grpSpPr>
      <p:pic>
        <p:nvPicPr>
          <p:cNvPr id="138" name="Picture 18" descr="Picture 18"/>
          <p:cNvPicPr>
            <a:picLocks noChangeAspect="1"/>
          </p:cNvPicPr>
          <p:nvPr/>
        </p:nvPicPr>
        <p:blipFill>
          <a:blip r:embed="rId2"/>
          <a:stretch>
            <a:fillRect/>
          </a:stretch>
        </p:blipFill>
        <p:spPr>
          <a:xfrm>
            <a:off x="838200" y="6284357"/>
            <a:ext cx="646331" cy="430888"/>
          </a:xfrm>
          <a:prstGeom prst="rect">
            <a:avLst/>
          </a:prstGeom>
          <a:ln w="12700">
            <a:miter lim="400000"/>
          </a:ln>
        </p:spPr>
      </p:pic>
      <p:pic>
        <p:nvPicPr>
          <p:cNvPr id="139" name="Picture 20" descr="Picture 20"/>
          <p:cNvPicPr>
            <a:picLocks noChangeAspect="1"/>
          </p:cNvPicPr>
          <p:nvPr/>
        </p:nvPicPr>
        <p:blipFill>
          <a:blip r:embed="rId3"/>
          <a:stretch>
            <a:fillRect/>
          </a:stretch>
        </p:blipFill>
        <p:spPr>
          <a:xfrm>
            <a:off x="10371581" y="5732946"/>
            <a:ext cx="982219" cy="1128690"/>
          </a:xfrm>
          <a:prstGeom prst="rect">
            <a:avLst/>
          </a:prstGeom>
          <a:ln w="12700">
            <a:miter lim="400000"/>
          </a:ln>
        </p:spPr>
      </p:pic>
      <p:sp>
        <p:nvSpPr>
          <p:cNvPr id="140" name="Title Text"/>
          <p:cNvSpPr txBox="1">
            <a:spLocks noGrp="1"/>
          </p:cNvSpPr>
          <p:nvPr>
            <p:ph type="title"/>
          </p:nvPr>
        </p:nvSpPr>
        <p:spPr>
          <a:xfrm>
            <a:off x="839787" y="457201"/>
            <a:ext cx="3932239" cy="1394605"/>
          </a:xfrm>
          <a:prstGeom prst="rect">
            <a:avLst/>
          </a:prstGeom>
        </p:spPr>
        <p:txBody>
          <a:bodyPr anchor="b">
            <a:normAutofit/>
          </a:bodyPr>
          <a:lstStyle>
            <a:lvl1pPr>
              <a:defRPr sz="3200" b="0">
                <a:solidFill>
                  <a:srgbClr val="000000"/>
                </a:solidFill>
                <a:latin typeface="Arial"/>
                <a:ea typeface="Arial"/>
                <a:cs typeface="Arial"/>
                <a:sym typeface="Arial"/>
              </a:defRPr>
            </a:lvl1pPr>
          </a:lstStyle>
          <a:p>
            <a:r>
              <a:t>Title Text</a:t>
            </a:r>
          </a:p>
        </p:txBody>
      </p:sp>
      <p:sp>
        <p:nvSpPr>
          <p:cNvPr id="141" name="Body Level One…"/>
          <p:cNvSpPr txBox="1">
            <a:spLocks noGrp="1"/>
          </p:cNvSpPr>
          <p:nvPr>
            <p:ph type="body" sz="half" idx="1"/>
          </p:nvPr>
        </p:nvSpPr>
        <p:spPr>
          <a:xfrm>
            <a:off x="4991725" y="457201"/>
            <a:ext cx="6363664" cy="5029199"/>
          </a:xfrm>
          <a:prstGeom prst="rect">
            <a:avLst/>
          </a:prstGeom>
        </p:spPr>
        <p:txBody>
          <a:bodyPr>
            <a:normAutofit/>
          </a:bodyPr>
          <a:lstStyle>
            <a:lvl1pPr>
              <a:defRPr sz="3200">
                <a:latin typeface="Arial"/>
                <a:ea typeface="Arial"/>
                <a:cs typeface="Arial"/>
                <a:sym typeface="Arial"/>
              </a:defRPr>
            </a:lvl1pPr>
            <a:lvl2pPr marL="718457" indent="-261257">
              <a:defRPr sz="3200">
                <a:latin typeface="Arial"/>
                <a:ea typeface="Arial"/>
                <a:cs typeface="Arial"/>
                <a:sym typeface="Arial"/>
              </a:defRPr>
            </a:lvl2pPr>
            <a:lvl3pPr marL="1219200" indent="-304800">
              <a:defRPr sz="3200">
                <a:latin typeface="Arial"/>
                <a:ea typeface="Arial"/>
                <a:cs typeface="Arial"/>
                <a:sym typeface="Arial"/>
              </a:defRPr>
            </a:lvl3pPr>
            <a:lvl4pPr marL="1737360" indent="-365760">
              <a:defRPr sz="3200">
                <a:latin typeface="Arial"/>
                <a:ea typeface="Arial"/>
                <a:cs typeface="Arial"/>
                <a:sym typeface="Arial"/>
              </a:defRPr>
            </a:lvl4pPr>
            <a:lvl5pPr marL="2194560" indent="-365760">
              <a:defRPr sz="3200">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142" name="Text Placeholder 3"/>
          <p:cNvSpPr>
            <a:spLocks noGrp="1"/>
          </p:cNvSpPr>
          <p:nvPr>
            <p:ph type="body" sz="quarter" idx="21"/>
          </p:nvPr>
        </p:nvSpPr>
        <p:spPr>
          <a:xfrm>
            <a:off x="839787" y="2057400"/>
            <a:ext cx="3932238" cy="3811588"/>
          </a:xfrm>
          <a:prstGeom prst="rect">
            <a:avLst/>
          </a:prstGeom>
        </p:spPr>
        <p:txBody>
          <a:bodyPr>
            <a:normAutofit/>
          </a:bodyPr>
          <a:lstStyle/>
          <a:p>
            <a:pPr marL="0" indent="0">
              <a:buSzTx/>
              <a:buFontTx/>
              <a:buNone/>
              <a:defRPr sz="1600">
                <a:latin typeface="Arial"/>
                <a:ea typeface="Arial"/>
                <a:cs typeface="Arial"/>
                <a:sym typeface="Arial"/>
              </a:defRPr>
            </a:pPr>
            <a:endParaRPr/>
          </a:p>
        </p:txBody>
      </p:sp>
      <p:sp>
        <p:nvSpPr>
          <p:cNvPr id="143" name="Straight Connector 9"/>
          <p:cNvSpPr/>
          <p:nvPr/>
        </p:nvSpPr>
        <p:spPr>
          <a:xfrm>
            <a:off x="838200" y="1895300"/>
            <a:ext cx="2195946" cy="1"/>
          </a:xfrm>
          <a:prstGeom prst="line">
            <a:avLst/>
          </a:prstGeom>
          <a:ln w="76200">
            <a:solidFill>
              <a:srgbClr val="39BBA6"/>
            </a:solidFill>
            <a:miter/>
          </a:ln>
        </p:spPr>
        <p:txBody>
          <a:bodyPr lIns="45719" rIns="45719"/>
          <a:lstStyle/>
          <a:p>
            <a:pPr hangingPunct="0"/>
            <a:endParaRPr kern="0">
              <a:solidFill>
                <a:srgbClr val="000000"/>
              </a:solidFill>
              <a:sym typeface="Calibri"/>
            </a:endParaRPr>
          </a:p>
        </p:txBody>
      </p:sp>
      <p:sp>
        <p:nvSpPr>
          <p:cNvPr id="144" name="TextBox 10"/>
          <p:cNvSpPr txBox="1"/>
          <p:nvPr/>
        </p:nvSpPr>
        <p:spPr>
          <a:xfrm>
            <a:off x="1575620" y="6306351"/>
            <a:ext cx="6001595" cy="39167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spAutoFit/>
          </a:bodyPr>
          <a:lstStyle>
            <a:lvl1pPr marR="16509">
              <a:tabLst>
                <a:tab pos="2857500" algn="r"/>
                <a:tab pos="2971800" algn="r"/>
                <a:tab pos="2971800" algn="r"/>
                <a:tab pos="5943600" algn="r"/>
                <a:tab pos="5943600" algn="r"/>
              </a:tabLst>
              <a:defRPr sz="1100">
                <a:solidFill>
                  <a:srgbClr val="1F3F75"/>
                </a:solidFill>
                <a:latin typeface="Arial"/>
                <a:ea typeface="Arial"/>
                <a:cs typeface="Arial"/>
                <a:sym typeface="Arial"/>
              </a:defRPr>
            </a:lvl1pPr>
          </a:lstStyle>
          <a:p>
            <a:pPr hangingPunct="0"/>
            <a:r>
              <a:rPr kern="0"/>
              <a:t>This project is funded by the European Union. The content of this presentation are the sole responsibility of the author(s) and do not necessarily reflect the views of the European Union</a:t>
            </a:r>
          </a:p>
        </p:txBody>
      </p:sp>
      <p:sp>
        <p:nvSpPr>
          <p:cNvPr id="145" name="Slide Number"/>
          <p:cNvSpPr txBox="1">
            <a:spLocks noGrp="1"/>
          </p:cNvSpPr>
          <p:nvPr>
            <p:ph type="sldNum" sz="quarter" idx="2"/>
          </p:nvPr>
        </p:nvSpPr>
        <p:spPr>
          <a:xfrm>
            <a:off x="9812817" y="6300769"/>
            <a:ext cx="273656" cy="264255"/>
          </a:xfrm>
          <a:prstGeom prst="rect">
            <a:avLst/>
          </a:prstGeom>
        </p:spPr>
        <p:txBody>
          <a:bodyPr/>
          <a:lstStyle>
            <a:lvl1pPr>
              <a:defRPr>
                <a:solidFill>
                  <a:srgbClr val="1F3F75"/>
                </a:solidFill>
              </a:defRPr>
            </a:lvl1pPr>
          </a:lstStyle>
          <a:p>
            <a:fld id="{86CB4B4D-7CA3-9044-876B-883B54F8677D}" type="slidenum">
              <a:rPr/>
              <a:pPr/>
              <a:t>‹#›</a:t>
            </a:fld>
            <a:endParaRPr/>
          </a:p>
        </p:txBody>
      </p:sp>
    </p:spTree>
    <p:extLst>
      <p:ext uri="{BB962C8B-B14F-4D97-AF65-F5344CB8AC3E}">
        <p14:creationId xmlns:p14="http://schemas.microsoft.com/office/powerpoint/2010/main" val="48476700"/>
      </p:ext>
    </p:extLst>
  </p:cSld>
  <p:clrMapOvr>
    <a:masterClrMapping/>
  </p:clrMapOvr>
  <p:transition spd="med"/>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type="tx">
  <p:cSld name="Picture with Caption">
    <p:bg>
      <p:bgPr>
        <a:solidFill>
          <a:srgbClr val="FFFFFF"/>
        </a:solidFill>
        <a:effectLst/>
      </p:bgPr>
    </p:bg>
    <p:spTree>
      <p:nvGrpSpPr>
        <p:cNvPr id="1" name=""/>
        <p:cNvGrpSpPr/>
        <p:nvPr/>
      </p:nvGrpSpPr>
      <p:grpSpPr>
        <a:xfrm>
          <a:off x="0" y="0"/>
          <a:ext cx="0" cy="0"/>
          <a:chOff x="0" y="0"/>
          <a:chExt cx="0" cy="0"/>
        </a:xfrm>
      </p:grpSpPr>
      <p:pic>
        <p:nvPicPr>
          <p:cNvPr id="152" name="Picture 18" descr="Picture 18"/>
          <p:cNvPicPr>
            <a:picLocks noChangeAspect="1"/>
          </p:cNvPicPr>
          <p:nvPr/>
        </p:nvPicPr>
        <p:blipFill>
          <a:blip r:embed="rId2"/>
          <a:stretch>
            <a:fillRect/>
          </a:stretch>
        </p:blipFill>
        <p:spPr>
          <a:xfrm>
            <a:off x="838200" y="6284357"/>
            <a:ext cx="646331" cy="430888"/>
          </a:xfrm>
          <a:prstGeom prst="rect">
            <a:avLst/>
          </a:prstGeom>
          <a:ln w="12700">
            <a:miter lim="400000"/>
          </a:ln>
        </p:spPr>
      </p:pic>
      <p:pic>
        <p:nvPicPr>
          <p:cNvPr id="153" name="Picture 20" descr="Picture 20"/>
          <p:cNvPicPr>
            <a:picLocks noChangeAspect="1"/>
          </p:cNvPicPr>
          <p:nvPr/>
        </p:nvPicPr>
        <p:blipFill>
          <a:blip r:embed="rId3"/>
          <a:stretch>
            <a:fillRect/>
          </a:stretch>
        </p:blipFill>
        <p:spPr>
          <a:xfrm>
            <a:off x="10371581" y="5732946"/>
            <a:ext cx="982219" cy="1128690"/>
          </a:xfrm>
          <a:prstGeom prst="rect">
            <a:avLst/>
          </a:prstGeom>
          <a:ln w="12700">
            <a:miter lim="400000"/>
          </a:ln>
        </p:spPr>
      </p:pic>
      <p:sp>
        <p:nvSpPr>
          <p:cNvPr id="154" name="Title Text"/>
          <p:cNvSpPr txBox="1">
            <a:spLocks noGrp="1"/>
          </p:cNvSpPr>
          <p:nvPr>
            <p:ph type="title"/>
          </p:nvPr>
        </p:nvSpPr>
        <p:spPr>
          <a:xfrm>
            <a:off x="839787" y="457200"/>
            <a:ext cx="3932239" cy="1386842"/>
          </a:xfrm>
          <a:prstGeom prst="rect">
            <a:avLst/>
          </a:prstGeom>
        </p:spPr>
        <p:txBody>
          <a:bodyPr anchor="b">
            <a:normAutofit/>
          </a:bodyPr>
          <a:lstStyle>
            <a:lvl1pPr>
              <a:defRPr sz="3200" b="0">
                <a:solidFill>
                  <a:srgbClr val="000000"/>
                </a:solidFill>
                <a:latin typeface="Arial"/>
                <a:ea typeface="Arial"/>
                <a:cs typeface="Arial"/>
                <a:sym typeface="Arial"/>
              </a:defRPr>
            </a:lvl1pPr>
          </a:lstStyle>
          <a:p>
            <a:r>
              <a:t>Title Text</a:t>
            </a:r>
          </a:p>
        </p:txBody>
      </p:sp>
      <p:sp>
        <p:nvSpPr>
          <p:cNvPr id="155" name="Picture Placeholder 2"/>
          <p:cNvSpPr>
            <a:spLocks noGrp="1"/>
          </p:cNvSpPr>
          <p:nvPr>
            <p:ph type="pic" sz="half" idx="21"/>
          </p:nvPr>
        </p:nvSpPr>
        <p:spPr>
          <a:xfrm>
            <a:off x="4987635" y="457201"/>
            <a:ext cx="6367753" cy="5043052"/>
          </a:xfrm>
          <a:prstGeom prst="rect">
            <a:avLst/>
          </a:prstGeom>
        </p:spPr>
        <p:txBody>
          <a:bodyPr lIns="91439" rIns="91439"/>
          <a:lstStyle/>
          <a:p>
            <a:endParaRPr/>
          </a:p>
        </p:txBody>
      </p:sp>
      <p:sp>
        <p:nvSpPr>
          <p:cNvPr id="156" name="Body Level One…"/>
          <p:cNvSpPr txBox="1">
            <a:spLocks noGrp="1"/>
          </p:cNvSpPr>
          <p:nvPr>
            <p:ph type="body" sz="quarter" idx="1"/>
          </p:nvPr>
        </p:nvSpPr>
        <p:spPr>
          <a:xfrm>
            <a:off x="839787" y="2057400"/>
            <a:ext cx="3932239" cy="3811588"/>
          </a:xfrm>
          <a:prstGeom prst="rect">
            <a:avLst/>
          </a:prstGeom>
        </p:spPr>
        <p:txBody>
          <a:bodyPr>
            <a:normAutofit/>
          </a:bodyPr>
          <a:lstStyle>
            <a:lvl1pPr marL="0" indent="0">
              <a:buSzTx/>
              <a:buFontTx/>
              <a:buNone/>
              <a:defRPr sz="1600">
                <a:latin typeface="Arial"/>
                <a:ea typeface="Arial"/>
                <a:cs typeface="Arial"/>
                <a:sym typeface="Arial"/>
              </a:defRPr>
            </a:lvl1pPr>
            <a:lvl2pPr marL="0" indent="457200">
              <a:buSzTx/>
              <a:buFontTx/>
              <a:buNone/>
              <a:defRPr sz="1600">
                <a:latin typeface="Arial"/>
                <a:ea typeface="Arial"/>
                <a:cs typeface="Arial"/>
                <a:sym typeface="Arial"/>
              </a:defRPr>
            </a:lvl2pPr>
            <a:lvl3pPr marL="0" indent="914400">
              <a:buSzTx/>
              <a:buFontTx/>
              <a:buNone/>
              <a:defRPr sz="1600">
                <a:latin typeface="Arial"/>
                <a:ea typeface="Arial"/>
                <a:cs typeface="Arial"/>
                <a:sym typeface="Arial"/>
              </a:defRPr>
            </a:lvl3pPr>
            <a:lvl4pPr marL="0" indent="1371600">
              <a:buSzTx/>
              <a:buFontTx/>
              <a:buNone/>
              <a:defRPr sz="1600">
                <a:latin typeface="Arial"/>
                <a:ea typeface="Arial"/>
                <a:cs typeface="Arial"/>
                <a:sym typeface="Arial"/>
              </a:defRPr>
            </a:lvl4pPr>
            <a:lvl5pPr marL="0" indent="1828800">
              <a:buSzTx/>
              <a:buFontTx/>
              <a:buNone/>
              <a:defRPr sz="1600">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157" name="Straight Connector 7"/>
          <p:cNvSpPr/>
          <p:nvPr/>
        </p:nvSpPr>
        <p:spPr>
          <a:xfrm>
            <a:off x="838200" y="1895300"/>
            <a:ext cx="2195946" cy="1"/>
          </a:xfrm>
          <a:prstGeom prst="line">
            <a:avLst/>
          </a:prstGeom>
          <a:ln w="76200">
            <a:solidFill>
              <a:srgbClr val="39BBA6"/>
            </a:solidFill>
            <a:miter/>
          </a:ln>
        </p:spPr>
        <p:txBody>
          <a:bodyPr lIns="45719" rIns="45719"/>
          <a:lstStyle/>
          <a:p>
            <a:pPr hangingPunct="0"/>
            <a:endParaRPr kern="0">
              <a:solidFill>
                <a:srgbClr val="000000"/>
              </a:solidFill>
              <a:sym typeface="Calibri"/>
            </a:endParaRPr>
          </a:p>
        </p:txBody>
      </p:sp>
      <p:sp>
        <p:nvSpPr>
          <p:cNvPr id="158" name="TextBox 10"/>
          <p:cNvSpPr txBox="1"/>
          <p:nvPr/>
        </p:nvSpPr>
        <p:spPr>
          <a:xfrm>
            <a:off x="1575620" y="6306351"/>
            <a:ext cx="5985309" cy="39167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spAutoFit/>
          </a:bodyPr>
          <a:lstStyle>
            <a:lvl1pPr marR="16509">
              <a:tabLst>
                <a:tab pos="2857500" algn="r"/>
                <a:tab pos="2971800" algn="r"/>
                <a:tab pos="2971800" algn="r"/>
                <a:tab pos="5943600" algn="r"/>
                <a:tab pos="5943600" algn="r"/>
              </a:tabLst>
              <a:defRPr sz="1100">
                <a:solidFill>
                  <a:srgbClr val="1F3F75"/>
                </a:solidFill>
                <a:latin typeface="Arial"/>
                <a:ea typeface="Arial"/>
                <a:cs typeface="Arial"/>
                <a:sym typeface="Arial"/>
              </a:defRPr>
            </a:lvl1pPr>
          </a:lstStyle>
          <a:p>
            <a:pPr hangingPunct="0"/>
            <a:r>
              <a:rPr kern="0"/>
              <a:t>This project is funded by the European Union. The content of this presentation are the sole responsibility of the author(s) and do not necessarily reflect the views of the European Union</a:t>
            </a:r>
          </a:p>
        </p:txBody>
      </p:sp>
      <p:sp>
        <p:nvSpPr>
          <p:cNvPr id="159" name="Slide Number"/>
          <p:cNvSpPr txBox="1">
            <a:spLocks noGrp="1"/>
          </p:cNvSpPr>
          <p:nvPr>
            <p:ph type="sldNum" sz="quarter" idx="2"/>
          </p:nvPr>
        </p:nvSpPr>
        <p:spPr>
          <a:xfrm>
            <a:off x="9812817" y="6300769"/>
            <a:ext cx="273656" cy="264255"/>
          </a:xfrm>
          <a:prstGeom prst="rect">
            <a:avLst/>
          </a:prstGeom>
        </p:spPr>
        <p:txBody>
          <a:bodyPr/>
          <a:lstStyle>
            <a:lvl1pPr>
              <a:defRPr>
                <a:solidFill>
                  <a:srgbClr val="1F3F75"/>
                </a:solidFill>
              </a:defRPr>
            </a:lvl1pPr>
          </a:lstStyle>
          <a:p>
            <a:fld id="{86CB4B4D-7CA3-9044-876B-883B54F8677D}" type="slidenum">
              <a:rPr/>
              <a:pPr/>
              <a:t>‹#›</a:t>
            </a:fld>
            <a:endParaRPr/>
          </a:p>
        </p:txBody>
      </p:sp>
    </p:spTree>
    <p:extLst>
      <p:ext uri="{BB962C8B-B14F-4D97-AF65-F5344CB8AC3E}">
        <p14:creationId xmlns:p14="http://schemas.microsoft.com/office/powerpoint/2010/main" val="372066206"/>
      </p:ext>
    </p:extLst>
  </p:cSld>
  <p:clrMapOvr>
    <a:masterClrMapping/>
  </p:clrMapOvr>
  <p:transition spd="med"/>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type="tx">
  <p:cSld name="1_Title Only">
    <p:bg>
      <p:bgPr>
        <a:solidFill>
          <a:srgbClr val="FFFFFF"/>
        </a:solidFill>
        <a:effectLst/>
      </p:bgPr>
    </p:bg>
    <p:spTree>
      <p:nvGrpSpPr>
        <p:cNvPr id="1" name=""/>
        <p:cNvGrpSpPr/>
        <p:nvPr/>
      </p:nvGrpSpPr>
      <p:grpSpPr>
        <a:xfrm>
          <a:off x="0" y="0"/>
          <a:ext cx="0" cy="0"/>
          <a:chOff x="0" y="0"/>
          <a:chExt cx="0" cy="0"/>
        </a:xfrm>
      </p:grpSpPr>
      <p:pic>
        <p:nvPicPr>
          <p:cNvPr id="177" name="Picture 2" descr="Picture 2"/>
          <p:cNvPicPr>
            <a:picLocks noChangeAspect="1"/>
          </p:cNvPicPr>
          <p:nvPr/>
        </p:nvPicPr>
        <p:blipFill>
          <a:blip r:embed="rId2"/>
          <a:stretch>
            <a:fillRect/>
          </a:stretch>
        </p:blipFill>
        <p:spPr>
          <a:xfrm>
            <a:off x="0" y="0"/>
            <a:ext cx="12192000" cy="6858000"/>
          </a:xfrm>
          <a:prstGeom prst="rect">
            <a:avLst/>
          </a:prstGeom>
          <a:ln w="12700">
            <a:miter lim="400000"/>
          </a:ln>
        </p:spPr>
      </p:pic>
      <p:pic>
        <p:nvPicPr>
          <p:cNvPr id="178" name="Picture 3" descr="Picture 3"/>
          <p:cNvPicPr>
            <a:picLocks noChangeAspect="1"/>
          </p:cNvPicPr>
          <p:nvPr/>
        </p:nvPicPr>
        <p:blipFill>
          <a:blip r:embed="rId3"/>
          <a:stretch>
            <a:fillRect/>
          </a:stretch>
        </p:blipFill>
        <p:spPr>
          <a:xfrm>
            <a:off x="11419003" y="6103344"/>
            <a:ext cx="539751" cy="590551"/>
          </a:xfrm>
          <a:prstGeom prst="rect">
            <a:avLst/>
          </a:prstGeom>
          <a:ln w="12700">
            <a:miter lim="400000"/>
          </a:ln>
        </p:spPr>
      </p:pic>
      <p:pic>
        <p:nvPicPr>
          <p:cNvPr id="179" name="Picture 6" descr="Picture 6"/>
          <p:cNvPicPr>
            <a:picLocks noChangeAspect="1"/>
          </p:cNvPicPr>
          <p:nvPr/>
        </p:nvPicPr>
        <p:blipFill>
          <a:blip r:embed="rId4"/>
          <a:stretch>
            <a:fillRect/>
          </a:stretch>
        </p:blipFill>
        <p:spPr>
          <a:xfrm>
            <a:off x="228203" y="6161694"/>
            <a:ext cx="676467" cy="450979"/>
          </a:xfrm>
          <a:prstGeom prst="rect">
            <a:avLst/>
          </a:prstGeom>
          <a:ln w="12700">
            <a:miter lim="400000"/>
          </a:ln>
        </p:spPr>
      </p:pic>
      <p:sp>
        <p:nvSpPr>
          <p:cNvPr id="180" name="Title Text"/>
          <p:cNvSpPr txBox="1">
            <a:spLocks noGrp="1"/>
          </p:cNvSpPr>
          <p:nvPr>
            <p:ph type="title"/>
          </p:nvPr>
        </p:nvSpPr>
        <p:spPr>
          <a:xfrm>
            <a:off x="359762" y="365125"/>
            <a:ext cx="11467477" cy="975996"/>
          </a:xfrm>
          <a:prstGeom prst="rect">
            <a:avLst/>
          </a:prstGeom>
        </p:spPr>
        <p:txBody>
          <a:bodyPr anchor="t">
            <a:normAutofit/>
          </a:bodyPr>
          <a:lstStyle>
            <a:lvl1pPr algn="ctr">
              <a:defRPr b="0">
                <a:solidFill>
                  <a:srgbClr val="000000"/>
                </a:solidFill>
                <a:latin typeface="Arial"/>
                <a:ea typeface="Arial"/>
                <a:cs typeface="Arial"/>
                <a:sym typeface="Arial"/>
              </a:defRPr>
            </a:lvl1pPr>
          </a:lstStyle>
          <a:p>
            <a:r>
              <a:t>Title Text</a:t>
            </a:r>
          </a:p>
        </p:txBody>
      </p:sp>
      <p:sp>
        <p:nvSpPr>
          <p:cNvPr id="181" name="TextBox 10"/>
          <p:cNvSpPr txBox="1"/>
          <p:nvPr/>
        </p:nvSpPr>
        <p:spPr>
          <a:xfrm>
            <a:off x="978092" y="6202784"/>
            <a:ext cx="6158616" cy="39167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spAutoFit/>
          </a:bodyPr>
          <a:lstStyle>
            <a:lvl1pPr marR="16509">
              <a:tabLst>
                <a:tab pos="2857500" algn="r"/>
                <a:tab pos="2971800" algn="r"/>
                <a:tab pos="2971800" algn="r"/>
                <a:tab pos="5943600" algn="r"/>
                <a:tab pos="5943600" algn="r"/>
              </a:tabLst>
              <a:defRPr sz="1100">
                <a:solidFill>
                  <a:srgbClr val="FFFFFF"/>
                </a:solidFill>
                <a:latin typeface="Arial"/>
                <a:ea typeface="Arial"/>
                <a:cs typeface="Arial"/>
                <a:sym typeface="Arial"/>
              </a:defRPr>
            </a:lvl1pPr>
          </a:lstStyle>
          <a:p>
            <a:pPr hangingPunct="0"/>
            <a:r>
              <a:rPr kern="0"/>
              <a:t>This project is funded by the European Union. The content of this presentation are the sole responsibility of the author(s) and do not necessarily reflect the views of the European Union</a:t>
            </a:r>
          </a:p>
        </p:txBody>
      </p:sp>
      <p:sp>
        <p:nvSpPr>
          <p:cNvPr id="182" name="Slide Number"/>
          <p:cNvSpPr txBox="1">
            <a:spLocks noGrp="1"/>
          </p:cNvSpPr>
          <p:nvPr>
            <p:ph type="sldNum" sz="quarter" idx="2"/>
          </p:nvPr>
        </p:nvSpPr>
        <p:spPr>
          <a:xfrm>
            <a:off x="10838726" y="6300769"/>
            <a:ext cx="273656" cy="264255"/>
          </a:xfrm>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3689784056"/>
      </p:ext>
    </p:extLst>
  </p:cSld>
  <p:clrMapOvr>
    <a:masterClrMapping/>
  </p:clrMapOvr>
  <p:transition spd="med"/>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type="tx">
  <p:cSld name="1_Content with Caption">
    <p:bg>
      <p:bgPr>
        <a:solidFill>
          <a:srgbClr val="FFFFFF"/>
        </a:solidFill>
        <a:effectLst/>
      </p:bgPr>
    </p:bg>
    <p:spTree>
      <p:nvGrpSpPr>
        <p:cNvPr id="1" name=""/>
        <p:cNvGrpSpPr/>
        <p:nvPr/>
      </p:nvGrpSpPr>
      <p:grpSpPr>
        <a:xfrm>
          <a:off x="0" y="0"/>
          <a:ext cx="0" cy="0"/>
          <a:chOff x="0" y="0"/>
          <a:chExt cx="0" cy="0"/>
        </a:xfrm>
      </p:grpSpPr>
      <p:pic>
        <p:nvPicPr>
          <p:cNvPr id="189" name="Picture 2" descr="Picture 2"/>
          <p:cNvPicPr>
            <a:picLocks noChangeAspect="1"/>
          </p:cNvPicPr>
          <p:nvPr/>
        </p:nvPicPr>
        <p:blipFill>
          <a:blip r:embed="rId2"/>
          <a:stretch>
            <a:fillRect/>
          </a:stretch>
        </p:blipFill>
        <p:spPr>
          <a:xfrm>
            <a:off x="0" y="0"/>
            <a:ext cx="12192000" cy="6858000"/>
          </a:xfrm>
          <a:prstGeom prst="rect">
            <a:avLst/>
          </a:prstGeom>
          <a:ln w="12700">
            <a:miter lim="400000"/>
          </a:ln>
        </p:spPr>
      </p:pic>
      <p:pic>
        <p:nvPicPr>
          <p:cNvPr id="190" name="Picture 3" descr="Picture 3"/>
          <p:cNvPicPr>
            <a:picLocks noChangeAspect="1"/>
          </p:cNvPicPr>
          <p:nvPr/>
        </p:nvPicPr>
        <p:blipFill>
          <a:blip r:embed="rId3"/>
          <a:stretch>
            <a:fillRect/>
          </a:stretch>
        </p:blipFill>
        <p:spPr>
          <a:xfrm>
            <a:off x="11419003" y="6103344"/>
            <a:ext cx="539751" cy="590551"/>
          </a:xfrm>
          <a:prstGeom prst="rect">
            <a:avLst/>
          </a:prstGeom>
          <a:ln w="12700">
            <a:miter lim="400000"/>
          </a:ln>
        </p:spPr>
      </p:pic>
      <p:pic>
        <p:nvPicPr>
          <p:cNvPr id="191" name="Picture 6" descr="Picture 6"/>
          <p:cNvPicPr>
            <a:picLocks noChangeAspect="1"/>
          </p:cNvPicPr>
          <p:nvPr/>
        </p:nvPicPr>
        <p:blipFill>
          <a:blip r:embed="rId4"/>
          <a:stretch>
            <a:fillRect/>
          </a:stretch>
        </p:blipFill>
        <p:spPr>
          <a:xfrm>
            <a:off x="228203" y="6161694"/>
            <a:ext cx="676467" cy="450979"/>
          </a:xfrm>
          <a:prstGeom prst="rect">
            <a:avLst/>
          </a:prstGeom>
          <a:ln w="12700">
            <a:miter lim="400000"/>
          </a:ln>
        </p:spPr>
      </p:pic>
      <p:sp>
        <p:nvSpPr>
          <p:cNvPr id="192" name="Body Level One…"/>
          <p:cNvSpPr txBox="1">
            <a:spLocks noGrp="1"/>
          </p:cNvSpPr>
          <p:nvPr>
            <p:ph type="body" idx="1"/>
          </p:nvPr>
        </p:nvSpPr>
        <p:spPr>
          <a:xfrm>
            <a:off x="479685" y="457201"/>
            <a:ext cx="11287594" cy="5299022"/>
          </a:xfrm>
          <a:prstGeom prst="rect">
            <a:avLst/>
          </a:prstGeom>
        </p:spPr>
        <p:txBody>
          <a:bodyPr>
            <a:normAutofit/>
          </a:bodyPr>
          <a:lstStyle>
            <a:lvl1pPr>
              <a:defRPr sz="3200">
                <a:latin typeface="Arial"/>
                <a:ea typeface="Arial"/>
                <a:cs typeface="Arial"/>
                <a:sym typeface="Arial"/>
              </a:defRPr>
            </a:lvl1pPr>
            <a:lvl2pPr marL="718457" indent="-261257">
              <a:defRPr sz="3200">
                <a:latin typeface="Arial"/>
                <a:ea typeface="Arial"/>
                <a:cs typeface="Arial"/>
                <a:sym typeface="Arial"/>
              </a:defRPr>
            </a:lvl2pPr>
            <a:lvl3pPr marL="1219200" indent="-304800">
              <a:defRPr sz="3200">
                <a:latin typeface="Arial"/>
                <a:ea typeface="Arial"/>
                <a:cs typeface="Arial"/>
                <a:sym typeface="Arial"/>
              </a:defRPr>
            </a:lvl3pPr>
            <a:lvl4pPr marL="1737360" indent="-365760">
              <a:defRPr sz="3200">
                <a:latin typeface="Arial"/>
                <a:ea typeface="Arial"/>
                <a:cs typeface="Arial"/>
                <a:sym typeface="Arial"/>
              </a:defRPr>
            </a:lvl4pPr>
            <a:lvl5pPr marL="2194560" indent="-365760">
              <a:defRPr sz="3200">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193" name="TextBox 10"/>
          <p:cNvSpPr txBox="1"/>
          <p:nvPr/>
        </p:nvSpPr>
        <p:spPr>
          <a:xfrm>
            <a:off x="978092" y="6202784"/>
            <a:ext cx="6096231" cy="39167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spAutoFit/>
          </a:bodyPr>
          <a:lstStyle>
            <a:lvl1pPr marR="16509">
              <a:tabLst>
                <a:tab pos="2857500" algn="r"/>
                <a:tab pos="2971800" algn="r"/>
                <a:tab pos="2971800" algn="r"/>
                <a:tab pos="5943600" algn="r"/>
                <a:tab pos="5943600" algn="r"/>
              </a:tabLst>
              <a:defRPr sz="1100">
                <a:solidFill>
                  <a:srgbClr val="FFFFFF"/>
                </a:solidFill>
                <a:latin typeface="Arial"/>
                <a:ea typeface="Arial"/>
                <a:cs typeface="Arial"/>
                <a:sym typeface="Arial"/>
              </a:defRPr>
            </a:lvl1pPr>
          </a:lstStyle>
          <a:p>
            <a:pPr hangingPunct="0"/>
            <a:r>
              <a:rPr kern="0"/>
              <a:t>This project is funded by the European Union. The content of this presentation are the sole responsibility of the author(s) and do not necessarily reflect the views of the European Union</a:t>
            </a:r>
          </a:p>
        </p:txBody>
      </p:sp>
      <p:sp>
        <p:nvSpPr>
          <p:cNvPr id="194" name="Slide Number"/>
          <p:cNvSpPr txBox="1">
            <a:spLocks noGrp="1"/>
          </p:cNvSpPr>
          <p:nvPr>
            <p:ph type="sldNum" sz="quarter" idx="2"/>
          </p:nvPr>
        </p:nvSpPr>
        <p:spPr>
          <a:xfrm>
            <a:off x="10838726" y="6300769"/>
            <a:ext cx="273656" cy="264255"/>
          </a:xfrm>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4050388399"/>
      </p:ext>
    </p:extLst>
  </p:cSld>
  <p:clrMapOvr>
    <a:masterClrMapping/>
  </p:clrMapOvr>
  <p:transition spd="med"/>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type="tx">
  <p:cSld name="1_Picture with Caption">
    <p:bg>
      <p:bgPr>
        <a:solidFill>
          <a:srgbClr val="FFFFFF"/>
        </a:solidFill>
        <a:effectLst/>
      </p:bgPr>
    </p:bg>
    <p:spTree>
      <p:nvGrpSpPr>
        <p:cNvPr id="1" name=""/>
        <p:cNvGrpSpPr/>
        <p:nvPr/>
      </p:nvGrpSpPr>
      <p:grpSpPr>
        <a:xfrm>
          <a:off x="0" y="0"/>
          <a:ext cx="0" cy="0"/>
          <a:chOff x="0" y="0"/>
          <a:chExt cx="0" cy="0"/>
        </a:xfrm>
      </p:grpSpPr>
      <p:pic>
        <p:nvPicPr>
          <p:cNvPr id="201" name="Picture 2" descr="Picture 2"/>
          <p:cNvPicPr>
            <a:picLocks noChangeAspect="1"/>
          </p:cNvPicPr>
          <p:nvPr/>
        </p:nvPicPr>
        <p:blipFill>
          <a:blip r:embed="rId2"/>
          <a:stretch>
            <a:fillRect/>
          </a:stretch>
        </p:blipFill>
        <p:spPr>
          <a:xfrm>
            <a:off x="0" y="0"/>
            <a:ext cx="12192000" cy="6858000"/>
          </a:xfrm>
          <a:prstGeom prst="rect">
            <a:avLst/>
          </a:prstGeom>
          <a:ln w="12700">
            <a:miter lim="400000"/>
          </a:ln>
        </p:spPr>
      </p:pic>
      <p:pic>
        <p:nvPicPr>
          <p:cNvPr id="202" name="Picture 3" descr="Picture 3"/>
          <p:cNvPicPr>
            <a:picLocks noChangeAspect="1"/>
          </p:cNvPicPr>
          <p:nvPr/>
        </p:nvPicPr>
        <p:blipFill>
          <a:blip r:embed="rId3"/>
          <a:stretch>
            <a:fillRect/>
          </a:stretch>
        </p:blipFill>
        <p:spPr>
          <a:xfrm>
            <a:off x="11419003" y="6103344"/>
            <a:ext cx="539751" cy="590551"/>
          </a:xfrm>
          <a:prstGeom prst="rect">
            <a:avLst/>
          </a:prstGeom>
          <a:ln w="12700">
            <a:miter lim="400000"/>
          </a:ln>
        </p:spPr>
      </p:pic>
      <p:pic>
        <p:nvPicPr>
          <p:cNvPr id="203" name="Picture 6" descr="Picture 6"/>
          <p:cNvPicPr>
            <a:picLocks noChangeAspect="1"/>
          </p:cNvPicPr>
          <p:nvPr/>
        </p:nvPicPr>
        <p:blipFill>
          <a:blip r:embed="rId4"/>
          <a:stretch>
            <a:fillRect/>
          </a:stretch>
        </p:blipFill>
        <p:spPr>
          <a:xfrm>
            <a:off x="228203" y="6161694"/>
            <a:ext cx="676467" cy="450979"/>
          </a:xfrm>
          <a:prstGeom prst="rect">
            <a:avLst/>
          </a:prstGeom>
          <a:ln w="12700">
            <a:miter lim="400000"/>
          </a:ln>
        </p:spPr>
      </p:pic>
      <p:sp>
        <p:nvSpPr>
          <p:cNvPr id="204" name="Picture Placeholder 2"/>
          <p:cNvSpPr>
            <a:spLocks noGrp="1"/>
          </p:cNvSpPr>
          <p:nvPr>
            <p:ph type="pic" idx="21"/>
          </p:nvPr>
        </p:nvSpPr>
        <p:spPr>
          <a:xfrm>
            <a:off x="224851" y="230816"/>
            <a:ext cx="11744412" cy="5718647"/>
          </a:xfrm>
          <a:prstGeom prst="rect">
            <a:avLst/>
          </a:prstGeom>
        </p:spPr>
        <p:txBody>
          <a:bodyPr lIns="91439" rIns="91439"/>
          <a:lstStyle/>
          <a:p>
            <a:endParaRPr/>
          </a:p>
        </p:txBody>
      </p:sp>
      <p:sp>
        <p:nvSpPr>
          <p:cNvPr id="205" name="TextBox 10"/>
          <p:cNvSpPr txBox="1"/>
          <p:nvPr/>
        </p:nvSpPr>
        <p:spPr>
          <a:xfrm>
            <a:off x="978092" y="6202784"/>
            <a:ext cx="5987696" cy="39167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spAutoFit/>
          </a:bodyPr>
          <a:lstStyle>
            <a:lvl1pPr marR="16509">
              <a:tabLst>
                <a:tab pos="2857500" algn="r"/>
                <a:tab pos="2971800" algn="r"/>
                <a:tab pos="2971800" algn="r"/>
                <a:tab pos="5943600" algn="r"/>
                <a:tab pos="5943600" algn="r"/>
              </a:tabLst>
              <a:defRPr sz="1100">
                <a:solidFill>
                  <a:srgbClr val="FFFFFF"/>
                </a:solidFill>
                <a:latin typeface="Arial"/>
                <a:ea typeface="Arial"/>
                <a:cs typeface="Arial"/>
                <a:sym typeface="Arial"/>
              </a:defRPr>
            </a:lvl1pPr>
          </a:lstStyle>
          <a:p>
            <a:pPr hangingPunct="0"/>
            <a:r>
              <a:rPr kern="0"/>
              <a:t>This project is funded by the European Union. The content of this presentation are the sole responsibility of the author(s) and do not necessarily reflect the views of the European Union</a:t>
            </a:r>
          </a:p>
        </p:txBody>
      </p:sp>
      <p:sp>
        <p:nvSpPr>
          <p:cNvPr id="206" name="Slide Number"/>
          <p:cNvSpPr txBox="1">
            <a:spLocks noGrp="1"/>
          </p:cNvSpPr>
          <p:nvPr>
            <p:ph type="sldNum" sz="quarter" idx="2"/>
          </p:nvPr>
        </p:nvSpPr>
        <p:spPr>
          <a:xfrm>
            <a:off x="10838726" y="6300769"/>
            <a:ext cx="273656" cy="264255"/>
          </a:xfrm>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1520342565"/>
      </p:ext>
    </p:extLst>
  </p:cSld>
  <p:clrMapOvr>
    <a:masterClrMapping/>
  </p:clrMapOvr>
  <p:transition spd="med"/>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type="tx">
  <p:cSld name="1_Section Header">
    <p:bg>
      <p:bgPr>
        <a:solidFill>
          <a:srgbClr val="FFFFFF"/>
        </a:solidFill>
        <a:effectLst/>
      </p:bgPr>
    </p:bg>
    <p:spTree>
      <p:nvGrpSpPr>
        <p:cNvPr id="1" name=""/>
        <p:cNvGrpSpPr/>
        <p:nvPr/>
      </p:nvGrpSpPr>
      <p:grpSpPr>
        <a:xfrm>
          <a:off x="0" y="0"/>
          <a:ext cx="0" cy="0"/>
          <a:chOff x="0" y="0"/>
          <a:chExt cx="0" cy="0"/>
        </a:xfrm>
      </p:grpSpPr>
      <p:pic>
        <p:nvPicPr>
          <p:cNvPr id="213" name="Picture 4" descr="Picture 4"/>
          <p:cNvPicPr>
            <a:picLocks noChangeAspect="1"/>
          </p:cNvPicPr>
          <p:nvPr/>
        </p:nvPicPr>
        <p:blipFill>
          <a:blip r:embed="rId2"/>
          <a:stretch>
            <a:fillRect/>
          </a:stretch>
        </p:blipFill>
        <p:spPr>
          <a:xfrm>
            <a:off x="0" y="0"/>
            <a:ext cx="12192000" cy="6858000"/>
          </a:xfrm>
          <a:prstGeom prst="rect">
            <a:avLst/>
          </a:prstGeom>
          <a:ln w="12700">
            <a:miter lim="400000"/>
          </a:ln>
        </p:spPr>
      </p:pic>
      <p:pic>
        <p:nvPicPr>
          <p:cNvPr id="214" name="Picture 3" descr="Picture 3"/>
          <p:cNvPicPr>
            <a:picLocks noChangeAspect="1"/>
          </p:cNvPicPr>
          <p:nvPr/>
        </p:nvPicPr>
        <p:blipFill>
          <a:blip r:embed="rId3"/>
          <a:stretch>
            <a:fillRect/>
          </a:stretch>
        </p:blipFill>
        <p:spPr>
          <a:xfrm>
            <a:off x="11419003" y="6103344"/>
            <a:ext cx="539751" cy="590551"/>
          </a:xfrm>
          <a:prstGeom prst="rect">
            <a:avLst/>
          </a:prstGeom>
          <a:ln w="12700">
            <a:miter lim="400000"/>
          </a:ln>
        </p:spPr>
      </p:pic>
      <p:pic>
        <p:nvPicPr>
          <p:cNvPr id="215" name="Picture 6" descr="Picture 6"/>
          <p:cNvPicPr>
            <a:picLocks noChangeAspect="1"/>
          </p:cNvPicPr>
          <p:nvPr/>
        </p:nvPicPr>
        <p:blipFill>
          <a:blip r:embed="rId4"/>
          <a:stretch>
            <a:fillRect/>
          </a:stretch>
        </p:blipFill>
        <p:spPr>
          <a:xfrm>
            <a:off x="228203" y="6161694"/>
            <a:ext cx="676467" cy="450979"/>
          </a:xfrm>
          <a:prstGeom prst="rect">
            <a:avLst/>
          </a:prstGeom>
          <a:ln w="12700">
            <a:miter lim="400000"/>
          </a:ln>
        </p:spPr>
      </p:pic>
      <p:sp>
        <p:nvSpPr>
          <p:cNvPr id="216" name="TextBox 10"/>
          <p:cNvSpPr txBox="1"/>
          <p:nvPr/>
        </p:nvSpPr>
        <p:spPr>
          <a:xfrm>
            <a:off x="978092" y="6202784"/>
            <a:ext cx="6099202" cy="39167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spAutoFit/>
          </a:bodyPr>
          <a:lstStyle>
            <a:lvl1pPr marR="16509">
              <a:tabLst>
                <a:tab pos="2857500" algn="r"/>
                <a:tab pos="2971800" algn="r"/>
                <a:tab pos="2971800" algn="r"/>
                <a:tab pos="5943600" algn="r"/>
                <a:tab pos="5943600" algn="r"/>
              </a:tabLst>
              <a:defRPr sz="1100">
                <a:solidFill>
                  <a:srgbClr val="FFFFFF"/>
                </a:solidFill>
                <a:latin typeface="Arial"/>
                <a:ea typeface="Arial"/>
                <a:cs typeface="Arial"/>
                <a:sym typeface="Arial"/>
              </a:defRPr>
            </a:lvl1pPr>
          </a:lstStyle>
          <a:p>
            <a:pPr hangingPunct="0"/>
            <a:r>
              <a:rPr kern="0"/>
              <a:t>This project is funded by the European Union. The content of this presentation are the sole responsibility of the author(s) and do not necessarily reflect the views of the European Union</a:t>
            </a:r>
          </a:p>
        </p:txBody>
      </p:sp>
      <p:sp>
        <p:nvSpPr>
          <p:cNvPr id="217" name="Slide Number"/>
          <p:cNvSpPr txBox="1">
            <a:spLocks noGrp="1"/>
          </p:cNvSpPr>
          <p:nvPr>
            <p:ph type="sldNum" sz="quarter" idx="2"/>
          </p:nvPr>
        </p:nvSpPr>
        <p:spPr>
          <a:xfrm>
            <a:off x="10770088" y="6300769"/>
            <a:ext cx="273656" cy="264255"/>
          </a:xfrm>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3085532545"/>
      </p:ext>
    </p:extLst>
  </p:cSld>
  <p:clrMapOvr>
    <a:masterClrMapping/>
  </p:clrMapOvr>
  <p:transition spd="med"/>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tx">
  <p:cSld name="2_Title Only">
    <p:bg>
      <p:bgPr>
        <a:solidFill>
          <a:srgbClr val="FFFFFF"/>
        </a:solidFill>
        <a:effectLst/>
      </p:bgPr>
    </p:bg>
    <p:spTree>
      <p:nvGrpSpPr>
        <p:cNvPr id="1" name=""/>
        <p:cNvGrpSpPr/>
        <p:nvPr/>
      </p:nvGrpSpPr>
      <p:grpSpPr>
        <a:xfrm>
          <a:off x="0" y="0"/>
          <a:ext cx="0" cy="0"/>
          <a:chOff x="0" y="0"/>
          <a:chExt cx="0" cy="0"/>
        </a:xfrm>
      </p:grpSpPr>
      <p:pic>
        <p:nvPicPr>
          <p:cNvPr id="224" name="Picture 4" descr="Picture 4"/>
          <p:cNvPicPr>
            <a:picLocks noChangeAspect="1"/>
          </p:cNvPicPr>
          <p:nvPr/>
        </p:nvPicPr>
        <p:blipFill>
          <a:blip r:embed="rId2"/>
          <a:stretch>
            <a:fillRect/>
          </a:stretch>
        </p:blipFill>
        <p:spPr>
          <a:xfrm>
            <a:off x="0" y="0"/>
            <a:ext cx="12192000" cy="6858000"/>
          </a:xfrm>
          <a:prstGeom prst="rect">
            <a:avLst/>
          </a:prstGeom>
          <a:ln w="12700">
            <a:miter lim="400000"/>
          </a:ln>
        </p:spPr>
      </p:pic>
      <p:pic>
        <p:nvPicPr>
          <p:cNvPr id="225" name="Picture 3" descr="Picture 3"/>
          <p:cNvPicPr>
            <a:picLocks noChangeAspect="1"/>
          </p:cNvPicPr>
          <p:nvPr/>
        </p:nvPicPr>
        <p:blipFill>
          <a:blip r:embed="rId3"/>
          <a:stretch>
            <a:fillRect/>
          </a:stretch>
        </p:blipFill>
        <p:spPr>
          <a:xfrm>
            <a:off x="11419003" y="6103344"/>
            <a:ext cx="539751" cy="590551"/>
          </a:xfrm>
          <a:prstGeom prst="rect">
            <a:avLst/>
          </a:prstGeom>
          <a:ln w="12700">
            <a:miter lim="400000"/>
          </a:ln>
        </p:spPr>
      </p:pic>
      <p:pic>
        <p:nvPicPr>
          <p:cNvPr id="226" name="Picture 6" descr="Picture 6"/>
          <p:cNvPicPr>
            <a:picLocks noChangeAspect="1"/>
          </p:cNvPicPr>
          <p:nvPr/>
        </p:nvPicPr>
        <p:blipFill>
          <a:blip r:embed="rId4"/>
          <a:stretch>
            <a:fillRect/>
          </a:stretch>
        </p:blipFill>
        <p:spPr>
          <a:xfrm>
            <a:off x="228203" y="6161694"/>
            <a:ext cx="676467" cy="450979"/>
          </a:xfrm>
          <a:prstGeom prst="rect">
            <a:avLst/>
          </a:prstGeom>
          <a:ln w="12700">
            <a:miter lim="400000"/>
          </a:ln>
        </p:spPr>
      </p:pic>
      <p:sp>
        <p:nvSpPr>
          <p:cNvPr id="227" name="Title Text"/>
          <p:cNvSpPr txBox="1">
            <a:spLocks noGrp="1"/>
          </p:cNvSpPr>
          <p:nvPr>
            <p:ph type="title"/>
          </p:nvPr>
        </p:nvSpPr>
        <p:spPr>
          <a:xfrm>
            <a:off x="359762" y="365125"/>
            <a:ext cx="11467477" cy="975996"/>
          </a:xfrm>
          <a:prstGeom prst="rect">
            <a:avLst/>
          </a:prstGeom>
        </p:spPr>
        <p:txBody>
          <a:bodyPr anchor="t">
            <a:normAutofit/>
          </a:bodyPr>
          <a:lstStyle>
            <a:lvl1pPr algn="ctr">
              <a:defRPr b="0">
                <a:solidFill>
                  <a:srgbClr val="000000"/>
                </a:solidFill>
                <a:latin typeface="Arial"/>
                <a:ea typeface="Arial"/>
                <a:cs typeface="Arial"/>
                <a:sym typeface="Arial"/>
              </a:defRPr>
            </a:lvl1pPr>
          </a:lstStyle>
          <a:p>
            <a:r>
              <a:t>Title Text</a:t>
            </a:r>
          </a:p>
        </p:txBody>
      </p:sp>
      <p:sp>
        <p:nvSpPr>
          <p:cNvPr id="228" name="TextBox 10"/>
          <p:cNvSpPr txBox="1"/>
          <p:nvPr/>
        </p:nvSpPr>
        <p:spPr>
          <a:xfrm>
            <a:off x="978092" y="6202784"/>
            <a:ext cx="6132675" cy="39167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spAutoFit/>
          </a:bodyPr>
          <a:lstStyle>
            <a:lvl1pPr marR="16509">
              <a:tabLst>
                <a:tab pos="2857500" algn="r"/>
                <a:tab pos="2971800" algn="r"/>
                <a:tab pos="2971800" algn="r"/>
                <a:tab pos="5943600" algn="r"/>
                <a:tab pos="5943600" algn="r"/>
              </a:tabLst>
              <a:defRPr sz="1100">
                <a:solidFill>
                  <a:srgbClr val="FFFFFF"/>
                </a:solidFill>
                <a:latin typeface="Arial"/>
                <a:ea typeface="Arial"/>
                <a:cs typeface="Arial"/>
                <a:sym typeface="Arial"/>
              </a:defRPr>
            </a:lvl1pPr>
          </a:lstStyle>
          <a:p>
            <a:pPr hangingPunct="0"/>
            <a:r>
              <a:rPr kern="0"/>
              <a:t>This project is funded by the European Union. The content of this presentation are the sole responsibility of the author(s) and do not necessarily reflect the views of the European Union</a:t>
            </a:r>
          </a:p>
        </p:txBody>
      </p:sp>
      <p:sp>
        <p:nvSpPr>
          <p:cNvPr id="229" name="Slide Number"/>
          <p:cNvSpPr txBox="1">
            <a:spLocks noGrp="1"/>
          </p:cNvSpPr>
          <p:nvPr>
            <p:ph type="sldNum" sz="quarter" idx="2"/>
          </p:nvPr>
        </p:nvSpPr>
        <p:spPr>
          <a:xfrm>
            <a:off x="10770088" y="6300769"/>
            <a:ext cx="273656" cy="264255"/>
          </a:xfrm>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356858995"/>
      </p:ext>
    </p:extLst>
  </p:cSld>
  <p:clrMapOvr>
    <a:masterClrMapping/>
  </p:clrMapOvr>
  <p:transition spd="med"/>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type="tx">
  <p:cSld name="2_Content with Caption">
    <p:bg>
      <p:bgPr>
        <a:solidFill>
          <a:srgbClr val="FFFFFF"/>
        </a:solidFill>
        <a:effectLst/>
      </p:bgPr>
    </p:bg>
    <p:spTree>
      <p:nvGrpSpPr>
        <p:cNvPr id="1" name=""/>
        <p:cNvGrpSpPr/>
        <p:nvPr/>
      </p:nvGrpSpPr>
      <p:grpSpPr>
        <a:xfrm>
          <a:off x="0" y="0"/>
          <a:ext cx="0" cy="0"/>
          <a:chOff x="0" y="0"/>
          <a:chExt cx="0" cy="0"/>
        </a:xfrm>
      </p:grpSpPr>
      <p:pic>
        <p:nvPicPr>
          <p:cNvPr id="236" name="Picture 4" descr="Picture 4"/>
          <p:cNvPicPr>
            <a:picLocks noChangeAspect="1"/>
          </p:cNvPicPr>
          <p:nvPr/>
        </p:nvPicPr>
        <p:blipFill>
          <a:blip r:embed="rId2"/>
          <a:stretch>
            <a:fillRect/>
          </a:stretch>
        </p:blipFill>
        <p:spPr>
          <a:xfrm>
            <a:off x="0" y="0"/>
            <a:ext cx="12192000" cy="6858000"/>
          </a:xfrm>
          <a:prstGeom prst="rect">
            <a:avLst/>
          </a:prstGeom>
          <a:ln w="12700">
            <a:miter lim="400000"/>
          </a:ln>
        </p:spPr>
      </p:pic>
      <p:pic>
        <p:nvPicPr>
          <p:cNvPr id="237" name="Picture 3" descr="Picture 3"/>
          <p:cNvPicPr>
            <a:picLocks noChangeAspect="1"/>
          </p:cNvPicPr>
          <p:nvPr/>
        </p:nvPicPr>
        <p:blipFill>
          <a:blip r:embed="rId3"/>
          <a:stretch>
            <a:fillRect/>
          </a:stretch>
        </p:blipFill>
        <p:spPr>
          <a:xfrm>
            <a:off x="11419003" y="6103344"/>
            <a:ext cx="539751" cy="590551"/>
          </a:xfrm>
          <a:prstGeom prst="rect">
            <a:avLst/>
          </a:prstGeom>
          <a:ln w="12700">
            <a:miter lim="400000"/>
          </a:ln>
        </p:spPr>
      </p:pic>
      <p:pic>
        <p:nvPicPr>
          <p:cNvPr id="238" name="Picture 6" descr="Picture 6"/>
          <p:cNvPicPr>
            <a:picLocks noChangeAspect="1"/>
          </p:cNvPicPr>
          <p:nvPr/>
        </p:nvPicPr>
        <p:blipFill>
          <a:blip r:embed="rId4"/>
          <a:stretch>
            <a:fillRect/>
          </a:stretch>
        </p:blipFill>
        <p:spPr>
          <a:xfrm>
            <a:off x="228203" y="6161694"/>
            <a:ext cx="676467" cy="450979"/>
          </a:xfrm>
          <a:prstGeom prst="rect">
            <a:avLst/>
          </a:prstGeom>
          <a:ln w="12700">
            <a:miter lim="400000"/>
          </a:ln>
        </p:spPr>
      </p:pic>
      <p:sp>
        <p:nvSpPr>
          <p:cNvPr id="239" name="Body Level One…"/>
          <p:cNvSpPr txBox="1">
            <a:spLocks noGrp="1"/>
          </p:cNvSpPr>
          <p:nvPr>
            <p:ph type="body" idx="1"/>
          </p:nvPr>
        </p:nvSpPr>
        <p:spPr>
          <a:xfrm>
            <a:off x="479685" y="457201"/>
            <a:ext cx="11287594" cy="5299022"/>
          </a:xfrm>
          <a:prstGeom prst="rect">
            <a:avLst/>
          </a:prstGeom>
        </p:spPr>
        <p:txBody>
          <a:bodyPr>
            <a:normAutofit/>
          </a:bodyPr>
          <a:lstStyle>
            <a:lvl1pPr>
              <a:defRPr sz="3200">
                <a:latin typeface="Arial"/>
                <a:ea typeface="Arial"/>
                <a:cs typeface="Arial"/>
                <a:sym typeface="Arial"/>
              </a:defRPr>
            </a:lvl1pPr>
            <a:lvl2pPr marL="718457" indent="-261257">
              <a:defRPr sz="3200">
                <a:latin typeface="Arial"/>
                <a:ea typeface="Arial"/>
                <a:cs typeface="Arial"/>
                <a:sym typeface="Arial"/>
              </a:defRPr>
            </a:lvl2pPr>
            <a:lvl3pPr marL="1219200" indent="-304800">
              <a:defRPr sz="3200">
                <a:latin typeface="Arial"/>
                <a:ea typeface="Arial"/>
                <a:cs typeface="Arial"/>
                <a:sym typeface="Arial"/>
              </a:defRPr>
            </a:lvl3pPr>
            <a:lvl4pPr marL="1737360" indent="-365760">
              <a:defRPr sz="3200">
                <a:latin typeface="Arial"/>
                <a:ea typeface="Arial"/>
                <a:cs typeface="Arial"/>
                <a:sym typeface="Arial"/>
              </a:defRPr>
            </a:lvl4pPr>
            <a:lvl5pPr marL="2194560" indent="-365760">
              <a:defRPr sz="3200">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240" name="TextBox 10"/>
          <p:cNvSpPr txBox="1"/>
          <p:nvPr/>
        </p:nvSpPr>
        <p:spPr>
          <a:xfrm>
            <a:off x="978092" y="6202784"/>
            <a:ext cx="6236861" cy="39167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spAutoFit/>
          </a:bodyPr>
          <a:lstStyle>
            <a:lvl1pPr marR="16509">
              <a:tabLst>
                <a:tab pos="2857500" algn="r"/>
                <a:tab pos="2971800" algn="r"/>
                <a:tab pos="2971800" algn="r"/>
                <a:tab pos="5943600" algn="r"/>
                <a:tab pos="5943600" algn="r"/>
              </a:tabLst>
              <a:defRPr sz="1100">
                <a:solidFill>
                  <a:srgbClr val="FFFFFF"/>
                </a:solidFill>
                <a:latin typeface="Arial"/>
                <a:ea typeface="Arial"/>
                <a:cs typeface="Arial"/>
                <a:sym typeface="Arial"/>
              </a:defRPr>
            </a:lvl1pPr>
          </a:lstStyle>
          <a:p>
            <a:pPr hangingPunct="0"/>
            <a:r>
              <a:rPr kern="0"/>
              <a:t>This project is funded by the European Union. The content of this presentation are the sole responsibility of the author(s) and do not necessarily reflect the views of the European Union</a:t>
            </a:r>
          </a:p>
        </p:txBody>
      </p:sp>
      <p:sp>
        <p:nvSpPr>
          <p:cNvPr id="241" name="Slide Number"/>
          <p:cNvSpPr txBox="1">
            <a:spLocks noGrp="1"/>
          </p:cNvSpPr>
          <p:nvPr>
            <p:ph type="sldNum" sz="quarter" idx="2"/>
          </p:nvPr>
        </p:nvSpPr>
        <p:spPr>
          <a:xfrm>
            <a:off x="10770088" y="6300769"/>
            <a:ext cx="273656" cy="264255"/>
          </a:xfrm>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369741721"/>
      </p:ext>
    </p:extLst>
  </p:cSld>
  <p:clrMapOvr>
    <a:masterClrMapping/>
  </p:clrMapOvr>
  <p:transition spd="med"/>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type="tx">
  <p:cSld name="2_Picture with Caption">
    <p:bg>
      <p:bgPr>
        <a:solidFill>
          <a:srgbClr val="FFFFFF"/>
        </a:solidFill>
        <a:effectLst/>
      </p:bgPr>
    </p:bg>
    <p:spTree>
      <p:nvGrpSpPr>
        <p:cNvPr id="1" name=""/>
        <p:cNvGrpSpPr/>
        <p:nvPr/>
      </p:nvGrpSpPr>
      <p:grpSpPr>
        <a:xfrm>
          <a:off x="0" y="0"/>
          <a:ext cx="0" cy="0"/>
          <a:chOff x="0" y="0"/>
          <a:chExt cx="0" cy="0"/>
        </a:xfrm>
      </p:grpSpPr>
      <p:pic>
        <p:nvPicPr>
          <p:cNvPr id="248" name="Picture 4" descr="Picture 4"/>
          <p:cNvPicPr>
            <a:picLocks noChangeAspect="1"/>
          </p:cNvPicPr>
          <p:nvPr/>
        </p:nvPicPr>
        <p:blipFill>
          <a:blip r:embed="rId2"/>
          <a:stretch>
            <a:fillRect/>
          </a:stretch>
        </p:blipFill>
        <p:spPr>
          <a:xfrm>
            <a:off x="0" y="0"/>
            <a:ext cx="12192000" cy="6858000"/>
          </a:xfrm>
          <a:prstGeom prst="rect">
            <a:avLst/>
          </a:prstGeom>
          <a:ln w="12700">
            <a:miter lim="400000"/>
          </a:ln>
        </p:spPr>
      </p:pic>
      <p:pic>
        <p:nvPicPr>
          <p:cNvPr id="249" name="Picture 3" descr="Picture 3"/>
          <p:cNvPicPr>
            <a:picLocks noChangeAspect="1"/>
          </p:cNvPicPr>
          <p:nvPr/>
        </p:nvPicPr>
        <p:blipFill>
          <a:blip r:embed="rId3"/>
          <a:stretch>
            <a:fillRect/>
          </a:stretch>
        </p:blipFill>
        <p:spPr>
          <a:xfrm>
            <a:off x="11419003" y="6103344"/>
            <a:ext cx="539751" cy="590551"/>
          </a:xfrm>
          <a:prstGeom prst="rect">
            <a:avLst/>
          </a:prstGeom>
          <a:ln w="12700">
            <a:miter lim="400000"/>
          </a:ln>
        </p:spPr>
      </p:pic>
      <p:pic>
        <p:nvPicPr>
          <p:cNvPr id="250" name="Picture 6" descr="Picture 6"/>
          <p:cNvPicPr>
            <a:picLocks noChangeAspect="1"/>
          </p:cNvPicPr>
          <p:nvPr/>
        </p:nvPicPr>
        <p:blipFill>
          <a:blip r:embed="rId4"/>
          <a:stretch>
            <a:fillRect/>
          </a:stretch>
        </p:blipFill>
        <p:spPr>
          <a:xfrm>
            <a:off x="228203" y="6161694"/>
            <a:ext cx="676467" cy="450979"/>
          </a:xfrm>
          <a:prstGeom prst="rect">
            <a:avLst/>
          </a:prstGeom>
          <a:ln w="12700">
            <a:miter lim="400000"/>
          </a:ln>
        </p:spPr>
      </p:pic>
      <p:sp>
        <p:nvSpPr>
          <p:cNvPr id="251" name="Picture Placeholder 2"/>
          <p:cNvSpPr>
            <a:spLocks noGrp="1"/>
          </p:cNvSpPr>
          <p:nvPr>
            <p:ph type="pic" idx="21"/>
          </p:nvPr>
        </p:nvSpPr>
        <p:spPr>
          <a:xfrm>
            <a:off x="224851" y="230816"/>
            <a:ext cx="11744412" cy="5718647"/>
          </a:xfrm>
          <a:prstGeom prst="rect">
            <a:avLst/>
          </a:prstGeom>
        </p:spPr>
        <p:txBody>
          <a:bodyPr lIns="91439" rIns="91439"/>
          <a:lstStyle/>
          <a:p>
            <a:endParaRPr/>
          </a:p>
        </p:txBody>
      </p:sp>
      <p:sp>
        <p:nvSpPr>
          <p:cNvPr id="252" name="TextBox 10"/>
          <p:cNvSpPr txBox="1"/>
          <p:nvPr/>
        </p:nvSpPr>
        <p:spPr>
          <a:xfrm>
            <a:off x="978092" y="6202784"/>
            <a:ext cx="5842611" cy="39167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spAutoFit/>
          </a:bodyPr>
          <a:lstStyle>
            <a:lvl1pPr marR="16509">
              <a:tabLst>
                <a:tab pos="2857500" algn="r"/>
                <a:tab pos="2971800" algn="r"/>
                <a:tab pos="2971800" algn="r"/>
                <a:tab pos="5943600" algn="r"/>
                <a:tab pos="5943600" algn="r"/>
              </a:tabLst>
              <a:defRPr sz="1100">
                <a:solidFill>
                  <a:srgbClr val="FFFFFF"/>
                </a:solidFill>
                <a:latin typeface="Arial"/>
                <a:ea typeface="Arial"/>
                <a:cs typeface="Arial"/>
                <a:sym typeface="Arial"/>
              </a:defRPr>
            </a:lvl1pPr>
          </a:lstStyle>
          <a:p>
            <a:pPr hangingPunct="0"/>
            <a:r>
              <a:rPr kern="0"/>
              <a:t>This project is funded by the European Union. The content of this presentation are the sole responsibility of the author(s) and do not necessarily reflect the views of the European Union</a:t>
            </a:r>
          </a:p>
        </p:txBody>
      </p:sp>
      <p:sp>
        <p:nvSpPr>
          <p:cNvPr id="253" name="Slide Number"/>
          <p:cNvSpPr txBox="1">
            <a:spLocks noGrp="1"/>
          </p:cNvSpPr>
          <p:nvPr>
            <p:ph type="sldNum" sz="quarter" idx="2"/>
          </p:nvPr>
        </p:nvSpPr>
        <p:spPr>
          <a:xfrm>
            <a:off x="10770088" y="6300769"/>
            <a:ext cx="273656" cy="264255"/>
          </a:xfrm>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1795284207"/>
      </p:ext>
    </p:extLst>
  </p:cSld>
  <p:clrMapOvr>
    <a:masterClrMapping/>
  </p:clrMapOvr>
  <p:transition spd="med"/>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type="tx">
  <p:cSld name="3_Picture with Caption">
    <p:bg>
      <p:bgPr>
        <a:solidFill>
          <a:srgbClr val="FFFFFF"/>
        </a:solidFill>
        <a:effectLst/>
      </p:bgPr>
    </p:bg>
    <p:spTree>
      <p:nvGrpSpPr>
        <p:cNvPr id="1" name=""/>
        <p:cNvGrpSpPr/>
        <p:nvPr/>
      </p:nvGrpSpPr>
      <p:grpSpPr>
        <a:xfrm>
          <a:off x="0" y="0"/>
          <a:ext cx="0" cy="0"/>
          <a:chOff x="0" y="0"/>
          <a:chExt cx="0" cy="0"/>
        </a:xfrm>
      </p:grpSpPr>
      <p:pic>
        <p:nvPicPr>
          <p:cNvPr id="260" name="Picture 3" descr="Picture 3"/>
          <p:cNvPicPr>
            <a:picLocks noChangeAspect="1"/>
          </p:cNvPicPr>
          <p:nvPr/>
        </p:nvPicPr>
        <p:blipFill>
          <a:blip r:embed="rId2"/>
          <a:stretch>
            <a:fillRect/>
          </a:stretch>
        </p:blipFill>
        <p:spPr>
          <a:xfrm>
            <a:off x="11419003" y="6103344"/>
            <a:ext cx="539751" cy="590551"/>
          </a:xfrm>
          <a:prstGeom prst="rect">
            <a:avLst/>
          </a:prstGeom>
          <a:ln w="12700">
            <a:miter lim="400000"/>
          </a:ln>
          <a:effectLst>
            <a:outerShdw blurRad="127000" rotWithShape="0">
              <a:srgbClr val="000000">
                <a:alpha val="15000"/>
              </a:srgbClr>
            </a:outerShdw>
          </a:effectLst>
        </p:spPr>
      </p:pic>
      <p:sp>
        <p:nvSpPr>
          <p:cNvPr id="261" name="TextBox 6"/>
          <p:cNvSpPr txBox="1"/>
          <p:nvPr/>
        </p:nvSpPr>
        <p:spPr>
          <a:xfrm>
            <a:off x="995759" y="6094786"/>
            <a:ext cx="7388844" cy="54407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spAutoFit/>
          </a:bodyPr>
          <a:lstStyle>
            <a:lvl1pPr marR="16509">
              <a:tabLst>
                <a:tab pos="2857500" algn="r"/>
                <a:tab pos="2971800" algn="r"/>
                <a:tab pos="2971800" algn="r"/>
                <a:tab pos="5943600" algn="r"/>
                <a:tab pos="5943600" algn="r"/>
              </a:tabLst>
              <a:defRPr sz="1100">
                <a:solidFill>
                  <a:srgbClr val="FFFFFF"/>
                </a:solidFill>
                <a:latin typeface="Arial"/>
                <a:ea typeface="Arial"/>
                <a:cs typeface="Arial"/>
                <a:sym typeface="Arial"/>
              </a:defRPr>
            </a:lvl1pPr>
          </a:lstStyle>
          <a:p>
            <a:pPr hangingPunct="0"/>
            <a:r>
              <a:rPr kern="0"/>
              <a:t>This project has received funding from the European Union's Horizon Europe research and innovation programme. Views and opinions expressed are however those of the author(s) only and do not necessarily reflect those of the European Union. Neither the European Union nor the granting authority can be held responsible for them.  </a:t>
            </a:r>
          </a:p>
        </p:txBody>
      </p:sp>
      <p:pic>
        <p:nvPicPr>
          <p:cNvPr id="262" name="Picture 7" descr="Picture 7"/>
          <p:cNvPicPr>
            <a:picLocks noChangeAspect="1"/>
          </p:cNvPicPr>
          <p:nvPr/>
        </p:nvPicPr>
        <p:blipFill>
          <a:blip r:embed="rId3"/>
          <a:stretch>
            <a:fillRect/>
          </a:stretch>
        </p:blipFill>
        <p:spPr>
          <a:xfrm>
            <a:off x="228203" y="6161694"/>
            <a:ext cx="676467" cy="450979"/>
          </a:xfrm>
          <a:prstGeom prst="rect">
            <a:avLst/>
          </a:prstGeom>
          <a:ln w="12700">
            <a:miter lim="400000"/>
          </a:ln>
        </p:spPr>
      </p:pic>
      <p:sp>
        <p:nvSpPr>
          <p:cNvPr id="263" name="Picture Placeholder 2"/>
          <p:cNvSpPr>
            <a:spLocks noGrp="1"/>
          </p:cNvSpPr>
          <p:nvPr>
            <p:ph type="pic" idx="21"/>
          </p:nvPr>
        </p:nvSpPr>
        <p:spPr>
          <a:xfrm>
            <a:off x="0" y="0"/>
            <a:ext cx="12192000" cy="6858000"/>
          </a:xfrm>
          <a:prstGeom prst="rect">
            <a:avLst/>
          </a:prstGeom>
        </p:spPr>
        <p:txBody>
          <a:bodyPr lIns="91439" rIns="91439"/>
          <a:lstStyle/>
          <a:p>
            <a:endParaRPr/>
          </a:p>
        </p:txBody>
      </p:sp>
      <p:sp>
        <p:nvSpPr>
          <p:cNvPr id="264" name="Slide Number"/>
          <p:cNvSpPr txBox="1">
            <a:spLocks noGrp="1"/>
          </p:cNvSpPr>
          <p:nvPr>
            <p:ph type="sldNum" sz="quarter" idx="2"/>
          </p:nvPr>
        </p:nvSpPr>
        <p:spPr>
          <a:xfrm>
            <a:off x="5892800" y="6172200"/>
            <a:ext cx="2844800" cy="368301"/>
          </a:xfrm>
          <a:prstGeom prst="rect">
            <a:avLst/>
          </a:prstGeom>
        </p:spPr>
        <p:txBody>
          <a:bodyPr/>
          <a:lstStyle>
            <a:lvl1pPr>
              <a:defRPr>
                <a:solidFill>
                  <a:srgbClr val="000000"/>
                </a:solidFill>
                <a:latin typeface="+mn-lt"/>
                <a:ea typeface="+mn-ea"/>
                <a:cs typeface="+mn-cs"/>
                <a:sym typeface="Calibri"/>
              </a:defRPr>
            </a:lvl1pPr>
          </a:lstStyle>
          <a:p>
            <a:fld id="{86CB4B4D-7CA3-9044-876B-883B54F8677D}" type="slidenum">
              <a:rPr/>
              <a:pPr/>
              <a:t>‹#›</a:t>
            </a:fld>
            <a:endParaRPr/>
          </a:p>
        </p:txBody>
      </p:sp>
    </p:spTree>
    <p:extLst>
      <p:ext uri="{BB962C8B-B14F-4D97-AF65-F5344CB8AC3E}">
        <p14:creationId xmlns:p14="http://schemas.microsoft.com/office/powerpoint/2010/main" val="4289304562"/>
      </p:ext>
    </p:extLst>
  </p:cSld>
  <p:clrMapOvr>
    <a:masterClrMapping/>
  </p:clrMapOvr>
  <p:transition spd="med"/>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p:cSld name="Cabeçalho da Secção">
    <p:spTree>
      <p:nvGrpSpPr>
        <p:cNvPr id="1" name=""/>
        <p:cNvGrpSpPr/>
        <p:nvPr/>
      </p:nvGrpSpPr>
      <p:grpSpPr>
        <a:xfrm>
          <a:off x="0" y="0"/>
          <a:ext cx="0" cy="0"/>
          <a:chOff x="0" y="0"/>
          <a:chExt cx="0" cy="0"/>
        </a:xfrm>
      </p:grpSpPr>
      <p:sp>
        <p:nvSpPr>
          <p:cNvPr id="7" name="Date Placeholder 3">
            <a:extLst>
              <a:ext uri="{FF2B5EF4-FFF2-40B4-BE49-F238E27FC236}">
                <a16:creationId xmlns:a16="http://schemas.microsoft.com/office/drawing/2014/main" id="{EC076455-0F1D-E4B0-272B-DBE5B8714BFE}"/>
              </a:ext>
            </a:extLst>
          </p:cNvPr>
          <p:cNvSpPr>
            <a:spLocks noGrp="1"/>
          </p:cNvSpPr>
          <p:nvPr>
            <p:ph type="dt" sz="half" idx="2"/>
          </p:nvPr>
        </p:nvSpPr>
        <p:spPr>
          <a:xfrm>
            <a:off x="7573967" y="6250335"/>
            <a:ext cx="1156252" cy="365125"/>
          </a:xfrm>
          <a:prstGeom prst="rect">
            <a:avLst/>
          </a:prstGeom>
        </p:spPr>
        <p:txBody>
          <a:bodyPr vert="horz" lIns="91440" tIns="45720" rIns="91440" bIns="45720" rtlCol="0" anchor="ctr"/>
          <a:lstStyle>
            <a:lvl1pPr algn="r">
              <a:defRPr sz="1200" b="0" i="0">
                <a:solidFill>
                  <a:schemeClr val="bg1"/>
                </a:solidFill>
                <a:latin typeface="Arial" panose="020B0604020202020204" pitchFamily="34" charset="0"/>
              </a:defRPr>
            </a:lvl1pPr>
          </a:lstStyle>
          <a:p>
            <a:fld id="{74276457-D266-F442-90DE-3D117A358665}" type="datetimeFigureOut">
              <a:rPr lang="en-US" smtClean="0"/>
              <a:pPr/>
              <a:t>6/19/25</a:t>
            </a:fld>
            <a:endParaRPr lang="en-US"/>
          </a:p>
        </p:txBody>
      </p:sp>
      <p:sp>
        <p:nvSpPr>
          <p:cNvPr id="8" name="Slide Number Placeholder 5">
            <a:extLst>
              <a:ext uri="{FF2B5EF4-FFF2-40B4-BE49-F238E27FC236}">
                <a16:creationId xmlns:a16="http://schemas.microsoft.com/office/drawing/2014/main" id="{1DEC80E8-64C1-FDD5-5638-14F1DB6AA99A}"/>
              </a:ext>
            </a:extLst>
          </p:cNvPr>
          <p:cNvSpPr>
            <a:spLocks noGrp="1"/>
          </p:cNvSpPr>
          <p:nvPr>
            <p:ph type="sldNum" sz="quarter" idx="4"/>
          </p:nvPr>
        </p:nvSpPr>
        <p:spPr>
          <a:xfrm>
            <a:off x="8930221" y="6250335"/>
            <a:ext cx="1156253" cy="365125"/>
          </a:xfrm>
          <a:prstGeom prst="rect">
            <a:avLst/>
          </a:prstGeom>
        </p:spPr>
        <p:txBody>
          <a:bodyPr vert="horz" lIns="91440" tIns="45720" rIns="91440" bIns="45720" rtlCol="0" anchor="ctr"/>
          <a:lstStyle>
            <a:lvl1pPr algn="r">
              <a:defRPr sz="1200" b="0" i="0">
                <a:solidFill>
                  <a:schemeClr val="bg1"/>
                </a:solidFill>
                <a:latin typeface="Arial" panose="020B0604020202020204" pitchFamily="34" charset="0"/>
              </a:defRPr>
            </a:lvl1pPr>
          </a:lstStyle>
          <a:p>
            <a:fld id="{588AA4F6-E17D-344D-B027-8965B576DE52}" type="slidenum">
              <a:rPr lang="en-US" smtClean="0"/>
              <a:pPr/>
              <a:t>‹#›</a:t>
            </a:fld>
            <a:endParaRPr lang="en-US"/>
          </a:p>
        </p:txBody>
      </p:sp>
    </p:spTree>
    <p:extLst>
      <p:ext uri="{BB962C8B-B14F-4D97-AF65-F5344CB8AC3E}">
        <p14:creationId xmlns:p14="http://schemas.microsoft.com/office/powerpoint/2010/main" val="2435826918"/>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Only" preserve="1">
  <p:cSld name="Só Títul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2AD306-34FB-0B79-CA9F-D61AE464A983}"/>
              </a:ext>
            </a:extLst>
          </p:cNvPr>
          <p:cNvSpPr>
            <a:spLocks noGrp="1"/>
          </p:cNvSpPr>
          <p:nvPr>
            <p:ph type="title"/>
          </p:nvPr>
        </p:nvSpPr>
        <p:spPr>
          <a:xfrm>
            <a:off x="359764" y="365126"/>
            <a:ext cx="11467475" cy="975994"/>
          </a:xfrm>
          <a:prstGeom prst="rect">
            <a:avLst/>
          </a:prstGeom>
        </p:spPr>
        <p:txBody>
          <a:bodyPr/>
          <a:lstStyle>
            <a:lvl1pPr algn="ctr">
              <a:defRPr b="0" i="0">
                <a:latin typeface="Arial" panose="020B0604020202020204" pitchFamily="34" charset="0"/>
              </a:defRPr>
            </a:lvl1pPr>
          </a:lstStyle>
          <a:p>
            <a:r>
              <a:rPr lang="pt-PT"/>
              <a:t>Clique para editar o estilo de título do Modelo Global</a:t>
            </a:r>
            <a:endParaRPr lang="en-US"/>
          </a:p>
        </p:txBody>
      </p:sp>
      <p:sp>
        <p:nvSpPr>
          <p:cNvPr id="7" name="Date Placeholder 3">
            <a:extLst>
              <a:ext uri="{FF2B5EF4-FFF2-40B4-BE49-F238E27FC236}">
                <a16:creationId xmlns:a16="http://schemas.microsoft.com/office/drawing/2014/main" id="{5D6FE24C-2437-050A-F341-BB3B593EA808}"/>
              </a:ext>
            </a:extLst>
          </p:cNvPr>
          <p:cNvSpPr>
            <a:spLocks noGrp="1"/>
          </p:cNvSpPr>
          <p:nvPr>
            <p:ph type="dt" sz="half" idx="10"/>
          </p:nvPr>
        </p:nvSpPr>
        <p:spPr>
          <a:xfrm>
            <a:off x="7573967" y="6250335"/>
            <a:ext cx="1156252" cy="365125"/>
          </a:xfrm>
          <a:prstGeom prst="rect">
            <a:avLst/>
          </a:prstGeom>
        </p:spPr>
        <p:txBody>
          <a:bodyPr vert="horz" lIns="91440" tIns="45720" rIns="91440" bIns="45720" rtlCol="0" anchor="ctr"/>
          <a:lstStyle>
            <a:lvl1pPr algn="r">
              <a:defRPr sz="1200" b="0" i="0">
                <a:solidFill>
                  <a:schemeClr val="bg1"/>
                </a:solidFill>
                <a:latin typeface="Arial" panose="020B0604020202020204" pitchFamily="34" charset="0"/>
              </a:defRPr>
            </a:lvl1pPr>
          </a:lstStyle>
          <a:p>
            <a:fld id="{74276457-D266-F442-90DE-3D117A358665}" type="datetimeFigureOut">
              <a:rPr lang="en-US" smtClean="0"/>
              <a:pPr/>
              <a:t>6/19/25</a:t>
            </a:fld>
            <a:endParaRPr lang="en-US"/>
          </a:p>
        </p:txBody>
      </p:sp>
      <p:sp>
        <p:nvSpPr>
          <p:cNvPr id="8" name="Slide Number Placeholder 5">
            <a:extLst>
              <a:ext uri="{FF2B5EF4-FFF2-40B4-BE49-F238E27FC236}">
                <a16:creationId xmlns:a16="http://schemas.microsoft.com/office/drawing/2014/main" id="{F4CD1BC9-6DF3-5F00-1295-B785B00A1A17}"/>
              </a:ext>
            </a:extLst>
          </p:cNvPr>
          <p:cNvSpPr>
            <a:spLocks noGrp="1"/>
          </p:cNvSpPr>
          <p:nvPr>
            <p:ph type="sldNum" sz="quarter" idx="11"/>
          </p:nvPr>
        </p:nvSpPr>
        <p:spPr>
          <a:xfrm>
            <a:off x="8930221" y="6250335"/>
            <a:ext cx="1156253" cy="365125"/>
          </a:xfrm>
          <a:prstGeom prst="rect">
            <a:avLst/>
          </a:prstGeom>
        </p:spPr>
        <p:txBody>
          <a:bodyPr vert="horz" lIns="91440" tIns="45720" rIns="91440" bIns="45720" rtlCol="0" anchor="ctr"/>
          <a:lstStyle>
            <a:lvl1pPr algn="r">
              <a:defRPr sz="1200" b="0" i="0">
                <a:solidFill>
                  <a:schemeClr val="bg1"/>
                </a:solidFill>
                <a:latin typeface="Arial" panose="020B0604020202020204" pitchFamily="34" charset="0"/>
              </a:defRPr>
            </a:lvl1pPr>
          </a:lstStyle>
          <a:p>
            <a:fld id="{588AA4F6-E17D-344D-B027-8965B576DE52}" type="slidenum">
              <a:rPr lang="en-US" smtClean="0"/>
              <a:pPr/>
              <a:t>‹#›</a:t>
            </a:fld>
            <a:endParaRPr lang="en-US"/>
          </a:p>
        </p:txBody>
      </p:sp>
    </p:spTree>
    <p:extLst>
      <p:ext uri="{BB962C8B-B14F-4D97-AF65-F5344CB8AC3E}">
        <p14:creationId xmlns:p14="http://schemas.microsoft.com/office/powerpoint/2010/main" val="589195229"/>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p:cSld name="Conteúdo com Legenda">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1B79743-F102-EE7B-31DD-A69053DBD556}"/>
              </a:ext>
            </a:extLst>
          </p:cNvPr>
          <p:cNvSpPr>
            <a:spLocks noGrp="1"/>
          </p:cNvSpPr>
          <p:nvPr>
            <p:ph idx="1"/>
          </p:nvPr>
        </p:nvSpPr>
        <p:spPr>
          <a:xfrm>
            <a:off x="479686" y="457201"/>
            <a:ext cx="11287594" cy="5299022"/>
          </a:xfrm>
          <a:prstGeom prst="rect">
            <a:avLst/>
          </a:prstGeom>
        </p:spPr>
        <p:txBody>
          <a:bodyPr/>
          <a:lstStyle>
            <a:lvl1pPr>
              <a:defRPr sz="3200" b="0" i="0">
                <a:latin typeface="Arial" panose="020B0604020202020204" pitchFamily="34" charset="0"/>
              </a:defRPr>
            </a:lvl1pPr>
            <a:lvl2pPr>
              <a:defRPr sz="2800" b="0" i="0">
                <a:latin typeface="Arial" panose="020B0604020202020204" pitchFamily="34" charset="0"/>
              </a:defRPr>
            </a:lvl2pPr>
            <a:lvl3pPr>
              <a:defRPr sz="2400" b="0" i="0">
                <a:latin typeface="Arial" panose="020B0604020202020204" pitchFamily="34" charset="0"/>
              </a:defRPr>
            </a:lvl3pPr>
            <a:lvl4pPr>
              <a:defRPr sz="2000" b="0" i="0">
                <a:latin typeface="Arial" panose="020B0604020202020204" pitchFamily="34" charset="0"/>
              </a:defRPr>
            </a:lvl4pPr>
            <a:lvl5pPr>
              <a:defRPr sz="2000" b="0" i="0">
                <a:latin typeface="Arial" panose="020B0604020202020204" pitchFamily="34" charset="0"/>
              </a:defRPr>
            </a:lvl5pPr>
            <a:lvl6pPr>
              <a:defRPr sz="2000"/>
            </a:lvl6pPr>
            <a:lvl7pPr>
              <a:defRPr sz="2000"/>
            </a:lvl7pPr>
            <a:lvl8pPr>
              <a:defRPr sz="2000"/>
            </a:lvl8pPr>
            <a:lvl9pPr>
              <a:defRPr sz="2000"/>
            </a:lvl9pPr>
          </a:lstStyle>
          <a:p>
            <a:pPr lvl="0"/>
            <a:r>
              <a:rPr lang="pt-PT"/>
              <a:t>Clique para editar os estilos do texto de Modelo Global</a:t>
            </a:r>
          </a:p>
          <a:p>
            <a:pPr lvl="1"/>
            <a:r>
              <a:rPr lang="pt-PT"/>
              <a:t>Segundo nível</a:t>
            </a:r>
          </a:p>
          <a:p>
            <a:pPr lvl="2"/>
            <a:r>
              <a:rPr lang="pt-PT"/>
              <a:t>Terceiro nível</a:t>
            </a:r>
          </a:p>
          <a:p>
            <a:pPr lvl="3"/>
            <a:r>
              <a:rPr lang="pt-PT"/>
              <a:t>Quarto nível</a:t>
            </a:r>
          </a:p>
          <a:p>
            <a:pPr lvl="4"/>
            <a:r>
              <a:rPr lang="pt-PT"/>
              <a:t>Quinto nível</a:t>
            </a:r>
            <a:endParaRPr lang="en-US"/>
          </a:p>
        </p:txBody>
      </p:sp>
      <p:sp>
        <p:nvSpPr>
          <p:cNvPr id="8" name="Date Placeholder 3">
            <a:extLst>
              <a:ext uri="{FF2B5EF4-FFF2-40B4-BE49-F238E27FC236}">
                <a16:creationId xmlns:a16="http://schemas.microsoft.com/office/drawing/2014/main" id="{FB952DBF-D5FF-6342-262E-EA0E8686CB7F}"/>
              </a:ext>
            </a:extLst>
          </p:cNvPr>
          <p:cNvSpPr>
            <a:spLocks noGrp="1"/>
          </p:cNvSpPr>
          <p:nvPr>
            <p:ph type="dt" sz="half" idx="10"/>
          </p:nvPr>
        </p:nvSpPr>
        <p:spPr>
          <a:xfrm>
            <a:off x="7573967" y="6250335"/>
            <a:ext cx="1156252" cy="365125"/>
          </a:xfrm>
          <a:prstGeom prst="rect">
            <a:avLst/>
          </a:prstGeom>
        </p:spPr>
        <p:txBody>
          <a:bodyPr vert="horz" lIns="91440" tIns="45720" rIns="91440" bIns="45720" rtlCol="0" anchor="ctr"/>
          <a:lstStyle>
            <a:lvl1pPr algn="r">
              <a:defRPr sz="1200" b="0" i="0">
                <a:solidFill>
                  <a:srgbClr val="1F3F75"/>
                </a:solidFill>
                <a:latin typeface="Arial" panose="020B0604020202020204" pitchFamily="34" charset="0"/>
              </a:defRPr>
            </a:lvl1pPr>
          </a:lstStyle>
          <a:p>
            <a:fld id="{74276457-D266-F442-90DE-3D117A358665}" type="datetimeFigureOut">
              <a:rPr lang="en-US" smtClean="0"/>
              <a:pPr/>
              <a:t>6/19/25</a:t>
            </a:fld>
            <a:endParaRPr lang="en-US"/>
          </a:p>
        </p:txBody>
      </p:sp>
      <p:sp>
        <p:nvSpPr>
          <p:cNvPr id="9" name="Slide Number Placeholder 5">
            <a:extLst>
              <a:ext uri="{FF2B5EF4-FFF2-40B4-BE49-F238E27FC236}">
                <a16:creationId xmlns:a16="http://schemas.microsoft.com/office/drawing/2014/main" id="{2D138091-C8BE-BD92-1069-2156490E38CA}"/>
              </a:ext>
            </a:extLst>
          </p:cNvPr>
          <p:cNvSpPr>
            <a:spLocks noGrp="1"/>
          </p:cNvSpPr>
          <p:nvPr>
            <p:ph type="sldNum" sz="quarter" idx="11"/>
          </p:nvPr>
        </p:nvSpPr>
        <p:spPr>
          <a:xfrm>
            <a:off x="8930221" y="6250335"/>
            <a:ext cx="1156253" cy="365125"/>
          </a:xfrm>
          <a:prstGeom prst="rect">
            <a:avLst/>
          </a:prstGeom>
        </p:spPr>
        <p:txBody>
          <a:bodyPr vert="horz" lIns="91440" tIns="45720" rIns="91440" bIns="45720" rtlCol="0" anchor="ctr"/>
          <a:lstStyle>
            <a:lvl1pPr algn="r">
              <a:defRPr sz="1200" b="0" i="0">
                <a:solidFill>
                  <a:srgbClr val="1F3F75"/>
                </a:solidFill>
                <a:latin typeface="Arial" panose="020B0604020202020204" pitchFamily="34" charset="0"/>
              </a:defRPr>
            </a:lvl1pPr>
          </a:lstStyle>
          <a:p>
            <a:fld id="{588AA4F6-E17D-344D-B027-8965B576DE52}" type="slidenum">
              <a:rPr lang="en-US" smtClean="0"/>
              <a:pPr/>
              <a:t>‹#›</a:t>
            </a:fld>
            <a:endParaRPr lang="en-US"/>
          </a:p>
        </p:txBody>
      </p:sp>
    </p:spTree>
    <p:extLst>
      <p:ext uri="{BB962C8B-B14F-4D97-AF65-F5344CB8AC3E}">
        <p14:creationId xmlns:p14="http://schemas.microsoft.com/office/powerpoint/2010/main" val="122402287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p:cSld name="Imagem com Legenda">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08157903-81CA-F66A-3E4A-4961E39C5F22}"/>
              </a:ext>
            </a:extLst>
          </p:cNvPr>
          <p:cNvSpPr>
            <a:spLocks noGrp="1"/>
          </p:cNvSpPr>
          <p:nvPr>
            <p:ph type="pic" idx="1"/>
          </p:nvPr>
        </p:nvSpPr>
        <p:spPr>
          <a:xfrm>
            <a:off x="224852" y="230818"/>
            <a:ext cx="11744410" cy="5718645"/>
          </a:xfrm>
          <a:prstGeom prst="rect">
            <a:avLst/>
          </a:prstGeom>
        </p:spPr>
        <p:txBody>
          <a:bodyPr/>
          <a:lstStyle>
            <a:lvl1pPr marL="0" indent="0">
              <a:buNone/>
              <a:defRPr sz="3200" b="0" i="0">
                <a:latin typeface="Arial" panose="020B0604020202020204"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pt-PT"/>
              <a:t>Clique no ícone para adicionar uma imagem</a:t>
            </a:r>
            <a:endParaRPr lang="en-US"/>
          </a:p>
        </p:txBody>
      </p:sp>
      <p:sp>
        <p:nvSpPr>
          <p:cNvPr id="9" name="Date Placeholder 3">
            <a:extLst>
              <a:ext uri="{FF2B5EF4-FFF2-40B4-BE49-F238E27FC236}">
                <a16:creationId xmlns:a16="http://schemas.microsoft.com/office/drawing/2014/main" id="{2767B71C-63EC-FD94-472F-3E2C56723928}"/>
              </a:ext>
            </a:extLst>
          </p:cNvPr>
          <p:cNvSpPr>
            <a:spLocks noGrp="1"/>
          </p:cNvSpPr>
          <p:nvPr>
            <p:ph type="dt" sz="half" idx="10"/>
          </p:nvPr>
        </p:nvSpPr>
        <p:spPr>
          <a:xfrm>
            <a:off x="7573967" y="6250335"/>
            <a:ext cx="1156252" cy="365125"/>
          </a:xfrm>
          <a:prstGeom prst="rect">
            <a:avLst/>
          </a:prstGeom>
        </p:spPr>
        <p:txBody>
          <a:bodyPr vert="horz" lIns="91440" tIns="45720" rIns="91440" bIns="45720" rtlCol="0" anchor="ctr"/>
          <a:lstStyle>
            <a:lvl1pPr algn="r">
              <a:defRPr sz="1200" b="0" i="0">
                <a:solidFill>
                  <a:srgbClr val="1F3F75"/>
                </a:solidFill>
                <a:latin typeface="Arial" panose="020B0604020202020204" pitchFamily="34" charset="0"/>
              </a:defRPr>
            </a:lvl1pPr>
          </a:lstStyle>
          <a:p>
            <a:fld id="{74276457-D266-F442-90DE-3D117A358665}" type="datetimeFigureOut">
              <a:rPr lang="en-US" smtClean="0"/>
              <a:pPr/>
              <a:t>6/19/25</a:t>
            </a:fld>
            <a:endParaRPr lang="en-US"/>
          </a:p>
        </p:txBody>
      </p:sp>
      <p:sp>
        <p:nvSpPr>
          <p:cNvPr id="10" name="Slide Number Placeholder 5">
            <a:extLst>
              <a:ext uri="{FF2B5EF4-FFF2-40B4-BE49-F238E27FC236}">
                <a16:creationId xmlns:a16="http://schemas.microsoft.com/office/drawing/2014/main" id="{AB6123D0-41CF-3358-3D08-4BE624D1078D}"/>
              </a:ext>
            </a:extLst>
          </p:cNvPr>
          <p:cNvSpPr>
            <a:spLocks noGrp="1"/>
          </p:cNvSpPr>
          <p:nvPr>
            <p:ph type="sldNum" sz="quarter" idx="11"/>
          </p:nvPr>
        </p:nvSpPr>
        <p:spPr>
          <a:xfrm>
            <a:off x="8930221" y="6250335"/>
            <a:ext cx="1156253" cy="365125"/>
          </a:xfrm>
          <a:prstGeom prst="rect">
            <a:avLst/>
          </a:prstGeom>
        </p:spPr>
        <p:txBody>
          <a:bodyPr vert="horz" lIns="91440" tIns="45720" rIns="91440" bIns="45720" rtlCol="0" anchor="ctr"/>
          <a:lstStyle>
            <a:lvl1pPr algn="r">
              <a:defRPr sz="1200" b="0" i="0">
                <a:solidFill>
                  <a:srgbClr val="1F3F75"/>
                </a:solidFill>
                <a:latin typeface="Arial" panose="020B0604020202020204" pitchFamily="34" charset="0"/>
              </a:defRPr>
            </a:lvl1pPr>
          </a:lstStyle>
          <a:p>
            <a:fld id="{588AA4F6-E17D-344D-B027-8965B576DE52}" type="slidenum">
              <a:rPr lang="en-US" smtClean="0"/>
              <a:pPr/>
              <a:t>‹#›</a:t>
            </a:fld>
            <a:endParaRPr lang="en-US"/>
          </a:p>
        </p:txBody>
      </p:sp>
    </p:spTree>
    <p:extLst>
      <p:ext uri="{BB962C8B-B14F-4D97-AF65-F5344CB8AC3E}">
        <p14:creationId xmlns:p14="http://schemas.microsoft.com/office/powerpoint/2010/main" val="3553313352"/>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6/19/25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114378441"/>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6/19/25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6/19/25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6/19/25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6/19/25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6/19/25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6/19/25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6/19/25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6/19/25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6/19/25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6/19/25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6/19/25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noAutofit/>
          </a:bodyPr>
          <a:lstStyle/>
          <a:p>
            <a:fld id="{F46C79FD-C571-418B-AB0F-5EE936C85276}" type="slidenum">
              <a:rPr lang="en-GB" smtClean="0"/>
              <a:t>‹#›</a:t>
            </a:fld>
            <a:endParaRPr lang="en-GB"/>
          </a:p>
        </p:txBody>
      </p:sp>
      <p:sp>
        <p:nvSpPr>
          <p:cNvPr id="2" name="Rectangle 1"/>
          <p:cNvSpPr/>
          <p:nvPr userDrawn="1"/>
        </p:nvSpPr>
        <p:spPr>
          <a:xfrm>
            <a:off x="0" y="0"/>
            <a:ext cx="12192000" cy="10781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5" name="Rectangle 4"/>
          <p:cNvSpPr/>
          <p:nvPr userDrawn="1"/>
        </p:nvSpPr>
        <p:spPr>
          <a:xfrm>
            <a:off x="0" y="1078173"/>
            <a:ext cx="12192000" cy="5779827"/>
          </a:xfrm>
          <a:prstGeom prst="rect">
            <a:avLst/>
          </a:prstGeom>
          <a:solidFill>
            <a:srgbClr val="0356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solidFill>
                <a:schemeClr val="accent4"/>
              </a:solidFill>
            </a:endParaRPr>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88933" y="258042"/>
            <a:ext cx="1659793" cy="1152460"/>
          </a:xfrm>
          <a:prstGeom prst="rect">
            <a:avLst/>
          </a:prstGeom>
        </p:spPr>
      </p:pic>
      <p:sp>
        <p:nvSpPr>
          <p:cNvPr id="6" name="Title 1"/>
          <p:cNvSpPr>
            <a:spLocks noGrp="1"/>
          </p:cNvSpPr>
          <p:nvPr>
            <p:ph type="ctrTitle"/>
          </p:nvPr>
        </p:nvSpPr>
        <p:spPr>
          <a:xfrm>
            <a:off x="1071350" y="1992572"/>
            <a:ext cx="10065224" cy="2149523"/>
          </a:xfrm>
        </p:spPr>
        <p:txBody>
          <a:bodyPr wrap="none" anchor="t">
            <a:noAutofit/>
          </a:bodyPr>
          <a:lstStyle>
            <a:lvl1pPr algn="l">
              <a:defRPr sz="6000" b="0">
                <a:solidFill>
                  <a:schemeClr val="bg1"/>
                </a:solidFill>
              </a:defRPr>
            </a:lvl1pPr>
          </a:lstStyle>
          <a:p>
            <a:r>
              <a:rPr lang="en-US"/>
              <a:t>Click to edit Master title style</a:t>
            </a:r>
            <a:endParaRPr lang="en-GB"/>
          </a:p>
        </p:txBody>
      </p:sp>
      <p:cxnSp>
        <p:nvCxnSpPr>
          <p:cNvPr id="7" name="Straight Connector 6"/>
          <p:cNvCxnSpPr/>
          <p:nvPr userDrawn="1"/>
        </p:nvCxnSpPr>
        <p:spPr>
          <a:xfrm>
            <a:off x="838200" y="1978925"/>
            <a:ext cx="0" cy="4879075"/>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1" name="Rectangle 10"/>
          <p:cNvSpPr/>
          <p:nvPr userDrawn="1"/>
        </p:nvSpPr>
        <p:spPr>
          <a:xfrm>
            <a:off x="5741158" y="6619164"/>
            <a:ext cx="707409" cy="240594"/>
          </a:xfrm>
          <a:prstGeom prst="rect">
            <a:avLst/>
          </a:prstGeom>
          <a:solidFill>
            <a:srgbClr val="0044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17" name="Subtitle 2"/>
          <p:cNvSpPr>
            <a:spLocks noGrp="1"/>
          </p:cNvSpPr>
          <p:nvPr>
            <p:ph type="subTitle" idx="1"/>
          </p:nvPr>
        </p:nvSpPr>
        <p:spPr>
          <a:xfrm>
            <a:off x="1071351" y="4418049"/>
            <a:ext cx="10065224" cy="897754"/>
          </a:xfrm>
        </p:spPr>
        <p:txBody>
          <a:bodyPr>
            <a:noAutofit/>
          </a:bodyPr>
          <a:lstStyle>
            <a:lvl1pPr marL="0" indent="0" algn="l">
              <a:buNone/>
              <a:defRPr sz="2800" i="0">
                <a:solidFill>
                  <a:schemeClr val="accent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19" name="Text Placeholder 18"/>
          <p:cNvSpPr>
            <a:spLocks noGrp="1"/>
          </p:cNvSpPr>
          <p:nvPr>
            <p:ph type="body" sz="quarter" idx="13"/>
          </p:nvPr>
        </p:nvSpPr>
        <p:spPr>
          <a:xfrm>
            <a:off x="6096000" y="5557903"/>
            <a:ext cx="5040313" cy="528998"/>
          </a:xfrm>
        </p:spPr>
        <p:txBody>
          <a:bodyPr>
            <a:noAutofit/>
          </a:bodyPr>
          <a:lstStyle>
            <a:lvl1pPr marL="0" indent="0" algn="r">
              <a:buFontTx/>
              <a:buNone/>
              <a:defRPr sz="2200" i="1">
                <a:solidFill>
                  <a:schemeClr val="bg1"/>
                </a:solidFill>
              </a:defRPr>
            </a:lvl1pPr>
          </a:lstStyle>
          <a:p>
            <a:pPr lvl="0"/>
            <a:r>
              <a:rPr lang="en-US"/>
              <a:t>Edit Master text styles</a:t>
            </a:r>
          </a:p>
        </p:txBody>
      </p:sp>
    </p:spTree>
    <p:extLst>
      <p:ext uri="{BB962C8B-B14F-4D97-AF65-F5344CB8AC3E}">
        <p14:creationId xmlns:p14="http://schemas.microsoft.com/office/powerpoint/2010/main" val="226092945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850288"/>
            <a:ext cx="12192000" cy="5018345"/>
          </a:xfrm>
          <a:prstGeom prst="rect">
            <a:avLst/>
          </a:prstGeom>
        </p:spPr>
      </p:pic>
      <p:sp>
        <p:nvSpPr>
          <p:cNvPr id="4" name="Slide Number Placeholder 3"/>
          <p:cNvSpPr>
            <a:spLocks noGrp="1"/>
          </p:cNvSpPr>
          <p:nvPr>
            <p:ph type="sldNum" sz="quarter" idx="12"/>
          </p:nvPr>
        </p:nvSpPr>
        <p:spPr/>
        <p:txBody>
          <a:bodyPr>
            <a:noAutofit/>
          </a:bodyPr>
          <a:lstStyle/>
          <a:p>
            <a:fld id="{F46C79FD-C571-418B-AB0F-5EE936C85276}" type="slidenum">
              <a:rPr lang="en-GB" smtClean="0"/>
              <a:t>‹#›</a:t>
            </a:fld>
            <a:endParaRPr lang="en-GB"/>
          </a:p>
        </p:txBody>
      </p:sp>
      <p:sp>
        <p:nvSpPr>
          <p:cNvPr id="2" name="Rectangle 1"/>
          <p:cNvSpPr/>
          <p:nvPr userDrawn="1"/>
        </p:nvSpPr>
        <p:spPr>
          <a:xfrm>
            <a:off x="0" y="0"/>
            <a:ext cx="12192000" cy="10781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5" name="Rectangle 4"/>
          <p:cNvSpPr/>
          <p:nvPr userDrawn="1"/>
        </p:nvSpPr>
        <p:spPr>
          <a:xfrm>
            <a:off x="0" y="1078174"/>
            <a:ext cx="12192000" cy="2890800"/>
          </a:xfrm>
          <a:prstGeom prst="rect">
            <a:avLst/>
          </a:prstGeom>
          <a:solidFill>
            <a:srgbClr val="0356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solidFill>
                <a:schemeClr val="accent4"/>
              </a:solidFill>
            </a:endParaRPr>
          </a:p>
        </p:txBody>
      </p:sp>
      <p:pic>
        <p:nvPicPr>
          <p:cNvPr id="3" name="Picture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388933" y="258042"/>
            <a:ext cx="1659793" cy="1152460"/>
          </a:xfrm>
          <a:prstGeom prst="rect">
            <a:avLst/>
          </a:prstGeom>
        </p:spPr>
      </p:pic>
      <p:sp>
        <p:nvSpPr>
          <p:cNvPr id="6" name="Title 1"/>
          <p:cNvSpPr>
            <a:spLocks noGrp="1"/>
          </p:cNvSpPr>
          <p:nvPr>
            <p:ph type="ctrTitle"/>
          </p:nvPr>
        </p:nvSpPr>
        <p:spPr>
          <a:xfrm>
            <a:off x="1071350" y="1992572"/>
            <a:ext cx="10065224" cy="872647"/>
          </a:xfrm>
        </p:spPr>
        <p:txBody>
          <a:bodyPr anchor="t">
            <a:normAutofit/>
          </a:bodyPr>
          <a:lstStyle>
            <a:lvl1pPr algn="l">
              <a:defRPr sz="6000" b="0">
                <a:solidFill>
                  <a:schemeClr val="bg1"/>
                </a:solidFill>
              </a:defRPr>
            </a:lvl1pPr>
          </a:lstStyle>
          <a:p>
            <a:r>
              <a:rPr lang="en-US"/>
              <a:t>Click to edit Master title style</a:t>
            </a:r>
            <a:endParaRPr lang="en-GB"/>
          </a:p>
        </p:txBody>
      </p:sp>
      <p:cxnSp>
        <p:nvCxnSpPr>
          <p:cNvPr id="7" name="Straight Connector 6"/>
          <p:cNvCxnSpPr/>
          <p:nvPr userDrawn="1"/>
        </p:nvCxnSpPr>
        <p:spPr>
          <a:xfrm>
            <a:off x="838200" y="1978925"/>
            <a:ext cx="0" cy="4879075"/>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1" name="Rectangle 10"/>
          <p:cNvSpPr/>
          <p:nvPr userDrawn="1"/>
        </p:nvSpPr>
        <p:spPr>
          <a:xfrm>
            <a:off x="5741158" y="6619164"/>
            <a:ext cx="707409" cy="240594"/>
          </a:xfrm>
          <a:prstGeom prst="rect">
            <a:avLst/>
          </a:prstGeom>
          <a:solidFill>
            <a:srgbClr val="0044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17" name="Subtitle 2"/>
          <p:cNvSpPr>
            <a:spLocks noGrp="1"/>
          </p:cNvSpPr>
          <p:nvPr>
            <p:ph type="subTitle" idx="1"/>
          </p:nvPr>
        </p:nvSpPr>
        <p:spPr>
          <a:xfrm>
            <a:off x="1071351" y="3067468"/>
            <a:ext cx="10065224" cy="897754"/>
          </a:xfrm>
        </p:spPr>
        <p:txBody>
          <a:bodyPr>
            <a:noAutofit/>
          </a:bodyPr>
          <a:lstStyle>
            <a:lvl1pPr marL="0" indent="0" algn="l">
              <a:buNone/>
              <a:defRPr sz="2800" i="0">
                <a:solidFill>
                  <a:schemeClr val="accent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19" name="Text Placeholder 18"/>
          <p:cNvSpPr>
            <a:spLocks noGrp="1"/>
          </p:cNvSpPr>
          <p:nvPr>
            <p:ph type="body" sz="quarter" idx="13"/>
          </p:nvPr>
        </p:nvSpPr>
        <p:spPr>
          <a:xfrm>
            <a:off x="6096000" y="5783535"/>
            <a:ext cx="5040313" cy="528998"/>
          </a:xfrm>
        </p:spPr>
        <p:txBody>
          <a:bodyPr anchor="b" anchorCtr="0">
            <a:noAutofit/>
          </a:bodyPr>
          <a:lstStyle>
            <a:lvl1pPr marL="0" indent="0" algn="r">
              <a:buFontTx/>
              <a:buNone/>
              <a:defRPr sz="2200" i="1">
                <a:solidFill>
                  <a:schemeClr val="bg1"/>
                </a:solidFill>
              </a:defRPr>
            </a:lvl1pPr>
          </a:lstStyle>
          <a:p>
            <a:pPr lvl="0"/>
            <a:r>
              <a:rPr lang="en-US"/>
              <a:t>Edit Master text styles</a:t>
            </a:r>
          </a:p>
        </p:txBody>
      </p:sp>
    </p:spTree>
    <p:extLst>
      <p:ext uri="{BB962C8B-B14F-4D97-AF65-F5344CB8AC3E}">
        <p14:creationId xmlns:p14="http://schemas.microsoft.com/office/powerpoint/2010/main" val="210303455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802219"/>
            <a:ext cx="12192000" cy="6059194"/>
          </a:xfrm>
          <a:prstGeom prst="rect">
            <a:avLst/>
          </a:prstGeom>
        </p:spPr>
      </p:pic>
      <p:sp>
        <p:nvSpPr>
          <p:cNvPr id="14" name="Rectangle 13"/>
          <p:cNvSpPr/>
          <p:nvPr userDrawn="1"/>
        </p:nvSpPr>
        <p:spPr>
          <a:xfrm>
            <a:off x="5289" y="1078173"/>
            <a:ext cx="12197346" cy="5783239"/>
          </a:xfrm>
          <a:prstGeom prst="rect">
            <a:avLst/>
          </a:prstGeom>
          <a:solidFill>
            <a:srgbClr val="024EA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solidFill>
                <a:schemeClr val="accent4"/>
              </a:solidFill>
            </a:endParaRPr>
          </a:p>
        </p:txBody>
      </p:sp>
      <p:sp>
        <p:nvSpPr>
          <p:cNvPr id="2" name="Rectangle 1"/>
          <p:cNvSpPr/>
          <p:nvPr userDrawn="1"/>
        </p:nvSpPr>
        <p:spPr>
          <a:xfrm>
            <a:off x="0" y="0"/>
            <a:ext cx="12192000" cy="10781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6" name="Title 1"/>
          <p:cNvSpPr>
            <a:spLocks noGrp="1"/>
          </p:cNvSpPr>
          <p:nvPr>
            <p:ph type="ctrTitle"/>
          </p:nvPr>
        </p:nvSpPr>
        <p:spPr>
          <a:xfrm>
            <a:off x="1071350" y="1992572"/>
            <a:ext cx="10065224" cy="2149523"/>
          </a:xfrm>
        </p:spPr>
        <p:txBody>
          <a:bodyPr wrap="none" anchor="t">
            <a:noAutofit/>
          </a:bodyPr>
          <a:lstStyle>
            <a:lvl1pPr algn="l">
              <a:defRPr sz="6000" b="0">
                <a:solidFill>
                  <a:schemeClr val="bg1"/>
                </a:solidFill>
              </a:defRPr>
            </a:lvl1pPr>
          </a:lstStyle>
          <a:p>
            <a:r>
              <a:rPr lang="en-US"/>
              <a:t>Click to edit Master title style</a:t>
            </a:r>
            <a:endParaRPr lang="en-GB"/>
          </a:p>
        </p:txBody>
      </p:sp>
      <p:cxnSp>
        <p:nvCxnSpPr>
          <p:cNvPr id="7" name="Straight Connector 6"/>
          <p:cNvCxnSpPr/>
          <p:nvPr userDrawn="1"/>
        </p:nvCxnSpPr>
        <p:spPr>
          <a:xfrm>
            <a:off x="838200" y="1978925"/>
            <a:ext cx="0" cy="4879075"/>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1" name="Rectangle 10"/>
          <p:cNvSpPr/>
          <p:nvPr userDrawn="1"/>
        </p:nvSpPr>
        <p:spPr>
          <a:xfrm>
            <a:off x="5741158" y="6619164"/>
            <a:ext cx="707409" cy="240594"/>
          </a:xfrm>
          <a:prstGeom prst="rect">
            <a:avLst/>
          </a:prstGeom>
          <a:solidFill>
            <a:srgbClr val="0044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12" name="Subtitle 2"/>
          <p:cNvSpPr>
            <a:spLocks noGrp="1"/>
          </p:cNvSpPr>
          <p:nvPr>
            <p:ph type="subTitle" idx="1"/>
          </p:nvPr>
        </p:nvSpPr>
        <p:spPr>
          <a:xfrm>
            <a:off x="1071351" y="4418049"/>
            <a:ext cx="10065224" cy="897754"/>
          </a:xfrm>
        </p:spPr>
        <p:txBody>
          <a:bodyPr wrap="none">
            <a:noAutofit/>
          </a:bodyPr>
          <a:lstStyle>
            <a:lvl1pPr marL="0" indent="0" algn="l">
              <a:buNone/>
              <a:defRPr sz="2800" i="0">
                <a:solidFill>
                  <a:schemeClr val="accent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3" name="Picture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388933" y="258042"/>
            <a:ext cx="1659793" cy="1152460"/>
          </a:xfrm>
          <a:prstGeom prst="rect">
            <a:avLst/>
          </a:prstGeom>
        </p:spPr>
      </p:pic>
      <p:sp>
        <p:nvSpPr>
          <p:cNvPr id="16" name="Text Placeholder 18"/>
          <p:cNvSpPr>
            <a:spLocks noGrp="1"/>
          </p:cNvSpPr>
          <p:nvPr>
            <p:ph type="body" sz="quarter" idx="13"/>
          </p:nvPr>
        </p:nvSpPr>
        <p:spPr>
          <a:xfrm>
            <a:off x="6096000" y="5557903"/>
            <a:ext cx="5040313" cy="528998"/>
          </a:xfrm>
        </p:spPr>
        <p:txBody>
          <a:bodyPr wrap="none">
            <a:noAutofit/>
          </a:bodyPr>
          <a:lstStyle>
            <a:lvl1pPr marL="0" indent="0" algn="r">
              <a:buFontTx/>
              <a:buNone/>
              <a:defRPr sz="2200" i="1">
                <a:solidFill>
                  <a:schemeClr val="bg1"/>
                </a:solidFill>
              </a:defRPr>
            </a:lvl1pPr>
          </a:lstStyle>
          <a:p>
            <a:pPr lvl="0"/>
            <a:r>
              <a:rPr lang="en-US"/>
              <a:t>Edit Master text styles</a:t>
            </a:r>
          </a:p>
        </p:txBody>
      </p:sp>
    </p:spTree>
    <p:extLst>
      <p:ext uri="{BB962C8B-B14F-4D97-AF65-F5344CB8AC3E}">
        <p14:creationId xmlns:p14="http://schemas.microsoft.com/office/powerpoint/2010/main" val="54665680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5.xml><?xml version="1.0" encoding="utf-8"?>
<p:sldLayout xmlns:a="http://schemas.openxmlformats.org/drawingml/2006/main" xmlns:r="http://schemas.openxmlformats.org/officeDocument/2006/relationships" xmlns:p="http://schemas.openxmlformats.org/presentationml/2006/main" type="title" preserve="1">
  <p:cSld name="Chapter Slide">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rgbClr val="0356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2" name="Title 1"/>
          <p:cNvSpPr>
            <a:spLocks noGrp="1"/>
          </p:cNvSpPr>
          <p:nvPr>
            <p:ph type="ctrTitle"/>
          </p:nvPr>
        </p:nvSpPr>
        <p:spPr>
          <a:xfrm>
            <a:off x="1070189" y="1122363"/>
            <a:ext cx="10676038" cy="2387600"/>
          </a:xfrm>
        </p:spPr>
        <p:txBody>
          <a:bodyPr anchor="b">
            <a:noAutofit/>
          </a:bodyPr>
          <a:lstStyle>
            <a:lvl1pPr algn="l">
              <a:defRPr sz="6000">
                <a:solidFill>
                  <a:schemeClr val="accent5"/>
                </a:solidFill>
              </a:defRPr>
            </a:lvl1pPr>
          </a:lstStyle>
          <a:p>
            <a:r>
              <a:rPr lang="en-US"/>
              <a:t>Click to edit Master title style</a:t>
            </a:r>
            <a:endParaRPr lang="en-GB"/>
          </a:p>
        </p:txBody>
      </p:sp>
      <p:sp>
        <p:nvSpPr>
          <p:cNvPr id="3" name="Subtitle 2"/>
          <p:cNvSpPr>
            <a:spLocks noGrp="1"/>
          </p:cNvSpPr>
          <p:nvPr>
            <p:ph type="subTitle" idx="1"/>
          </p:nvPr>
        </p:nvSpPr>
        <p:spPr>
          <a:xfrm>
            <a:off x="1070189" y="3602038"/>
            <a:ext cx="10676038" cy="1655762"/>
          </a:xfrm>
        </p:spPr>
        <p:txBody>
          <a:bodyPr>
            <a:no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6" name="Slide Number Placeholder 5"/>
          <p:cNvSpPr>
            <a:spLocks noGrp="1"/>
          </p:cNvSpPr>
          <p:nvPr>
            <p:ph type="sldNum" sz="quarter" idx="12"/>
          </p:nvPr>
        </p:nvSpPr>
        <p:spPr/>
        <p:txBody>
          <a:bodyPr>
            <a:noAutofit/>
          </a:bodyPr>
          <a:lstStyle>
            <a:lvl1pPr>
              <a:defRPr>
                <a:solidFill>
                  <a:schemeClr val="bg1"/>
                </a:solidFill>
              </a:defRPr>
            </a:lvl1pPr>
          </a:lstStyle>
          <a:p>
            <a:fld id="{F46C79FD-C571-418B-AB0F-5EE936C85276}" type="slidenum">
              <a:rPr lang="en-GB" smtClean="0"/>
              <a:pPr/>
              <a:t>‹#›</a:t>
            </a:fld>
            <a:endParaRPr lang="en-GB"/>
          </a:p>
        </p:txBody>
      </p:sp>
      <p:cxnSp>
        <p:nvCxnSpPr>
          <p:cNvPr id="7" name="Straight Connector 6"/>
          <p:cNvCxnSpPr/>
          <p:nvPr userDrawn="1"/>
        </p:nvCxnSpPr>
        <p:spPr>
          <a:xfrm>
            <a:off x="838200" y="0"/>
            <a:ext cx="0" cy="3295934"/>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pic>
        <p:nvPicPr>
          <p:cNvPr id="9" name="Picture 8"/>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027715" y="6045257"/>
            <a:ext cx="1718512" cy="451153"/>
          </a:xfrm>
          <a:prstGeom prst="rect">
            <a:avLst/>
          </a:prstGeom>
        </p:spPr>
      </p:pic>
    </p:spTree>
    <p:extLst>
      <p:ext uri="{BB962C8B-B14F-4D97-AF65-F5344CB8AC3E}">
        <p14:creationId xmlns:p14="http://schemas.microsoft.com/office/powerpoint/2010/main" val="2913432470"/>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Chapter Slide (2)">
    <p:spTree>
      <p:nvGrpSpPr>
        <p:cNvPr id="1" name=""/>
        <p:cNvGrpSpPr/>
        <p:nvPr/>
      </p:nvGrpSpPr>
      <p:grpSpPr>
        <a:xfrm>
          <a:off x="0" y="0"/>
          <a:ext cx="0" cy="0"/>
          <a:chOff x="0" y="0"/>
          <a:chExt cx="0" cy="0"/>
        </a:xfrm>
      </p:grpSpPr>
      <p:sp>
        <p:nvSpPr>
          <p:cNvPr id="7" name="Rectangle 6"/>
          <p:cNvSpPr/>
          <p:nvPr userDrawn="1"/>
        </p:nvSpPr>
        <p:spPr>
          <a:xfrm>
            <a:off x="0" y="0"/>
            <a:ext cx="1219200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6" name="Slide Number Placeholder 5"/>
          <p:cNvSpPr>
            <a:spLocks noGrp="1"/>
          </p:cNvSpPr>
          <p:nvPr>
            <p:ph type="sldNum" sz="quarter" idx="12"/>
          </p:nvPr>
        </p:nvSpPr>
        <p:spPr/>
        <p:txBody>
          <a:bodyPr>
            <a:noAutofit/>
          </a:bodyPr>
          <a:lstStyle/>
          <a:p>
            <a:fld id="{F46C79FD-C571-418B-AB0F-5EE936C85276}" type="slidenum">
              <a:rPr lang="en-GB" smtClean="0"/>
              <a:t>‹#›</a:t>
            </a:fld>
            <a:endParaRPr lang="en-GB"/>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033852" y="6045865"/>
            <a:ext cx="1716200" cy="450546"/>
          </a:xfrm>
          <a:prstGeom prst="rect">
            <a:avLst/>
          </a:prstGeom>
        </p:spPr>
      </p:pic>
      <p:sp>
        <p:nvSpPr>
          <p:cNvPr id="11" name="Title 1"/>
          <p:cNvSpPr>
            <a:spLocks noGrp="1"/>
          </p:cNvSpPr>
          <p:nvPr>
            <p:ph type="ctrTitle"/>
          </p:nvPr>
        </p:nvSpPr>
        <p:spPr>
          <a:xfrm>
            <a:off x="1077013" y="1122363"/>
            <a:ext cx="10156297" cy="2387600"/>
          </a:xfrm>
        </p:spPr>
        <p:txBody>
          <a:bodyPr anchor="b">
            <a:noAutofit/>
          </a:bodyPr>
          <a:lstStyle>
            <a:lvl1pPr algn="l">
              <a:defRPr sz="6000">
                <a:solidFill>
                  <a:schemeClr val="tx2"/>
                </a:solidFill>
              </a:defRPr>
            </a:lvl1pPr>
          </a:lstStyle>
          <a:p>
            <a:r>
              <a:rPr lang="en-US"/>
              <a:t>Click to edit Master title style</a:t>
            </a:r>
            <a:endParaRPr lang="en-GB"/>
          </a:p>
        </p:txBody>
      </p:sp>
      <p:cxnSp>
        <p:nvCxnSpPr>
          <p:cNvPr id="13" name="Straight Connector 12"/>
          <p:cNvCxnSpPr/>
          <p:nvPr userDrawn="1"/>
        </p:nvCxnSpPr>
        <p:spPr>
          <a:xfrm>
            <a:off x="838200" y="0"/>
            <a:ext cx="0" cy="3295934"/>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
        <p:nvSpPr>
          <p:cNvPr id="14" name="Subtitle 2"/>
          <p:cNvSpPr>
            <a:spLocks noGrp="1"/>
          </p:cNvSpPr>
          <p:nvPr>
            <p:ph type="subTitle" idx="1"/>
          </p:nvPr>
        </p:nvSpPr>
        <p:spPr>
          <a:xfrm>
            <a:off x="1070189" y="3602038"/>
            <a:ext cx="10156297" cy="1655762"/>
          </a:xfrm>
        </p:spPr>
        <p:txBody>
          <a:bodyPr>
            <a:noAutofit/>
          </a:bodyPr>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Tree>
    <p:extLst>
      <p:ext uri="{BB962C8B-B14F-4D97-AF65-F5344CB8AC3E}">
        <p14:creationId xmlns:p14="http://schemas.microsoft.com/office/powerpoint/2010/main" val="3860774238"/>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Last slide (option 1)">
    <p:spTree>
      <p:nvGrpSpPr>
        <p:cNvPr id="1" name=""/>
        <p:cNvGrpSpPr/>
        <p:nvPr/>
      </p:nvGrpSpPr>
      <p:grpSpPr>
        <a:xfrm>
          <a:off x="0" y="0"/>
          <a:ext cx="0" cy="0"/>
          <a:chOff x="0" y="0"/>
          <a:chExt cx="0" cy="0"/>
        </a:xfrm>
      </p:grpSpPr>
      <p:sp>
        <p:nvSpPr>
          <p:cNvPr id="7" name="Rectangle 6"/>
          <p:cNvSpPr/>
          <p:nvPr userDrawn="1"/>
        </p:nvSpPr>
        <p:spPr>
          <a:xfrm>
            <a:off x="0" y="1"/>
            <a:ext cx="12192000" cy="342899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6" name="Slide Number Placeholder 5"/>
          <p:cNvSpPr>
            <a:spLocks noGrp="1"/>
          </p:cNvSpPr>
          <p:nvPr>
            <p:ph type="sldNum" sz="quarter" idx="12"/>
          </p:nvPr>
        </p:nvSpPr>
        <p:spPr/>
        <p:txBody>
          <a:bodyPr>
            <a:noAutofit/>
          </a:bodyPr>
          <a:lstStyle/>
          <a:p>
            <a:fld id="{F46C79FD-C571-418B-AB0F-5EE936C85276}" type="slidenum">
              <a:rPr lang="en-GB" smtClean="0"/>
              <a:t>‹#›</a:t>
            </a:fld>
            <a:endParaRPr lang="en-GB"/>
          </a:p>
        </p:txBody>
      </p:sp>
      <p:sp>
        <p:nvSpPr>
          <p:cNvPr id="11" name="Title 1"/>
          <p:cNvSpPr>
            <a:spLocks noGrp="1"/>
          </p:cNvSpPr>
          <p:nvPr>
            <p:ph type="ctrTitle"/>
          </p:nvPr>
        </p:nvSpPr>
        <p:spPr>
          <a:xfrm>
            <a:off x="1077013" y="1122363"/>
            <a:ext cx="10156297" cy="1240348"/>
          </a:xfrm>
        </p:spPr>
        <p:txBody>
          <a:bodyPr anchor="b">
            <a:noAutofit/>
          </a:bodyPr>
          <a:lstStyle>
            <a:lvl1pPr algn="l">
              <a:defRPr sz="6000">
                <a:solidFill>
                  <a:schemeClr val="tx2"/>
                </a:solidFill>
              </a:defRPr>
            </a:lvl1pPr>
          </a:lstStyle>
          <a:p>
            <a:r>
              <a:rPr lang="en-US"/>
              <a:t>Click to edit Master title style</a:t>
            </a:r>
            <a:endParaRPr lang="en-GB"/>
          </a:p>
        </p:txBody>
      </p:sp>
      <p:cxnSp>
        <p:nvCxnSpPr>
          <p:cNvPr id="13" name="Straight Connector 12"/>
          <p:cNvCxnSpPr/>
          <p:nvPr userDrawn="1"/>
        </p:nvCxnSpPr>
        <p:spPr>
          <a:xfrm>
            <a:off x="838200" y="0"/>
            <a:ext cx="0" cy="2362711"/>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
        <p:nvSpPr>
          <p:cNvPr id="14" name="Subtitle 2"/>
          <p:cNvSpPr>
            <a:spLocks noGrp="1"/>
          </p:cNvSpPr>
          <p:nvPr>
            <p:ph type="subTitle" idx="1"/>
          </p:nvPr>
        </p:nvSpPr>
        <p:spPr>
          <a:xfrm>
            <a:off x="838200" y="4160826"/>
            <a:ext cx="10889439" cy="1620145"/>
          </a:xfrm>
        </p:spPr>
        <p:txBody>
          <a:bodyPr>
            <a:noAutofit/>
          </a:bodyPr>
          <a:lstStyle>
            <a:lvl1pPr marL="0" indent="0" algn="l">
              <a:buNone/>
              <a:defRPr sz="14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Tree>
    <p:extLst>
      <p:ext uri="{BB962C8B-B14F-4D97-AF65-F5344CB8AC3E}">
        <p14:creationId xmlns:p14="http://schemas.microsoft.com/office/powerpoint/2010/main" val="266934204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Last slide (option 2)">
    <p:spTree>
      <p:nvGrpSpPr>
        <p:cNvPr id="1" name=""/>
        <p:cNvGrpSpPr/>
        <p:nvPr/>
      </p:nvGrpSpPr>
      <p:grpSpPr>
        <a:xfrm>
          <a:off x="0" y="0"/>
          <a:ext cx="0" cy="0"/>
          <a:chOff x="0" y="0"/>
          <a:chExt cx="0" cy="0"/>
        </a:xfrm>
      </p:grpSpPr>
      <p:sp>
        <p:nvSpPr>
          <p:cNvPr id="7" name="Rectangle 6"/>
          <p:cNvSpPr/>
          <p:nvPr userDrawn="1"/>
        </p:nvSpPr>
        <p:spPr>
          <a:xfrm>
            <a:off x="0" y="1"/>
            <a:ext cx="12192000" cy="342899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6" name="Slide Number Placeholder 5"/>
          <p:cNvSpPr>
            <a:spLocks noGrp="1"/>
          </p:cNvSpPr>
          <p:nvPr>
            <p:ph type="sldNum" sz="quarter" idx="12"/>
          </p:nvPr>
        </p:nvSpPr>
        <p:spPr/>
        <p:txBody>
          <a:bodyPr>
            <a:noAutofit/>
          </a:bodyPr>
          <a:lstStyle/>
          <a:p>
            <a:fld id="{F46C79FD-C571-418B-AB0F-5EE936C85276}" type="slidenum">
              <a:rPr lang="en-GB" smtClean="0"/>
              <a:t>‹#›</a:t>
            </a:fld>
            <a:endParaRPr lang="en-GB"/>
          </a:p>
        </p:txBody>
      </p:sp>
      <p:sp>
        <p:nvSpPr>
          <p:cNvPr id="11" name="Title 1"/>
          <p:cNvSpPr>
            <a:spLocks noGrp="1"/>
          </p:cNvSpPr>
          <p:nvPr>
            <p:ph type="ctrTitle"/>
          </p:nvPr>
        </p:nvSpPr>
        <p:spPr>
          <a:xfrm>
            <a:off x="1077013" y="1122363"/>
            <a:ext cx="10156297" cy="1240348"/>
          </a:xfrm>
        </p:spPr>
        <p:txBody>
          <a:bodyPr anchor="b">
            <a:noAutofit/>
          </a:bodyPr>
          <a:lstStyle>
            <a:lvl1pPr algn="l">
              <a:defRPr sz="6000">
                <a:solidFill>
                  <a:schemeClr val="accent5"/>
                </a:solidFill>
              </a:defRPr>
            </a:lvl1pPr>
          </a:lstStyle>
          <a:p>
            <a:r>
              <a:rPr lang="en-US"/>
              <a:t>Click to edit Master title style</a:t>
            </a:r>
            <a:endParaRPr lang="en-GB"/>
          </a:p>
        </p:txBody>
      </p:sp>
      <p:cxnSp>
        <p:nvCxnSpPr>
          <p:cNvPr id="13" name="Straight Connector 12"/>
          <p:cNvCxnSpPr/>
          <p:nvPr userDrawn="1"/>
        </p:nvCxnSpPr>
        <p:spPr>
          <a:xfrm>
            <a:off x="838200" y="0"/>
            <a:ext cx="0" cy="2362711"/>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4" name="Subtitle 2"/>
          <p:cNvSpPr>
            <a:spLocks noGrp="1"/>
          </p:cNvSpPr>
          <p:nvPr>
            <p:ph type="subTitle" idx="1"/>
          </p:nvPr>
        </p:nvSpPr>
        <p:spPr>
          <a:xfrm>
            <a:off x="838200" y="4160826"/>
            <a:ext cx="10889439" cy="1620145"/>
          </a:xfrm>
        </p:spPr>
        <p:txBody>
          <a:bodyPr>
            <a:noAutofit/>
          </a:bodyPr>
          <a:lstStyle>
            <a:lvl1pPr marL="0" indent="0" algn="l">
              <a:buNone/>
              <a:defRPr sz="14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Tree>
    <p:extLst>
      <p:ext uri="{BB962C8B-B14F-4D97-AF65-F5344CB8AC3E}">
        <p14:creationId xmlns:p14="http://schemas.microsoft.com/office/powerpoint/2010/main" val="220389612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199" y="1825625"/>
            <a:ext cx="10905699" cy="3881904"/>
          </a:xfrm>
        </p:spPr>
        <p:txBody>
          <a:bodyPr>
            <a:noAutofit/>
          </a:bodyPr>
          <a:lstStyle>
            <a:lvl1pPr>
              <a:lnSpc>
                <a:spcPct val="100000"/>
              </a:lnSpc>
              <a:spcBef>
                <a:spcPts val="0"/>
              </a:spcBef>
              <a:spcAft>
                <a:spcPts val="1800"/>
              </a:spcAft>
              <a:defRPr/>
            </a:lvl1pPr>
            <a:lvl2pPr>
              <a:lnSpc>
                <a:spcPct val="100000"/>
              </a:lnSpc>
              <a:spcAft>
                <a:spcPts val="1800"/>
              </a:spcAft>
              <a:defRPr/>
            </a:lvl2pPr>
            <a:lvl3pPr>
              <a:lnSpc>
                <a:spcPct val="100000"/>
              </a:lnSpc>
              <a:spcAft>
                <a:spcPts val="1800"/>
              </a:spcAft>
              <a:defRPr/>
            </a:lvl3pPr>
            <a:lvl4pPr>
              <a:lnSpc>
                <a:spcPct val="100000"/>
              </a:lnSpc>
              <a:spcAft>
                <a:spcPts val="1800"/>
              </a:spcAft>
              <a:defRPr/>
            </a:lvl4pPr>
            <a:lvl5pPr>
              <a:lnSpc>
                <a:spcPct val="100000"/>
              </a:lnSpc>
              <a:spcAft>
                <a:spcPts val="1800"/>
              </a:spcAf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Slide Number Placeholder 5"/>
          <p:cNvSpPr>
            <a:spLocks noGrp="1"/>
          </p:cNvSpPr>
          <p:nvPr>
            <p:ph type="sldNum" sz="quarter" idx="12"/>
          </p:nvPr>
        </p:nvSpPr>
        <p:spPr/>
        <p:txBody>
          <a:bodyPr>
            <a:noAutofit/>
          </a:bodyPr>
          <a:lstStyle/>
          <a:p>
            <a:fld id="{F46C79FD-C571-418B-AB0F-5EE936C85276}" type="slidenum">
              <a:rPr lang="en-GB" smtClean="0"/>
              <a:t>‹#›</a:t>
            </a:fld>
            <a:endParaRPr lang="en-GB"/>
          </a:p>
        </p:txBody>
      </p:sp>
      <p:cxnSp>
        <p:nvCxnSpPr>
          <p:cNvPr id="7" name="Straight Connector 6"/>
          <p:cNvCxnSpPr/>
          <p:nvPr userDrawn="1"/>
        </p:nvCxnSpPr>
        <p:spPr>
          <a:xfrm flipH="1">
            <a:off x="838199" y="0"/>
            <a:ext cx="1" cy="1276357"/>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9" name="Title Placeholder 1"/>
          <p:cNvSpPr>
            <a:spLocks noGrp="1"/>
          </p:cNvSpPr>
          <p:nvPr>
            <p:ph type="title"/>
          </p:nvPr>
        </p:nvSpPr>
        <p:spPr>
          <a:xfrm>
            <a:off x="970722" y="482860"/>
            <a:ext cx="10515600" cy="782357"/>
          </a:xfrm>
          <a:prstGeom prst="rect">
            <a:avLst/>
          </a:prstGeom>
        </p:spPr>
        <p:txBody>
          <a:bodyPr vert="horz" lIns="91440" tIns="45720" rIns="91440" bIns="0" rtlCol="0" anchor="b" anchorCtr="0">
            <a:noAutofit/>
          </a:bodyPr>
          <a:lstStyle/>
          <a:p>
            <a:r>
              <a:rPr lang="en-US"/>
              <a:t>Click to edit Master title style</a:t>
            </a:r>
            <a:endParaRPr lang="en-GB"/>
          </a:p>
        </p:txBody>
      </p:sp>
    </p:spTree>
    <p:extLst>
      <p:ext uri="{BB962C8B-B14F-4D97-AF65-F5344CB8AC3E}">
        <p14:creationId xmlns:p14="http://schemas.microsoft.com/office/powerpoint/2010/main" val="3468843863"/>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Content and Objec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198" y="1825625"/>
            <a:ext cx="5328000" cy="3906435"/>
          </a:xfrm>
        </p:spPr>
        <p:txBody>
          <a:bodyPr>
            <a:noAutofit/>
          </a:bodyPr>
          <a:lstStyle>
            <a:lvl1pPr>
              <a:spcAft>
                <a:spcPts val="1800"/>
              </a:spcAft>
              <a:defRPr/>
            </a:lvl1pPr>
            <a:lvl2pPr>
              <a:spcAft>
                <a:spcPts val="1800"/>
              </a:spcAft>
              <a:defRPr/>
            </a:lvl2pPr>
            <a:lvl3pPr>
              <a:spcAft>
                <a:spcPts val="1800"/>
              </a:spcAft>
              <a:defRPr/>
            </a:lvl3pPr>
            <a:lvl4pPr>
              <a:spcAft>
                <a:spcPts val="1800"/>
              </a:spcAft>
              <a:defRPr/>
            </a:lvl4pPr>
            <a:lvl5pPr>
              <a:spcAft>
                <a:spcPts val="1800"/>
              </a:spcAf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402250" y="1825625"/>
            <a:ext cx="5328000" cy="3906435"/>
          </a:xfrm>
          <a:noFill/>
        </p:spPr>
        <p:txBody>
          <a:bodyPr>
            <a:noAutofit/>
          </a:bodyPr>
          <a:lstStyle>
            <a:lvl1pPr marL="0" indent="0">
              <a:buNone/>
              <a:defRPr/>
            </a:lvl1pPr>
          </a:lstStyle>
          <a:p>
            <a:pPr lvl="0"/>
            <a:r>
              <a:rPr lang="en-US"/>
              <a:t>Edit Master text styles</a:t>
            </a:r>
          </a:p>
        </p:txBody>
      </p:sp>
      <p:sp>
        <p:nvSpPr>
          <p:cNvPr id="7" name="Slide Number Placeholder 6"/>
          <p:cNvSpPr>
            <a:spLocks noGrp="1"/>
          </p:cNvSpPr>
          <p:nvPr>
            <p:ph type="sldNum" sz="quarter" idx="12"/>
          </p:nvPr>
        </p:nvSpPr>
        <p:spPr/>
        <p:txBody>
          <a:bodyPr>
            <a:noAutofit/>
          </a:bodyPr>
          <a:lstStyle/>
          <a:p>
            <a:fld id="{F46C79FD-C571-418B-AB0F-5EE936C85276}" type="slidenum">
              <a:rPr lang="en-GB" smtClean="0"/>
              <a:t>‹#›</a:t>
            </a:fld>
            <a:endParaRPr lang="en-GB"/>
          </a:p>
        </p:txBody>
      </p:sp>
      <p:cxnSp>
        <p:nvCxnSpPr>
          <p:cNvPr id="9" name="Straight Connector 8"/>
          <p:cNvCxnSpPr/>
          <p:nvPr userDrawn="1"/>
        </p:nvCxnSpPr>
        <p:spPr>
          <a:xfrm flipH="1">
            <a:off x="838199" y="0"/>
            <a:ext cx="1" cy="1276357"/>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0" name="Title Placeholder 1"/>
          <p:cNvSpPr>
            <a:spLocks noGrp="1"/>
          </p:cNvSpPr>
          <p:nvPr>
            <p:ph type="title"/>
          </p:nvPr>
        </p:nvSpPr>
        <p:spPr>
          <a:xfrm>
            <a:off x="970722" y="482860"/>
            <a:ext cx="10515600" cy="782357"/>
          </a:xfrm>
          <a:prstGeom prst="rect">
            <a:avLst/>
          </a:prstGeom>
        </p:spPr>
        <p:txBody>
          <a:bodyPr vert="horz" lIns="91440" tIns="45720" rIns="91440" bIns="0" rtlCol="0" anchor="b" anchorCtr="0">
            <a:noAutofit/>
          </a:bodyPr>
          <a:lstStyle/>
          <a:p>
            <a:r>
              <a:rPr lang="en-US"/>
              <a:t>Click to edit Master title style</a:t>
            </a:r>
            <a:endParaRPr lang="en-GB"/>
          </a:p>
        </p:txBody>
      </p:sp>
    </p:spTree>
    <p:extLst>
      <p:ext uri="{BB962C8B-B14F-4D97-AF65-F5344CB8AC3E}">
        <p14:creationId xmlns:p14="http://schemas.microsoft.com/office/powerpoint/2010/main" val="3897516905"/>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198" y="1825625"/>
            <a:ext cx="5328000" cy="3906435"/>
          </a:xfrm>
        </p:spPr>
        <p:txBody>
          <a:bodyPr>
            <a:noAutofit/>
          </a:bodyPr>
          <a:lstStyle>
            <a:lvl3pPr>
              <a:spcBef>
                <a:spcPts val="0"/>
              </a:spcBef>
              <a:defRPr/>
            </a:lvl3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402250" y="1825625"/>
            <a:ext cx="5328000" cy="3906435"/>
          </a:xfrm>
        </p:spPr>
        <p:txBody>
          <a:bodyPr>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Slide Number Placeholder 6"/>
          <p:cNvSpPr>
            <a:spLocks noGrp="1"/>
          </p:cNvSpPr>
          <p:nvPr>
            <p:ph type="sldNum" sz="quarter" idx="12"/>
          </p:nvPr>
        </p:nvSpPr>
        <p:spPr/>
        <p:txBody>
          <a:bodyPr/>
          <a:lstStyle/>
          <a:p>
            <a:fld id="{F46C79FD-C571-418B-AB0F-5EE936C85276}" type="slidenum">
              <a:rPr lang="en-GB" smtClean="0"/>
              <a:t>‹#›</a:t>
            </a:fld>
            <a:endParaRPr lang="en-GB"/>
          </a:p>
        </p:txBody>
      </p:sp>
      <p:cxnSp>
        <p:nvCxnSpPr>
          <p:cNvPr id="10" name="Straight Connector 9"/>
          <p:cNvCxnSpPr/>
          <p:nvPr userDrawn="1"/>
        </p:nvCxnSpPr>
        <p:spPr>
          <a:xfrm flipH="1">
            <a:off x="838199" y="0"/>
            <a:ext cx="1" cy="1276357"/>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1" name="Title Placeholder 1"/>
          <p:cNvSpPr>
            <a:spLocks noGrp="1"/>
          </p:cNvSpPr>
          <p:nvPr>
            <p:ph type="title"/>
          </p:nvPr>
        </p:nvSpPr>
        <p:spPr>
          <a:xfrm>
            <a:off x="970722" y="482860"/>
            <a:ext cx="10515600" cy="782357"/>
          </a:xfrm>
          <a:prstGeom prst="rect">
            <a:avLst/>
          </a:prstGeom>
        </p:spPr>
        <p:txBody>
          <a:bodyPr vert="horz" lIns="91440" tIns="45720" rIns="91440" bIns="0" rtlCol="0" anchor="b" anchorCtr="0">
            <a:noAutofit/>
          </a:bodyPr>
          <a:lstStyle/>
          <a:p>
            <a:r>
              <a:rPr lang="en-US"/>
              <a:t>Click to edit Master title style</a:t>
            </a:r>
            <a:endParaRPr lang="en-GB"/>
          </a:p>
        </p:txBody>
      </p:sp>
    </p:spTree>
    <p:extLst>
      <p:ext uri="{BB962C8B-B14F-4D97-AF65-F5344CB8AC3E}">
        <p14:creationId xmlns:p14="http://schemas.microsoft.com/office/powerpoint/2010/main" val="3090908020"/>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198" y="1825626"/>
            <a:ext cx="3358489" cy="3763134"/>
          </a:xfrm>
        </p:spPr>
        <p:txBody>
          <a:bodyPr>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Slide Number Placeholder 6"/>
          <p:cNvSpPr>
            <a:spLocks noGrp="1"/>
          </p:cNvSpPr>
          <p:nvPr>
            <p:ph type="sldNum" sz="quarter" idx="12"/>
          </p:nvPr>
        </p:nvSpPr>
        <p:spPr/>
        <p:txBody>
          <a:bodyPr>
            <a:noAutofit/>
          </a:bodyPr>
          <a:lstStyle/>
          <a:p>
            <a:fld id="{F46C79FD-C571-418B-AB0F-5EE936C85276}" type="slidenum">
              <a:rPr lang="en-GB" smtClean="0"/>
              <a:t>‹#›</a:t>
            </a:fld>
            <a:endParaRPr lang="en-GB"/>
          </a:p>
        </p:txBody>
      </p:sp>
      <p:sp>
        <p:nvSpPr>
          <p:cNvPr id="9" name="Content Placeholder 2"/>
          <p:cNvSpPr>
            <a:spLocks noGrp="1"/>
          </p:cNvSpPr>
          <p:nvPr>
            <p:ph sz="half" idx="13"/>
          </p:nvPr>
        </p:nvSpPr>
        <p:spPr>
          <a:xfrm>
            <a:off x="4604979" y="1825625"/>
            <a:ext cx="3358489" cy="3763134"/>
          </a:xfrm>
        </p:spPr>
        <p:txBody>
          <a:bodyPr>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Content Placeholder 2"/>
          <p:cNvSpPr>
            <a:spLocks noGrp="1"/>
          </p:cNvSpPr>
          <p:nvPr>
            <p:ph sz="half" idx="14"/>
          </p:nvPr>
        </p:nvSpPr>
        <p:spPr>
          <a:xfrm>
            <a:off x="8371761" y="1825625"/>
            <a:ext cx="3358489" cy="3763134"/>
          </a:xfrm>
        </p:spPr>
        <p:txBody>
          <a:bodyPr>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cxnSp>
        <p:nvCxnSpPr>
          <p:cNvPr id="12" name="Straight Connector 11"/>
          <p:cNvCxnSpPr/>
          <p:nvPr userDrawn="1"/>
        </p:nvCxnSpPr>
        <p:spPr>
          <a:xfrm flipH="1">
            <a:off x="838199" y="0"/>
            <a:ext cx="1" cy="1276357"/>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3" name="Title Placeholder 1"/>
          <p:cNvSpPr>
            <a:spLocks noGrp="1"/>
          </p:cNvSpPr>
          <p:nvPr>
            <p:ph type="title"/>
          </p:nvPr>
        </p:nvSpPr>
        <p:spPr>
          <a:xfrm>
            <a:off x="970722" y="482860"/>
            <a:ext cx="10515600" cy="782357"/>
          </a:xfrm>
          <a:prstGeom prst="rect">
            <a:avLst/>
          </a:prstGeom>
        </p:spPr>
        <p:txBody>
          <a:bodyPr vert="horz" lIns="91440" tIns="45720" rIns="91440" bIns="0" rtlCol="0" anchor="b" anchorCtr="0">
            <a:noAutofit/>
          </a:bodyPr>
          <a:lstStyle/>
          <a:p>
            <a:r>
              <a:rPr lang="en-US"/>
              <a:t>Click to edit Master title style</a:t>
            </a:r>
            <a:endParaRPr lang="en-GB"/>
          </a:p>
        </p:txBody>
      </p:sp>
    </p:spTree>
    <p:extLst>
      <p:ext uri="{BB962C8B-B14F-4D97-AF65-F5344CB8AC3E}">
        <p14:creationId xmlns:p14="http://schemas.microsoft.com/office/powerpoint/2010/main" val="462579372"/>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9788" y="1681163"/>
            <a:ext cx="5157787" cy="823912"/>
          </a:xfrm>
        </p:spPr>
        <p:txBody>
          <a:bodyPr wrap="square" anchor="b">
            <a:noAutofit/>
          </a:bodyPr>
          <a:lstStyle>
            <a:lvl1pPr marL="0" indent="0">
              <a:buNone/>
              <a:defRPr sz="28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097331"/>
          </a:xfrm>
        </p:spPr>
        <p:txBody>
          <a:bodyPr wrap="square">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a:noFill/>
        </p:spPr>
        <p:txBody>
          <a:bodyPr wrap="square" anchor="b">
            <a:noAutofit/>
          </a:bodyPr>
          <a:lstStyle>
            <a:lvl1pPr marL="0" indent="0">
              <a:buNone/>
              <a:defRPr sz="28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097331"/>
          </a:xfrm>
        </p:spPr>
        <p:txBody>
          <a:bodyPr wrap="square">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Slide Number Placeholder 8"/>
          <p:cNvSpPr>
            <a:spLocks noGrp="1"/>
          </p:cNvSpPr>
          <p:nvPr>
            <p:ph type="sldNum" sz="quarter" idx="12"/>
          </p:nvPr>
        </p:nvSpPr>
        <p:spPr/>
        <p:txBody>
          <a:bodyPr>
            <a:noAutofit/>
          </a:bodyPr>
          <a:lstStyle/>
          <a:p>
            <a:fld id="{F46C79FD-C571-418B-AB0F-5EE936C85276}" type="slidenum">
              <a:rPr lang="en-GB" smtClean="0"/>
              <a:t>‹#›</a:t>
            </a:fld>
            <a:endParaRPr lang="en-GB"/>
          </a:p>
        </p:txBody>
      </p:sp>
      <p:cxnSp>
        <p:nvCxnSpPr>
          <p:cNvPr id="12" name="Straight Connector 11"/>
          <p:cNvCxnSpPr/>
          <p:nvPr userDrawn="1"/>
        </p:nvCxnSpPr>
        <p:spPr>
          <a:xfrm flipH="1">
            <a:off x="838199" y="0"/>
            <a:ext cx="1" cy="1276357"/>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3" name="Title Placeholder 1"/>
          <p:cNvSpPr>
            <a:spLocks noGrp="1"/>
          </p:cNvSpPr>
          <p:nvPr>
            <p:ph type="title"/>
          </p:nvPr>
        </p:nvSpPr>
        <p:spPr>
          <a:xfrm>
            <a:off x="970722" y="482860"/>
            <a:ext cx="10515600" cy="782357"/>
          </a:xfrm>
          <a:prstGeom prst="rect">
            <a:avLst/>
          </a:prstGeom>
        </p:spPr>
        <p:txBody>
          <a:bodyPr vert="horz" lIns="91440" tIns="45720" rIns="91440" bIns="0" rtlCol="0" anchor="b" anchorCtr="0">
            <a:noAutofit/>
          </a:bodyPr>
          <a:lstStyle/>
          <a:p>
            <a:r>
              <a:rPr lang="en-US"/>
              <a:t>Click to edit Master title style</a:t>
            </a:r>
            <a:endParaRPr lang="en-GB"/>
          </a:p>
        </p:txBody>
      </p:sp>
    </p:spTree>
    <p:extLst>
      <p:ext uri="{BB962C8B-B14F-4D97-AF65-F5344CB8AC3E}">
        <p14:creationId xmlns:p14="http://schemas.microsoft.com/office/powerpoint/2010/main" val="2786635394"/>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F46C79FD-C571-418B-AB0F-5EE936C85276}" type="slidenum">
              <a:rPr lang="en-GB" smtClean="0"/>
              <a:t>‹#›</a:t>
            </a:fld>
            <a:endParaRPr lang="en-GB"/>
          </a:p>
        </p:txBody>
      </p:sp>
      <p:cxnSp>
        <p:nvCxnSpPr>
          <p:cNvPr id="8" name="Straight Connector 7"/>
          <p:cNvCxnSpPr/>
          <p:nvPr userDrawn="1"/>
        </p:nvCxnSpPr>
        <p:spPr>
          <a:xfrm flipH="1">
            <a:off x="838199" y="0"/>
            <a:ext cx="1" cy="1276357"/>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9" name="Title Placeholder 1"/>
          <p:cNvSpPr>
            <a:spLocks noGrp="1"/>
          </p:cNvSpPr>
          <p:nvPr>
            <p:ph type="title"/>
          </p:nvPr>
        </p:nvSpPr>
        <p:spPr>
          <a:xfrm>
            <a:off x="970722" y="482860"/>
            <a:ext cx="10515600" cy="782357"/>
          </a:xfrm>
          <a:prstGeom prst="rect">
            <a:avLst/>
          </a:prstGeom>
        </p:spPr>
        <p:txBody>
          <a:bodyPr vert="horz" lIns="91440" tIns="45720" rIns="91440" bIns="0" rtlCol="0" anchor="b" anchorCtr="0">
            <a:noAutofit/>
          </a:bodyPr>
          <a:lstStyle/>
          <a:p>
            <a:r>
              <a:rPr lang="en-US"/>
              <a:t>Click to edit Master title style</a:t>
            </a:r>
            <a:endParaRPr lang="en-GB"/>
          </a:p>
        </p:txBody>
      </p:sp>
    </p:spTree>
    <p:extLst>
      <p:ext uri="{BB962C8B-B14F-4D97-AF65-F5344CB8AC3E}">
        <p14:creationId xmlns:p14="http://schemas.microsoft.com/office/powerpoint/2010/main" val="3572315902"/>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Quote Slide">
    <p:spTree>
      <p:nvGrpSpPr>
        <p:cNvPr id="1" name=""/>
        <p:cNvGrpSpPr/>
        <p:nvPr/>
      </p:nvGrpSpPr>
      <p:grpSpPr>
        <a:xfrm>
          <a:off x="0" y="0"/>
          <a:ext cx="0" cy="0"/>
          <a:chOff x="0" y="0"/>
          <a:chExt cx="0" cy="0"/>
        </a:xfrm>
      </p:grpSpPr>
      <p:sp>
        <p:nvSpPr>
          <p:cNvPr id="5" name="Picture Placeholder 4"/>
          <p:cNvSpPr>
            <a:spLocks noGrp="1"/>
          </p:cNvSpPr>
          <p:nvPr>
            <p:ph type="pic" sz="quarter" idx="13"/>
          </p:nvPr>
        </p:nvSpPr>
        <p:spPr>
          <a:xfrm>
            <a:off x="-59635" y="-59635"/>
            <a:ext cx="6155635" cy="6983896"/>
          </a:xfrm>
          <a:solidFill>
            <a:schemeClr val="bg2"/>
          </a:solidFill>
          <a:ln w="28575">
            <a:solidFill>
              <a:schemeClr val="accent5"/>
            </a:solidFill>
          </a:ln>
        </p:spPr>
        <p:txBody>
          <a:bodyPr/>
          <a:lstStyle/>
          <a:p>
            <a:r>
              <a:rPr lang="en-US"/>
              <a:t>Click icon to add picture</a:t>
            </a:r>
            <a:endParaRPr lang="en-GB"/>
          </a:p>
        </p:txBody>
      </p:sp>
      <p:sp>
        <p:nvSpPr>
          <p:cNvPr id="10" name="Rectangle 9"/>
          <p:cNvSpPr/>
          <p:nvPr userDrawn="1"/>
        </p:nvSpPr>
        <p:spPr>
          <a:xfrm>
            <a:off x="3214048" y="1992573"/>
            <a:ext cx="8550322" cy="36166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19447" y="743802"/>
            <a:ext cx="544923" cy="544923"/>
          </a:xfrm>
          <a:prstGeom prst="rect">
            <a:avLst/>
          </a:prstGeom>
        </p:spPr>
      </p:pic>
      <p:sp>
        <p:nvSpPr>
          <p:cNvPr id="3" name="Content Placeholder 2"/>
          <p:cNvSpPr>
            <a:spLocks noGrp="1"/>
          </p:cNvSpPr>
          <p:nvPr>
            <p:ph idx="1"/>
          </p:nvPr>
        </p:nvSpPr>
        <p:spPr>
          <a:xfrm>
            <a:off x="3538331" y="1992572"/>
            <a:ext cx="8226040" cy="3616657"/>
          </a:xfrm>
          <a:solidFill>
            <a:schemeClr val="bg1"/>
          </a:solidFill>
        </p:spPr>
        <p:txBody>
          <a:bodyPr lIns="360000" tIns="360000" rIns="360000" bIns="360000" anchor="ctr" anchorCtr="0">
            <a:noAutofit/>
          </a:bodyPr>
          <a:lstStyle>
            <a:lvl1pPr marL="0" indent="0">
              <a:buFontTx/>
              <a:buNone/>
              <a:defRPr i="1">
                <a:solidFill>
                  <a:schemeClr val="tx2"/>
                </a:solidFill>
              </a:defRPr>
            </a:lvl1pPr>
          </a:lstStyle>
          <a:p>
            <a:pPr lvl="0"/>
            <a:r>
              <a:rPr lang="en-US"/>
              <a:t>Edit Master text styles</a:t>
            </a:r>
          </a:p>
        </p:txBody>
      </p:sp>
    </p:spTree>
    <p:extLst>
      <p:ext uri="{BB962C8B-B14F-4D97-AF65-F5344CB8AC3E}">
        <p14:creationId xmlns:p14="http://schemas.microsoft.com/office/powerpoint/2010/main" val="201802809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Picture and Content (half page)">
    <p:spTree>
      <p:nvGrpSpPr>
        <p:cNvPr id="1" name=""/>
        <p:cNvGrpSpPr/>
        <p:nvPr/>
      </p:nvGrpSpPr>
      <p:grpSpPr>
        <a:xfrm>
          <a:off x="0" y="0"/>
          <a:ext cx="0" cy="0"/>
          <a:chOff x="0" y="0"/>
          <a:chExt cx="0" cy="0"/>
        </a:xfrm>
      </p:grpSpPr>
      <p:sp>
        <p:nvSpPr>
          <p:cNvPr id="3" name="Content Placeholder 2"/>
          <p:cNvSpPr>
            <a:spLocks noGrp="1"/>
          </p:cNvSpPr>
          <p:nvPr>
            <p:ph idx="1"/>
          </p:nvPr>
        </p:nvSpPr>
        <p:spPr>
          <a:xfrm>
            <a:off x="6817056" y="1825625"/>
            <a:ext cx="4926841" cy="3769957"/>
          </a:xfrm>
        </p:spPr>
        <p:txBody>
          <a:bodyPr>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Slide Number Placeholder 5"/>
          <p:cNvSpPr>
            <a:spLocks noGrp="1"/>
          </p:cNvSpPr>
          <p:nvPr>
            <p:ph type="sldNum" sz="quarter" idx="12"/>
          </p:nvPr>
        </p:nvSpPr>
        <p:spPr/>
        <p:txBody>
          <a:bodyPr/>
          <a:lstStyle/>
          <a:p>
            <a:fld id="{F46C79FD-C571-418B-AB0F-5EE936C85276}" type="slidenum">
              <a:rPr lang="en-GB" smtClean="0"/>
              <a:t>‹#›</a:t>
            </a:fld>
            <a:endParaRPr lang="en-GB"/>
          </a:p>
        </p:txBody>
      </p:sp>
      <p:sp>
        <p:nvSpPr>
          <p:cNvPr id="10" name="Title Placeholder 1"/>
          <p:cNvSpPr>
            <a:spLocks noGrp="1"/>
          </p:cNvSpPr>
          <p:nvPr>
            <p:ph type="title"/>
          </p:nvPr>
        </p:nvSpPr>
        <p:spPr>
          <a:xfrm>
            <a:off x="6817056" y="482860"/>
            <a:ext cx="4669266" cy="782357"/>
          </a:xfrm>
          <a:prstGeom prst="rect">
            <a:avLst/>
          </a:prstGeom>
        </p:spPr>
        <p:txBody>
          <a:bodyPr vert="horz" lIns="91440" tIns="45720" rIns="91440" bIns="0" rtlCol="0" anchor="b" anchorCtr="0">
            <a:noAutofit/>
          </a:bodyPr>
          <a:lstStyle/>
          <a:p>
            <a:r>
              <a:rPr lang="en-US"/>
              <a:t>Click to edit Master title style</a:t>
            </a:r>
            <a:endParaRPr lang="en-GB"/>
          </a:p>
        </p:txBody>
      </p:sp>
      <p:sp>
        <p:nvSpPr>
          <p:cNvPr id="7" name="Picture Placeholder 4"/>
          <p:cNvSpPr>
            <a:spLocks noGrp="1"/>
          </p:cNvSpPr>
          <p:nvPr>
            <p:ph type="pic" sz="quarter" idx="13"/>
          </p:nvPr>
        </p:nvSpPr>
        <p:spPr>
          <a:xfrm>
            <a:off x="-46383" y="-46383"/>
            <a:ext cx="6142383" cy="6964017"/>
          </a:xfrm>
          <a:solidFill>
            <a:schemeClr val="bg2"/>
          </a:solidFill>
          <a:ln w="28575">
            <a:solidFill>
              <a:schemeClr val="accent5"/>
            </a:solidFill>
          </a:ln>
        </p:spPr>
        <p:txBody>
          <a:bodyPr/>
          <a:lstStyle/>
          <a:p>
            <a:r>
              <a:rPr lang="en-US"/>
              <a:t>Click icon to add picture</a:t>
            </a:r>
            <a:endParaRPr lang="en-GB"/>
          </a:p>
        </p:txBody>
      </p:sp>
    </p:spTree>
    <p:extLst>
      <p:ext uri="{BB962C8B-B14F-4D97-AF65-F5344CB8AC3E}">
        <p14:creationId xmlns:p14="http://schemas.microsoft.com/office/powerpoint/2010/main" val="246505087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3 images">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F46C79FD-C571-418B-AB0F-5EE936C85276}" type="slidenum">
              <a:rPr lang="en-GB" smtClean="0"/>
              <a:t>‹#›</a:t>
            </a:fld>
            <a:endParaRPr lang="en-GB"/>
          </a:p>
        </p:txBody>
      </p:sp>
      <p:cxnSp>
        <p:nvCxnSpPr>
          <p:cNvPr id="8" name="Straight Connector 7"/>
          <p:cNvCxnSpPr/>
          <p:nvPr userDrawn="1"/>
        </p:nvCxnSpPr>
        <p:spPr>
          <a:xfrm flipH="1">
            <a:off x="838199" y="0"/>
            <a:ext cx="1" cy="1276357"/>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9" name="Title Placeholder 1"/>
          <p:cNvSpPr>
            <a:spLocks noGrp="1"/>
          </p:cNvSpPr>
          <p:nvPr>
            <p:ph type="title"/>
          </p:nvPr>
        </p:nvSpPr>
        <p:spPr>
          <a:xfrm>
            <a:off x="970722" y="482860"/>
            <a:ext cx="10515600" cy="782357"/>
          </a:xfrm>
          <a:prstGeom prst="rect">
            <a:avLst/>
          </a:prstGeom>
        </p:spPr>
        <p:txBody>
          <a:bodyPr vert="horz" lIns="91440" tIns="45720" rIns="91440" bIns="0" rtlCol="0" anchor="b" anchorCtr="0">
            <a:noAutofit/>
          </a:bodyPr>
          <a:lstStyle/>
          <a:p>
            <a:r>
              <a:rPr lang="en-US"/>
              <a:t>Click to edit Master title style</a:t>
            </a:r>
            <a:endParaRPr lang="en-GB"/>
          </a:p>
        </p:txBody>
      </p:sp>
      <p:sp>
        <p:nvSpPr>
          <p:cNvPr id="3" name="Picture Placeholder 2"/>
          <p:cNvSpPr>
            <a:spLocks noGrp="1"/>
          </p:cNvSpPr>
          <p:nvPr>
            <p:ph type="pic" sz="quarter" idx="13"/>
          </p:nvPr>
        </p:nvSpPr>
        <p:spPr>
          <a:xfrm>
            <a:off x="970722" y="2284667"/>
            <a:ext cx="3141663" cy="2090737"/>
          </a:xfrm>
          <a:solidFill>
            <a:schemeClr val="bg2"/>
          </a:solidFill>
        </p:spPr>
        <p:txBody>
          <a:bodyPr/>
          <a:lstStyle/>
          <a:p>
            <a:r>
              <a:rPr lang="en-US"/>
              <a:t>Click icon to add picture</a:t>
            </a:r>
            <a:endParaRPr lang="en-GB"/>
          </a:p>
        </p:txBody>
      </p:sp>
      <p:sp>
        <p:nvSpPr>
          <p:cNvPr id="11" name="Picture Placeholder 2"/>
          <p:cNvSpPr>
            <a:spLocks noGrp="1"/>
          </p:cNvSpPr>
          <p:nvPr>
            <p:ph type="pic" sz="quarter" idx="14"/>
          </p:nvPr>
        </p:nvSpPr>
        <p:spPr>
          <a:xfrm>
            <a:off x="7901451" y="2284668"/>
            <a:ext cx="3141663" cy="2090737"/>
          </a:xfrm>
          <a:solidFill>
            <a:schemeClr val="bg2"/>
          </a:solidFill>
        </p:spPr>
        <p:txBody>
          <a:bodyPr/>
          <a:lstStyle/>
          <a:p>
            <a:r>
              <a:rPr lang="en-US"/>
              <a:t>Click icon to add picture</a:t>
            </a:r>
            <a:endParaRPr lang="en-GB"/>
          </a:p>
        </p:txBody>
      </p:sp>
      <p:sp>
        <p:nvSpPr>
          <p:cNvPr id="12" name="Picture Placeholder 2"/>
          <p:cNvSpPr>
            <a:spLocks noGrp="1"/>
          </p:cNvSpPr>
          <p:nvPr>
            <p:ph type="pic" sz="quarter" idx="15"/>
          </p:nvPr>
        </p:nvSpPr>
        <p:spPr>
          <a:xfrm>
            <a:off x="4436086" y="2284667"/>
            <a:ext cx="3141663" cy="2090737"/>
          </a:xfrm>
          <a:solidFill>
            <a:schemeClr val="bg2"/>
          </a:solidFill>
        </p:spPr>
        <p:txBody>
          <a:bodyPr/>
          <a:lstStyle/>
          <a:p>
            <a:r>
              <a:rPr lang="en-US"/>
              <a:t>Click icon to add picture</a:t>
            </a:r>
            <a:endParaRPr lang="en-GB"/>
          </a:p>
        </p:txBody>
      </p:sp>
      <p:sp>
        <p:nvSpPr>
          <p:cNvPr id="13" name="Text Placeholder 12"/>
          <p:cNvSpPr>
            <a:spLocks noGrp="1"/>
          </p:cNvSpPr>
          <p:nvPr>
            <p:ph type="body" sz="quarter" idx="16"/>
          </p:nvPr>
        </p:nvSpPr>
        <p:spPr>
          <a:xfrm>
            <a:off x="1206774" y="4038684"/>
            <a:ext cx="2669558" cy="1524235"/>
          </a:xfrm>
          <a:solidFill>
            <a:schemeClr val="bg1"/>
          </a:solidFill>
        </p:spPr>
        <p:txBody>
          <a:bodyPr tIns="90000"/>
          <a:lstStyle>
            <a:lvl1pPr marL="0" indent="0" algn="ctr">
              <a:buNone/>
              <a:defRPr sz="2000"/>
            </a:lvl1pPr>
          </a:lstStyle>
          <a:p>
            <a:pPr lvl="0"/>
            <a:r>
              <a:rPr lang="en-US"/>
              <a:t>Edit Master text styles</a:t>
            </a:r>
          </a:p>
        </p:txBody>
      </p:sp>
      <p:sp>
        <p:nvSpPr>
          <p:cNvPr id="15" name="Text Placeholder 12"/>
          <p:cNvSpPr>
            <a:spLocks noGrp="1"/>
          </p:cNvSpPr>
          <p:nvPr>
            <p:ph type="body" sz="quarter" idx="17"/>
          </p:nvPr>
        </p:nvSpPr>
        <p:spPr>
          <a:xfrm>
            <a:off x="4672139" y="4041944"/>
            <a:ext cx="2669558" cy="1524235"/>
          </a:xfrm>
          <a:solidFill>
            <a:schemeClr val="bg1"/>
          </a:solidFill>
        </p:spPr>
        <p:txBody>
          <a:bodyPr tIns="90000"/>
          <a:lstStyle>
            <a:lvl1pPr marL="0" indent="0" algn="ctr">
              <a:buNone/>
              <a:defRPr sz="2000"/>
            </a:lvl1pPr>
          </a:lstStyle>
          <a:p>
            <a:pPr lvl="0"/>
            <a:r>
              <a:rPr lang="en-US"/>
              <a:t>Edit Master text styles</a:t>
            </a:r>
          </a:p>
        </p:txBody>
      </p:sp>
      <p:sp>
        <p:nvSpPr>
          <p:cNvPr id="16" name="Text Placeholder 12"/>
          <p:cNvSpPr>
            <a:spLocks noGrp="1"/>
          </p:cNvSpPr>
          <p:nvPr>
            <p:ph type="body" sz="quarter" idx="18"/>
          </p:nvPr>
        </p:nvSpPr>
        <p:spPr>
          <a:xfrm>
            <a:off x="8137503" y="4037437"/>
            <a:ext cx="2669558" cy="1524235"/>
          </a:xfrm>
          <a:solidFill>
            <a:schemeClr val="bg1"/>
          </a:solidFill>
        </p:spPr>
        <p:txBody>
          <a:bodyPr tIns="90000"/>
          <a:lstStyle>
            <a:lvl1pPr marL="0" indent="0" algn="ctr">
              <a:buNone/>
              <a:defRPr sz="2000"/>
            </a:lvl1pPr>
          </a:lstStyle>
          <a:p>
            <a:pPr lvl="0"/>
            <a:r>
              <a:rPr lang="en-US"/>
              <a:t>Edit Master text styles</a:t>
            </a:r>
          </a:p>
        </p:txBody>
      </p:sp>
    </p:spTree>
    <p:extLst>
      <p:ext uri="{BB962C8B-B14F-4D97-AF65-F5344CB8AC3E}">
        <p14:creationId xmlns:p14="http://schemas.microsoft.com/office/powerpoint/2010/main" val="144609560"/>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4 images">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F46C79FD-C571-418B-AB0F-5EE936C85276}" type="slidenum">
              <a:rPr lang="en-GB" smtClean="0"/>
              <a:t>‹#›</a:t>
            </a:fld>
            <a:endParaRPr lang="en-GB"/>
          </a:p>
        </p:txBody>
      </p:sp>
      <p:cxnSp>
        <p:nvCxnSpPr>
          <p:cNvPr id="8" name="Straight Connector 7"/>
          <p:cNvCxnSpPr/>
          <p:nvPr userDrawn="1"/>
        </p:nvCxnSpPr>
        <p:spPr>
          <a:xfrm flipH="1">
            <a:off x="838199" y="0"/>
            <a:ext cx="1" cy="1276357"/>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9" name="Title Placeholder 1"/>
          <p:cNvSpPr>
            <a:spLocks noGrp="1"/>
          </p:cNvSpPr>
          <p:nvPr>
            <p:ph type="title"/>
          </p:nvPr>
        </p:nvSpPr>
        <p:spPr>
          <a:xfrm>
            <a:off x="970722" y="482860"/>
            <a:ext cx="10515600" cy="782357"/>
          </a:xfrm>
          <a:prstGeom prst="rect">
            <a:avLst/>
          </a:prstGeom>
        </p:spPr>
        <p:txBody>
          <a:bodyPr vert="horz" lIns="91440" tIns="45720" rIns="91440" bIns="0" rtlCol="0" anchor="b" anchorCtr="0">
            <a:noAutofit/>
          </a:bodyPr>
          <a:lstStyle/>
          <a:p>
            <a:r>
              <a:rPr lang="en-US"/>
              <a:t>Click to edit Master title style</a:t>
            </a:r>
            <a:endParaRPr lang="en-GB"/>
          </a:p>
        </p:txBody>
      </p:sp>
      <p:sp>
        <p:nvSpPr>
          <p:cNvPr id="3" name="Picture Placeholder 2"/>
          <p:cNvSpPr>
            <a:spLocks noGrp="1"/>
          </p:cNvSpPr>
          <p:nvPr>
            <p:ph type="pic" sz="quarter" idx="13"/>
          </p:nvPr>
        </p:nvSpPr>
        <p:spPr>
          <a:xfrm>
            <a:off x="3713869" y="2159957"/>
            <a:ext cx="2461591" cy="1638158"/>
          </a:xfrm>
          <a:solidFill>
            <a:schemeClr val="bg2"/>
          </a:solidFill>
        </p:spPr>
        <p:txBody>
          <a:bodyPr/>
          <a:lstStyle/>
          <a:p>
            <a:r>
              <a:rPr lang="en-US"/>
              <a:t>Click icon to add picture</a:t>
            </a:r>
            <a:endParaRPr lang="en-GB"/>
          </a:p>
        </p:txBody>
      </p:sp>
      <p:sp>
        <p:nvSpPr>
          <p:cNvPr id="11" name="Picture Placeholder 2"/>
          <p:cNvSpPr>
            <a:spLocks noGrp="1"/>
          </p:cNvSpPr>
          <p:nvPr>
            <p:ph type="pic" sz="quarter" idx="14"/>
          </p:nvPr>
        </p:nvSpPr>
        <p:spPr>
          <a:xfrm>
            <a:off x="3713868" y="3968881"/>
            <a:ext cx="2461591" cy="1638158"/>
          </a:xfrm>
          <a:solidFill>
            <a:schemeClr val="bg2"/>
          </a:solidFill>
        </p:spPr>
        <p:txBody>
          <a:bodyPr/>
          <a:lstStyle/>
          <a:p>
            <a:r>
              <a:rPr lang="en-US"/>
              <a:t>Click icon to add picture</a:t>
            </a:r>
            <a:endParaRPr lang="en-GB"/>
          </a:p>
        </p:txBody>
      </p:sp>
      <p:sp>
        <p:nvSpPr>
          <p:cNvPr id="12" name="Picture Placeholder 2"/>
          <p:cNvSpPr>
            <a:spLocks noGrp="1"/>
          </p:cNvSpPr>
          <p:nvPr>
            <p:ph type="pic" sz="quarter" idx="15"/>
          </p:nvPr>
        </p:nvSpPr>
        <p:spPr>
          <a:xfrm>
            <a:off x="6324547" y="2159956"/>
            <a:ext cx="2461593" cy="1638159"/>
          </a:xfrm>
          <a:solidFill>
            <a:schemeClr val="bg2"/>
          </a:solidFill>
        </p:spPr>
        <p:txBody>
          <a:bodyPr/>
          <a:lstStyle/>
          <a:p>
            <a:r>
              <a:rPr lang="en-US"/>
              <a:t>Click icon to add picture</a:t>
            </a:r>
            <a:endParaRPr lang="en-GB"/>
          </a:p>
        </p:txBody>
      </p:sp>
      <p:sp>
        <p:nvSpPr>
          <p:cNvPr id="13" name="Text Placeholder 12"/>
          <p:cNvSpPr>
            <a:spLocks noGrp="1"/>
          </p:cNvSpPr>
          <p:nvPr>
            <p:ph type="body" sz="quarter" idx="16"/>
          </p:nvPr>
        </p:nvSpPr>
        <p:spPr>
          <a:xfrm>
            <a:off x="8935227" y="3968880"/>
            <a:ext cx="2520000" cy="1638158"/>
          </a:xfrm>
          <a:noFill/>
        </p:spPr>
        <p:txBody>
          <a:bodyPr tIns="90000"/>
          <a:lstStyle>
            <a:lvl1pPr marL="0" indent="0" algn="l">
              <a:buNone/>
              <a:defRPr sz="2000"/>
            </a:lvl1pPr>
          </a:lstStyle>
          <a:p>
            <a:pPr lvl="0"/>
            <a:r>
              <a:rPr lang="en-US"/>
              <a:t>Edit Master text styles</a:t>
            </a:r>
          </a:p>
        </p:txBody>
      </p:sp>
      <p:sp>
        <p:nvSpPr>
          <p:cNvPr id="16" name="Text Placeholder 12"/>
          <p:cNvSpPr>
            <a:spLocks noGrp="1"/>
          </p:cNvSpPr>
          <p:nvPr>
            <p:ph type="body" sz="quarter" idx="18"/>
          </p:nvPr>
        </p:nvSpPr>
        <p:spPr>
          <a:xfrm>
            <a:off x="1033617" y="2159957"/>
            <a:ext cx="2520000" cy="1638159"/>
          </a:xfrm>
          <a:noFill/>
        </p:spPr>
        <p:txBody>
          <a:bodyPr tIns="90000"/>
          <a:lstStyle>
            <a:lvl1pPr marL="0" indent="0" algn="r">
              <a:buNone/>
              <a:defRPr sz="2000"/>
            </a:lvl1pPr>
          </a:lstStyle>
          <a:p>
            <a:pPr lvl="0"/>
            <a:r>
              <a:rPr lang="en-US"/>
              <a:t>Edit Master text styles</a:t>
            </a:r>
          </a:p>
        </p:txBody>
      </p:sp>
      <p:sp>
        <p:nvSpPr>
          <p:cNvPr id="14" name="Picture Placeholder 2"/>
          <p:cNvSpPr>
            <a:spLocks noGrp="1"/>
          </p:cNvSpPr>
          <p:nvPr>
            <p:ph type="pic" sz="quarter" idx="19"/>
          </p:nvPr>
        </p:nvSpPr>
        <p:spPr>
          <a:xfrm>
            <a:off x="6324549" y="3968880"/>
            <a:ext cx="2461591" cy="1638158"/>
          </a:xfrm>
          <a:solidFill>
            <a:schemeClr val="bg2"/>
          </a:solidFill>
        </p:spPr>
        <p:txBody>
          <a:bodyPr/>
          <a:lstStyle/>
          <a:p>
            <a:r>
              <a:rPr lang="en-US"/>
              <a:t>Click icon to add picture</a:t>
            </a:r>
            <a:endParaRPr lang="en-GB"/>
          </a:p>
        </p:txBody>
      </p:sp>
      <p:sp>
        <p:nvSpPr>
          <p:cNvPr id="17" name="Text Placeholder 12"/>
          <p:cNvSpPr>
            <a:spLocks noGrp="1"/>
          </p:cNvSpPr>
          <p:nvPr>
            <p:ph type="body" sz="quarter" idx="20"/>
          </p:nvPr>
        </p:nvSpPr>
        <p:spPr>
          <a:xfrm>
            <a:off x="1033617" y="3968881"/>
            <a:ext cx="2520000" cy="1638158"/>
          </a:xfrm>
          <a:noFill/>
        </p:spPr>
        <p:txBody>
          <a:bodyPr tIns="90000"/>
          <a:lstStyle>
            <a:lvl1pPr marL="0" indent="0" algn="r">
              <a:buNone/>
              <a:defRPr sz="2000"/>
            </a:lvl1pPr>
          </a:lstStyle>
          <a:p>
            <a:pPr lvl="0"/>
            <a:r>
              <a:rPr lang="en-US"/>
              <a:t>Edit Master text styles</a:t>
            </a:r>
          </a:p>
        </p:txBody>
      </p:sp>
      <p:sp>
        <p:nvSpPr>
          <p:cNvPr id="18" name="Text Placeholder 12"/>
          <p:cNvSpPr>
            <a:spLocks noGrp="1"/>
          </p:cNvSpPr>
          <p:nvPr>
            <p:ph type="body" sz="quarter" idx="21"/>
          </p:nvPr>
        </p:nvSpPr>
        <p:spPr>
          <a:xfrm>
            <a:off x="8966322" y="2159956"/>
            <a:ext cx="2520000" cy="1638159"/>
          </a:xfrm>
          <a:noFill/>
        </p:spPr>
        <p:txBody>
          <a:bodyPr tIns="90000"/>
          <a:lstStyle>
            <a:lvl1pPr marL="0" indent="0" algn="l">
              <a:buNone/>
              <a:defRPr sz="2000"/>
            </a:lvl1pPr>
          </a:lstStyle>
          <a:p>
            <a:pPr lvl="0"/>
            <a:r>
              <a:rPr lang="en-US"/>
              <a:t>Edit Master text styles</a:t>
            </a:r>
          </a:p>
        </p:txBody>
      </p:sp>
    </p:spTree>
    <p:extLst>
      <p:ext uri="{BB962C8B-B14F-4D97-AF65-F5344CB8AC3E}">
        <p14:creationId xmlns:p14="http://schemas.microsoft.com/office/powerpoint/2010/main" val="1369444293"/>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Picture Placeholder 2"/>
          <p:cNvSpPr>
            <a:spLocks noGrp="1"/>
          </p:cNvSpPr>
          <p:nvPr>
            <p:ph type="pic" sz="quarter" idx="13"/>
          </p:nvPr>
        </p:nvSpPr>
        <p:spPr>
          <a:xfrm>
            <a:off x="0" y="0"/>
            <a:ext cx="12192000" cy="3429000"/>
          </a:xfrm>
          <a:solidFill>
            <a:schemeClr val="bg2"/>
          </a:solidFill>
        </p:spPr>
        <p:txBody>
          <a:bodyPr/>
          <a:lstStyle/>
          <a:p>
            <a:r>
              <a:rPr lang="en-US"/>
              <a:t>Click icon to add picture</a:t>
            </a:r>
            <a:endParaRPr lang="en-GB"/>
          </a:p>
        </p:txBody>
      </p:sp>
      <p:sp>
        <p:nvSpPr>
          <p:cNvPr id="2" name="Title 1"/>
          <p:cNvSpPr>
            <a:spLocks noGrp="1"/>
          </p:cNvSpPr>
          <p:nvPr>
            <p:ph type="title"/>
          </p:nvPr>
        </p:nvSpPr>
        <p:spPr>
          <a:xfrm>
            <a:off x="838200" y="2646643"/>
            <a:ext cx="10515600" cy="782357"/>
          </a:xfrm>
          <a:solidFill>
            <a:schemeClr val="bg1"/>
          </a:solidFill>
        </p:spPr>
        <p:txBody>
          <a:bodyPr/>
          <a:lstStyle/>
          <a:p>
            <a:r>
              <a:rPr lang="en-US"/>
              <a:t>Click to edit Master title style</a:t>
            </a:r>
            <a:endParaRPr lang="en-GB"/>
          </a:p>
        </p:txBody>
      </p:sp>
      <p:sp>
        <p:nvSpPr>
          <p:cNvPr id="3" name="Slide Number Placeholder 2"/>
          <p:cNvSpPr>
            <a:spLocks noGrp="1"/>
          </p:cNvSpPr>
          <p:nvPr>
            <p:ph type="sldNum" sz="quarter" idx="10"/>
          </p:nvPr>
        </p:nvSpPr>
        <p:spPr/>
        <p:txBody>
          <a:bodyPr/>
          <a:lstStyle/>
          <a:p>
            <a:fld id="{F46C79FD-C571-418B-AB0F-5EE936C85276}" type="slidenum">
              <a:rPr lang="en-GB" smtClean="0"/>
              <a:pPr/>
              <a:t>‹#›</a:t>
            </a:fld>
            <a:endParaRPr lang="en-GB"/>
          </a:p>
        </p:txBody>
      </p:sp>
      <p:sp>
        <p:nvSpPr>
          <p:cNvPr id="6" name="Text Placeholder 5"/>
          <p:cNvSpPr>
            <a:spLocks noGrp="1"/>
          </p:cNvSpPr>
          <p:nvPr>
            <p:ph type="body" sz="quarter" idx="14"/>
          </p:nvPr>
        </p:nvSpPr>
        <p:spPr>
          <a:xfrm>
            <a:off x="838200" y="3630613"/>
            <a:ext cx="10515600" cy="20351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60979997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46C79FD-C571-418B-AB0F-5EE936C85276}" type="slidenum">
              <a:rPr lang="en-GB" smtClean="0"/>
              <a:t>‹#›</a:t>
            </a:fld>
            <a:endParaRPr lang="en-GB"/>
          </a:p>
        </p:txBody>
      </p:sp>
    </p:spTree>
    <p:extLst>
      <p:ext uri="{BB962C8B-B14F-4D97-AF65-F5344CB8AC3E}">
        <p14:creationId xmlns:p14="http://schemas.microsoft.com/office/powerpoint/2010/main" val="3591384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21" Type="http://schemas.openxmlformats.org/officeDocument/2006/relationships/slideLayout" Target="../slideLayouts/slideLayout32.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5" Type="http://schemas.openxmlformats.org/officeDocument/2006/relationships/image" Target="../media/image2.png"/><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24" Type="http://schemas.openxmlformats.org/officeDocument/2006/relationships/image" Target="../media/image1.png"/><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theme" Target="../theme/theme2.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slideLayout" Target="../slideLayouts/slideLayout3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slideLayout" Target="../slideLayouts/slideLayout46.xml"/><Relationship Id="rId18" Type="http://schemas.openxmlformats.org/officeDocument/2006/relationships/slideLayout" Target="../slideLayouts/slideLayout51.xml"/><Relationship Id="rId26" Type="http://schemas.openxmlformats.org/officeDocument/2006/relationships/theme" Target="../theme/theme3.xml"/><Relationship Id="rId3" Type="http://schemas.openxmlformats.org/officeDocument/2006/relationships/slideLayout" Target="../slideLayouts/slideLayout36.xml"/><Relationship Id="rId21" Type="http://schemas.openxmlformats.org/officeDocument/2006/relationships/slideLayout" Target="../slideLayouts/slideLayout54.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17" Type="http://schemas.openxmlformats.org/officeDocument/2006/relationships/slideLayout" Target="../slideLayouts/slideLayout50.xml"/><Relationship Id="rId25" Type="http://schemas.openxmlformats.org/officeDocument/2006/relationships/slideLayout" Target="../slideLayouts/slideLayout58.xml"/><Relationship Id="rId2" Type="http://schemas.openxmlformats.org/officeDocument/2006/relationships/slideLayout" Target="../slideLayouts/slideLayout35.xml"/><Relationship Id="rId16" Type="http://schemas.openxmlformats.org/officeDocument/2006/relationships/slideLayout" Target="../slideLayouts/slideLayout49.xml"/><Relationship Id="rId20" Type="http://schemas.openxmlformats.org/officeDocument/2006/relationships/slideLayout" Target="../slideLayouts/slideLayout53.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24" Type="http://schemas.openxmlformats.org/officeDocument/2006/relationships/slideLayout" Target="../slideLayouts/slideLayout57.xml"/><Relationship Id="rId5" Type="http://schemas.openxmlformats.org/officeDocument/2006/relationships/slideLayout" Target="../slideLayouts/slideLayout38.xml"/><Relationship Id="rId15" Type="http://schemas.openxmlformats.org/officeDocument/2006/relationships/slideLayout" Target="../slideLayouts/slideLayout48.xml"/><Relationship Id="rId23" Type="http://schemas.openxmlformats.org/officeDocument/2006/relationships/slideLayout" Target="../slideLayouts/slideLayout56.xml"/><Relationship Id="rId28" Type="http://schemas.openxmlformats.org/officeDocument/2006/relationships/image" Target="../media/image2.png"/><Relationship Id="rId10" Type="http://schemas.openxmlformats.org/officeDocument/2006/relationships/slideLayout" Target="../slideLayouts/slideLayout43.xml"/><Relationship Id="rId19" Type="http://schemas.openxmlformats.org/officeDocument/2006/relationships/slideLayout" Target="../slideLayouts/slideLayout52.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slideLayout" Target="../slideLayouts/slideLayout47.xml"/><Relationship Id="rId22" Type="http://schemas.openxmlformats.org/officeDocument/2006/relationships/slideLayout" Target="../slideLayouts/slideLayout55.xml"/><Relationship Id="rId27" Type="http://schemas.openxmlformats.org/officeDocument/2006/relationships/image" Target="../media/image1.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6.xml"/><Relationship Id="rId3" Type="http://schemas.openxmlformats.org/officeDocument/2006/relationships/slideLayout" Target="../slideLayouts/slideLayout61.xml"/><Relationship Id="rId7" Type="http://schemas.openxmlformats.org/officeDocument/2006/relationships/slideLayout" Target="../slideLayouts/slideLayout65.xml"/><Relationship Id="rId12" Type="http://schemas.openxmlformats.org/officeDocument/2006/relationships/image" Target="../media/image9.emf"/><Relationship Id="rId2" Type="http://schemas.openxmlformats.org/officeDocument/2006/relationships/slideLayout" Target="../slideLayouts/slideLayout60.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image" Target="../media/image8.emf"/><Relationship Id="rId5" Type="http://schemas.openxmlformats.org/officeDocument/2006/relationships/slideLayout" Target="../slideLayouts/slideLayout63.xml"/><Relationship Id="rId10" Type="http://schemas.openxmlformats.org/officeDocument/2006/relationships/theme" Target="../theme/theme4.xml"/><Relationship Id="rId4" Type="http://schemas.openxmlformats.org/officeDocument/2006/relationships/slideLayout" Target="../slideLayouts/slideLayout62.xml"/><Relationship Id="rId9" Type="http://schemas.openxmlformats.org/officeDocument/2006/relationships/slideLayout" Target="../slideLayouts/slideLayout67.xml"/></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12.emf"/><Relationship Id="rId3" Type="http://schemas.openxmlformats.org/officeDocument/2006/relationships/slideLayout" Target="../slideLayouts/slideLayout70.xml"/><Relationship Id="rId7" Type="http://schemas.openxmlformats.org/officeDocument/2006/relationships/image" Target="../media/image11.emf"/><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image" Target="../media/image10.emf"/><Relationship Id="rId5" Type="http://schemas.openxmlformats.org/officeDocument/2006/relationships/theme" Target="../theme/theme5.xml"/><Relationship Id="rId4" Type="http://schemas.openxmlformats.org/officeDocument/2006/relationships/slideLayout" Target="../slideLayouts/slideLayout71.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9.xml"/><Relationship Id="rId3" Type="http://schemas.openxmlformats.org/officeDocument/2006/relationships/slideLayout" Target="../slideLayouts/slideLayout74.xml"/><Relationship Id="rId7" Type="http://schemas.openxmlformats.org/officeDocument/2006/relationships/slideLayout" Target="../slideLayouts/slideLayout78.xml"/><Relationship Id="rId12" Type="http://schemas.openxmlformats.org/officeDocument/2006/relationships/image" Target="../media/image9.emf"/><Relationship Id="rId2" Type="http://schemas.openxmlformats.org/officeDocument/2006/relationships/slideLayout" Target="../slideLayouts/slideLayout73.xml"/><Relationship Id="rId1" Type="http://schemas.openxmlformats.org/officeDocument/2006/relationships/slideLayout" Target="../slideLayouts/slideLayout72.xml"/><Relationship Id="rId6" Type="http://schemas.openxmlformats.org/officeDocument/2006/relationships/slideLayout" Target="../slideLayouts/slideLayout77.xml"/><Relationship Id="rId11" Type="http://schemas.openxmlformats.org/officeDocument/2006/relationships/image" Target="../media/image8.emf"/><Relationship Id="rId5" Type="http://schemas.openxmlformats.org/officeDocument/2006/relationships/slideLayout" Target="../slideLayouts/slideLayout76.xml"/><Relationship Id="rId10" Type="http://schemas.openxmlformats.org/officeDocument/2006/relationships/theme" Target="../theme/theme6.xml"/><Relationship Id="rId4" Type="http://schemas.openxmlformats.org/officeDocument/2006/relationships/slideLayout" Target="../slideLayouts/slideLayout75.xml"/><Relationship Id="rId9" Type="http://schemas.openxmlformats.org/officeDocument/2006/relationships/slideLayout" Target="../slideLayouts/slideLayout80.xml"/></Relationships>
</file>

<file path=ppt/slideMasters/_rels/slideMaster7.xml.rels><?xml version="1.0" encoding="UTF-8" standalone="yes"?>
<Relationships xmlns="http://schemas.openxmlformats.org/package/2006/relationships"><Relationship Id="rId8" Type="http://schemas.openxmlformats.org/officeDocument/2006/relationships/image" Target="../media/image11.emf"/><Relationship Id="rId3" Type="http://schemas.openxmlformats.org/officeDocument/2006/relationships/slideLayout" Target="../slideLayouts/slideLayout83.xml"/><Relationship Id="rId7" Type="http://schemas.openxmlformats.org/officeDocument/2006/relationships/image" Target="../media/image13.emf"/><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theme" Target="../theme/theme7.xml"/><Relationship Id="rId5" Type="http://schemas.openxmlformats.org/officeDocument/2006/relationships/slideLayout" Target="../slideLayouts/slideLayout85.xml"/><Relationship Id="rId4" Type="http://schemas.openxmlformats.org/officeDocument/2006/relationships/slideLayout" Target="../slideLayouts/slideLayout84.xml"/><Relationship Id="rId9" Type="http://schemas.openxmlformats.org/officeDocument/2006/relationships/image" Target="../media/image12.emf"/></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3.xml"/><Relationship Id="rId13" Type="http://schemas.openxmlformats.org/officeDocument/2006/relationships/slideLayout" Target="../slideLayouts/slideLayout98.xml"/><Relationship Id="rId18" Type="http://schemas.openxmlformats.org/officeDocument/2006/relationships/slideLayout" Target="../slideLayouts/slideLayout103.xml"/><Relationship Id="rId3" Type="http://schemas.openxmlformats.org/officeDocument/2006/relationships/slideLayout" Target="../slideLayouts/slideLayout88.xml"/><Relationship Id="rId21" Type="http://schemas.openxmlformats.org/officeDocument/2006/relationships/theme" Target="../theme/theme8.xml"/><Relationship Id="rId7" Type="http://schemas.openxmlformats.org/officeDocument/2006/relationships/slideLayout" Target="../slideLayouts/slideLayout92.xml"/><Relationship Id="rId12" Type="http://schemas.openxmlformats.org/officeDocument/2006/relationships/slideLayout" Target="../slideLayouts/slideLayout97.xml"/><Relationship Id="rId17" Type="http://schemas.openxmlformats.org/officeDocument/2006/relationships/slideLayout" Target="../slideLayouts/slideLayout102.xml"/><Relationship Id="rId2" Type="http://schemas.openxmlformats.org/officeDocument/2006/relationships/slideLayout" Target="../slideLayouts/slideLayout87.xml"/><Relationship Id="rId16" Type="http://schemas.openxmlformats.org/officeDocument/2006/relationships/slideLayout" Target="../slideLayouts/slideLayout101.xml"/><Relationship Id="rId20" Type="http://schemas.openxmlformats.org/officeDocument/2006/relationships/slideLayout" Target="../slideLayouts/slideLayout105.xml"/><Relationship Id="rId1" Type="http://schemas.openxmlformats.org/officeDocument/2006/relationships/slideLayout" Target="../slideLayouts/slideLayout86.xml"/><Relationship Id="rId6" Type="http://schemas.openxmlformats.org/officeDocument/2006/relationships/slideLayout" Target="../slideLayouts/slideLayout91.xml"/><Relationship Id="rId11" Type="http://schemas.openxmlformats.org/officeDocument/2006/relationships/slideLayout" Target="../slideLayouts/slideLayout96.xml"/><Relationship Id="rId5" Type="http://schemas.openxmlformats.org/officeDocument/2006/relationships/slideLayout" Target="../slideLayouts/slideLayout90.xml"/><Relationship Id="rId15" Type="http://schemas.openxmlformats.org/officeDocument/2006/relationships/slideLayout" Target="../slideLayouts/slideLayout100.xml"/><Relationship Id="rId23" Type="http://schemas.openxmlformats.org/officeDocument/2006/relationships/image" Target="../media/image2.png"/><Relationship Id="rId10" Type="http://schemas.openxmlformats.org/officeDocument/2006/relationships/slideLayout" Target="../slideLayouts/slideLayout95.xml"/><Relationship Id="rId19" Type="http://schemas.openxmlformats.org/officeDocument/2006/relationships/slideLayout" Target="../slideLayouts/slideLayout104.xml"/><Relationship Id="rId4" Type="http://schemas.openxmlformats.org/officeDocument/2006/relationships/slideLayout" Target="../slideLayouts/slideLayout89.xml"/><Relationship Id="rId9" Type="http://schemas.openxmlformats.org/officeDocument/2006/relationships/slideLayout" Target="../slideLayouts/slideLayout94.xml"/><Relationship Id="rId14" Type="http://schemas.openxmlformats.org/officeDocument/2006/relationships/slideLayout" Target="../slideLayouts/slideLayout99.xml"/><Relationship Id="rId22" Type="http://schemas.openxmlformats.org/officeDocument/2006/relationships/image" Target="../media/image1.png"/></Relationships>
</file>

<file path=ppt/slideMasters/_rels/slideMaster9.xml.rels><?xml version="1.0" encoding="UTF-8" standalone="yes"?>
<Relationships xmlns="http://schemas.openxmlformats.org/package/2006/relationships"><Relationship Id="rId8" Type="http://schemas.openxmlformats.org/officeDocument/2006/relationships/image" Target="../media/image11.emf"/><Relationship Id="rId3" Type="http://schemas.openxmlformats.org/officeDocument/2006/relationships/slideLayout" Target="../slideLayouts/slideLayout108.xml"/><Relationship Id="rId7" Type="http://schemas.openxmlformats.org/officeDocument/2006/relationships/image" Target="../media/image10.emf"/><Relationship Id="rId2" Type="http://schemas.openxmlformats.org/officeDocument/2006/relationships/slideLayout" Target="../slideLayouts/slideLayout107.xml"/><Relationship Id="rId1" Type="http://schemas.openxmlformats.org/officeDocument/2006/relationships/slideLayout" Target="../slideLayouts/slideLayout106.xml"/><Relationship Id="rId6" Type="http://schemas.openxmlformats.org/officeDocument/2006/relationships/theme" Target="../theme/theme9.xml"/><Relationship Id="rId5" Type="http://schemas.openxmlformats.org/officeDocument/2006/relationships/slideLayout" Target="../slideLayouts/slideLayout110.xml"/><Relationship Id="rId4" Type="http://schemas.openxmlformats.org/officeDocument/2006/relationships/slideLayout" Target="../slideLayouts/slideLayout109.xml"/><Relationship Id="rId9" Type="http://schemas.openxmlformats.org/officeDocument/2006/relationships/image" Target="../media/image12.emf"/></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18.xml"/><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10.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29.xml"/><Relationship Id="rId13" Type="http://schemas.openxmlformats.org/officeDocument/2006/relationships/slideLayout" Target="../slideLayouts/slideLayout134.xml"/><Relationship Id="rId18" Type="http://schemas.openxmlformats.org/officeDocument/2006/relationships/slideLayout" Target="../slideLayouts/slideLayout139.xml"/><Relationship Id="rId3" Type="http://schemas.openxmlformats.org/officeDocument/2006/relationships/slideLayout" Target="../slideLayouts/slideLayout124.xml"/><Relationship Id="rId21" Type="http://schemas.openxmlformats.org/officeDocument/2006/relationships/image" Target="../media/image14.png"/><Relationship Id="rId7" Type="http://schemas.openxmlformats.org/officeDocument/2006/relationships/slideLayout" Target="../slideLayouts/slideLayout128.xml"/><Relationship Id="rId12" Type="http://schemas.openxmlformats.org/officeDocument/2006/relationships/slideLayout" Target="../slideLayouts/slideLayout133.xml"/><Relationship Id="rId17" Type="http://schemas.openxmlformats.org/officeDocument/2006/relationships/slideLayout" Target="../slideLayouts/slideLayout138.xml"/><Relationship Id="rId2" Type="http://schemas.openxmlformats.org/officeDocument/2006/relationships/slideLayout" Target="../slideLayouts/slideLayout123.xml"/><Relationship Id="rId16" Type="http://schemas.openxmlformats.org/officeDocument/2006/relationships/slideLayout" Target="../slideLayouts/slideLayout137.xml"/><Relationship Id="rId20" Type="http://schemas.openxmlformats.org/officeDocument/2006/relationships/theme" Target="../theme/theme11.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5" Type="http://schemas.openxmlformats.org/officeDocument/2006/relationships/slideLayout" Target="../slideLayouts/slideLayout136.xml"/><Relationship Id="rId10" Type="http://schemas.openxmlformats.org/officeDocument/2006/relationships/slideLayout" Target="../slideLayouts/slideLayout131.xml"/><Relationship Id="rId19" Type="http://schemas.openxmlformats.org/officeDocument/2006/relationships/slideLayout" Target="../slideLayouts/slideLayout140.xml"/><Relationship Id="rId4" Type="http://schemas.openxmlformats.org/officeDocument/2006/relationships/slideLayout" Target="../slideLayouts/slideLayout125.xml"/><Relationship Id="rId9" Type="http://schemas.openxmlformats.org/officeDocument/2006/relationships/slideLayout" Target="../slideLayouts/slideLayout130.xml"/><Relationship Id="rId14" Type="http://schemas.openxmlformats.org/officeDocument/2006/relationships/slideLayout" Target="../slideLayouts/slideLayout13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959E2D9-E336-137E-7FC8-9507FC50D8C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DE"/>
          </a:p>
        </p:txBody>
      </p:sp>
      <p:sp>
        <p:nvSpPr>
          <p:cNvPr id="3" name="Text Placeholder 2">
            <a:extLst>
              <a:ext uri="{FF2B5EF4-FFF2-40B4-BE49-F238E27FC236}">
                <a16:creationId xmlns:a16="http://schemas.microsoft.com/office/drawing/2014/main" id="{3F10B2F9-4150-F3E9-57F6-FAEAC42FED6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E"/>
          </a:p>
        </p:txBody>
      </p:sp>
      <p:sp>
        <p:nvSpPr>
          <p:cNvPr id="4" name="Date Placeholder 3">
            <a:extLst>
              <a:ext uri="{FF2B5EF4-FFF2-40B4-BE49-F238E27FC236}">
                <a16:creationId xmlns:a16="http://schemas.microsoft.com/office/drawing/2014/main" id="{8DE3EADF-836C-F461-2402-287533C5596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FA3AFDA-8FD1-E241-AA0D-81DBC6FB3667}" type="datetimeFigureOut">
              <a:rPr lang="en-DE" smtClean="0"/>
              <a:t>6/19/25</a:t>
            </a:fld>
            <a:endParaRPr lang="en-DE"/>
          </a:p>
        </p:txBody>
      </p:sp>
      <p:sp>
        <p:nvSpPr>
          <p:cNvPr id="5" name="Footer Placeholder 4">
            <a:extLst>
              <a:ext uri="{FF2B5EF4-FFF2-40B4-BE49-F238E27FC236}">
                <a16:creationId xmlns:a16="http://schemas.microsoft.com/office/drawing/2014/main" id="{81E5D232-D004-545D-6D21-742425110D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DE"/>
          </a:p>
        </p:txBody>
      </p:sp>
      <p:sp>
        <p:nvSpPr>
          <p:cNvPr id="6" name="Slide Number Placeholder 5">
            <a:extLst>
              <a:ext uri="{FF2B5EF4-FFF2-40B4-BE49-F238E27FC236}">
                <a16:creationId xmlns:a16="http://schemas.microsoft.com/office/drawing/2014/main" id="{9F7790EE-1424-A856-CDE1-104B0B08A21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8F88F0F-FA50-414D-97F1-FAA3744F82AB}" type="slidenum">
              <a:rPr lang="en-DE" smtClean="0"/>
              <a:t>‹#›</a:t>
            </a:fld>
            <a:endParaRPr lang="en-DE"/>
          </a:p>
        </p:txBody>
      </p:sp>
    </p:spTree>
    <p:extLst>
      <p:ext uri="{BB962C8B-B14F-4D97-AF65-F5344CB8AC3E}">
        <p14:creationId xmlns:p14="http://schemas.microsoft.com/office/powerpoint/2010/main" val="2330804243"/>
      </p:ext>
    </p:extLst>
  </p:cSld>
  <p:clrMap bg1="lt1" tx1="dk1" bg2="lt2" tx2="dk2" accent1="accent1" accent2="accent2" accent3="accent3" accent4="accent4" accent5="accent5" accent6="accent6" hlink="hlink" folHlink="folHlink"/>
  <p:sldLayoutIdLst>
    <p:sldLayoutId id="2147483884" r:id="rId1"/>
    <p:sldLayoutId id="2147483885" r:id="rId2"/>
    <p:sldLayoutId id="2147483886" r:id="rId3"/>
    <p:sldLayoutId id="2147483878" r:id="rId4"/>
    <p:sldLayoutId id="2147483888" r:id="rId5"/>
    <p:sldLayoutId id="2147483869" r:id="rId6"/>
    <p:sldLayoutId id="2147483879" r:id="rId7"/>
    <p:sldLayoutId id="2147483891" r:id="rId8"/>
    <p:sldLayoutId id="2147483892" r:id="rId9"/>
    <p:sldLayoutId id="2147483870" r:id="rId10"/>
    <p:sldLayoutId id="214748388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rotWithShape="1">
          <a:blip r:embed="rId24"/>
          <a:srcRect/>
          <a:stretch>
            <a:fillRect/>
          </a:stretch>
        </a:blipFill>
        <a:effectLst/>
      </p:bgPr>
    </p:bg>
    <p:spTree>
      <p:nvGrpSpPr>
        <p:cNvPr id="1" name=""/>
        <p:cNvGrpSpPr/>
        <p:nvPr/>
      </p:nvGrpSpPr>
      <p:grpSpPr>
        <a:xfrm>
          <a:off x="0" y="0"/>
          <a:ext cx="0" cy="0"/>
          <a:chOff x="0" y="0"/>
          <a:chExt cx="0" cy="0"/>
        </a:xfrm>
      </p:grpSpPr>
      <p:pic>
        <p:nvPicPr>
          <p:cNvPr id="2" name="Picture 6" descr="Picture 6"/>
          <p:cNvPicPr>
            <a:picLocks noChangeAspect="1"/>
          </p:cNvPicPr>
          <p:nvPr/>
        </p:nvPicPr>
        <p:blipFill>
          <a:blip r:embed="rId25"/>
          <a:stretch>
            <a:fillRect/>
          </a:stretch>
        </p:blipFill>
        <p:spPr>
          <a:xfrm>
            <a:off x="808064" y="6284359"/>
            <a:ext cx="676467" cy="450979"/>
          </a:xfrm>
          <a:prstGeom prst="rect">
            <a:avLst/>
          </a:prstGeom>
          <a:ln w="12700">
            <a:miter lim="400000"/>
          </a:ln>
        </p:spPr>
      </p:pic>
      <p:sp>
        <p:nvSpPr>
          <p:cNvPr id="3" name="TextBox 10"/>
          <p:cNvSpPr txBox="1"/>
          <p:nvPr/>
        </p:nvSpPr>
        <p:spPr>
          <a:xfrm>
            <a:off x="1575620" y="6306351"/>
            <a:ext cx="5970244" cy="39167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marR="16509">
              <a:tabLst>
                <a:tab pos="2857500" algn="r"/>
                <a:tab pos="2971800" algn="r"/>
                <a:tab pos="2971800" algn="r"/>
                <a:tab pos="5943600" algn="r"/>
                <a:tab pos="5943600" algn="r"/>
              </a:tabLst>
              <a:defRPr sz="1100">
                <a:solidFill>
                  <a:srgbClr val="FFFFFF"/>
                </a:solidFill>
                <a:latin typeface="Arial"/>
                <a:ea typeface="Arial"/>
                <a:cs typeface="Arial"/>
                <a:sym typeface="Arial"/>
              </a:defRPr>
            </a:lvl1pPr>
          </a:lstStyle>
          <a:p>
            <a:pPr hangingPunct="0"/>
            <a:r>
              <a:rPr kern="0"/>
              <a:t>This project is funded by the European Union. The content of this presentation are the sole responsibility of the author(s) and do not necessarily reflect the views of the European Union</a:t>
            </a:r>
          </a:p>
        </p:txBody>
      </p:sp>
      <p:sp>
        <p:nvSpPr>
          <p:cNvPr id="4" name="Title Text"/>
          <p:cNvSpPr txBox="1">
            <a:spLocks noGrp="1"/>
          </p:cNvSpPr>
          <p:nvPr>
            <p:ph type="title"/>
          </p:nvPr>
        </p:nvSpPr>
        <p:spPr>
          <a:xfrm>
            <a:off x="609600" y="92074"/>
            <a:ext cx="10972800" cy="150812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lstStyle/>
          <a:p>
            <a:r>
              <a:t>Title Text</a:t>
            </a:r>
          </a:p>
        </p:txBody>
      </p:sp>
      <p:sp>
        <p:nvSpPr>
          <p:cNvPr id="5" name="Body Level One…"/>
          <p:cNvSpPr txBox="1">
            <a:spLocks noGrp="1"/>
          </p:cNvSpPr>
          <p:nvPr>
            <p:ph type="body" idx="1"/>
          </p:nvPr>
        </p:nvSpPr>
        <p:spPr>
          <a:xfrm>
            <a:off x="609600" y="1600200"/>
            <a:ext cx="10972800" cy="52578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lstStyle/>
          <a:p>
            <a:r>
              <a:t>Body Level One</a:t>
            </a:r>
          </a:p>
          <a:p>
            <a:pPr lvl="1"/>
            <a:r>
              <a:t>Body Level Two</a:t>
            </a:r>
          </a:p>
          <a:p>
            <a:pPr lvl="2"/>
            <a:r>
              <a:t>Body Level Three</a:t>
            </a:r>
          </a:p>
          <a:p>
            <a:pPr lvl="3"/>
            <a:r>
              <a:t>Body Level Four</a:t>
            </a:r>
          </a:p>
          <a:p>
            <a:pPr lvl="4"/>
            <a:r>
              <a:t>Body Level Five</a:t>
            </a:r>
          </a:p>
        </p:txBody>
      </p:sp>
      <p:sp>
        <p:nvSpPr>
          <p:cNvPr id="6" name="Slide Number"/>
          <p:cNvSpPr txBox="1">
            <a:spLocks noGrp="1"/>
          </p:cNvSpPr>
          <p:nvPr>
            <p:ph type="sldNum" sz="quarter" idx="2"/>
          </p:nvPr>
        </p:nvSpPr>
        <p:spPr>
          <a:xfrm>
            <a:off x="11080143" y="6300769"/>
            <a:ext cx="273656" cy="264255"/>
          </a:xfrm>
          <a:prstGeom prst="rect">
            <a:avLst/>
          </a:prstGeom>
          <a:ln w="12700">
            <a:miter lim="400000"/>
          </a:ln>
        </p:spPr>
        <p:txBody>
          <a:bodyPr wrap="none" lIns="45719" rIns="45719" anchor="ctr">
            <a:spAutoFit/>
          </a:bodyPr>
          <a:lstStyle>
            <a:lvl1pPr algn="r">
              <a:defRPr sz="1200">
                <a:solidFill>
                  <a:srgbClr val="FFFFFF"/>
                </a:solidFill>
                <a:latin typeface="Arial"/>
                <a:ea typeface="Arial"/>
                <a:cs typeface="Arial"/>
                <a:sym typeface="Arial"/>
              </a:defRPr>
            </a:lvl1pPr>
          </a:lstStyle>
          <a:p>
            <a:pPr hangingPunct="0"/>
            <a:fld id="{86CB4B4D-7CA3-9044-876B-883B54F8677D}" type="slidenum">
              <a:rPr kern="0"/>
              <a:pPr hangingPunct="0"/>
              <a:t>‹#›</a:t>
            </a:fld>
            <a:endParaRPr kern="0"/>
          </a:p>
        </p:txBody>
      </p:sp>
    </p:spTree>
    <p:extLst>
      <p:ext uri="{BB962C8B-B14F-4D97-AF65-F5344CB8AC3E}">
        <p14:creationId xmlns:p14="http://schemas.microsoft.com/office/powerpoint/2010/main" val="2690932241"/>
      </p:ext>
    </p:extLst>
  </p:cSld>
  <p:clrMap bg1="lt1" tx1="dk1" bg2="lt2" tx2="dk2" accent1="accent1" accent2="accent2" accent3="accent3" accent4="accent4" accent5="accent5" accent6="accent6" hlink="hlink" folHlink="folHlink"/>
  <p:sldLayoutIdLst>
    <p:sldLayoutId id="2147483661" r:id="rId1"/>
    <p:sldLayoutId id="2147483881" r:id="rId2"/>
    <p:sldLayoutId id="2147483663" r:id="rId3"/>
    <p:sldLayoutId id="2147483664" r:id="rId4"/>
    <p:sldLayoutId id="2147483665" r:id="rId5"/>
    <p:sldLayoutId id="2147483667" r:id="rId6"/>
    <p:sldLayoutId id="2147483854" r:id="rId7"/>
    <p:sldLayoutId id="2147483855" r:id="rId8"/>
    <p:sldLayoutId id="2147483856" r:id="rId9"/>
    <p:sldLayoutId id="2147483857" r:id="rId10"/>
    <p:sldLayoutId id="2147483858" r:id="rId11"/>
    <p:sldLayoutId id="2147483859" r:id="rId12"/>
    <p:sldLayoutId id="2147483860" r:id="rId13"/>
    <p:sldLayoutId id="2147483861" r:id="rId14"/>
    <p:sldLayoutId id="2147483862" r:id="rId15"/>
    <p:sldLayoutId id="2147483863" r:id="rId16"/>
    <p:sldLayoutId id="2147483864" r:id="rId17"/>
    <p:sldLayoutId id="2147483865" r:id="rId18"/>
    <p:sldLayoutId id="2147483867" r:id="rId19"/>
    <p:sldLayoutId id="2147483868" r:id="rId20"/>
    <p:sldLayoutId id="2147483853" r:id="rId21"/>
    <p:sldLayoutId id="2147483866" r:id="rId22"/>
  </p:sldLayoutIdLst>
  <p:transition spd="med"/>
  <p:txStyles>
    <p:titleStyle>
      <a:lvl1pPr marL="0" marR="0" indent="0" algn="l" defTabSz="914400" rtl="0" latinLnBrk="0">
        <a:lnSpc>
          <a:spcPct val="90000"/>
        </a:lnSpc>
        <a:spcBef>
          <a:spcPts val="0"/>
        </a:spcBef>
        <a:spcAft>
          <a:spcPts val="0"/>
        </a:spcAft>
        <a:buClrTx/>
        <a:buSzTx/>
        <a:buFontTx/>
        <a:buNone/>
        <a:tabLst/>
        <a:defRPr sz="4400" b="1" i="0" u="none" strike="noStrike" cap="none" spc="0" baseline="0">
          <a:solidFill>
            <a:srgbClr val="FFFFFF"/>
          </a:solidFill>
          <a:uFillTx/>
          <a:latin typeface="PF Handbook Pro"/>
          <a:ea typeface="PF Handbook Pro"/>
          <a:cs typeface="PF Handbook Pro"/>
          <a:sym typeface="PF Handbook Pro"/>
        </a:defRPr>
      </a:lvl1pPr>
      <a:lvl2pPr marL="0" marR="0" indent="0" algn="l" defTabSz="914400" rtl="0" latinLnBrk="0">
        <a:lnSpc>
          <a:spcPct val="90000"/>
        </a:lnSpc>
        <a:spcBef>
          <a:spcPts val="0"/>
        </a:spcBef>
        <a:spcAft>
          <a:spcPts val="0"/>
        </a:spcAft>
        <a:buClrTx/>
        <a:buSzTx/>
        <a:buFontTx/>
        <a:buNone/>
        <a:tabLst/>
        <a:defRPr sz="4400" b="1" i="0" u="none" strike="noStrike" cap="none" spc="0" baseline="0">
          <a:solidFill>
            <a:srgbClr val="FFFFFF"/>
          </a:solidFill>
          <a:uFillTx/>
          <a:latin typeface="PF Handbook Pro"/>
          <a:ea typeface="PF Handbook Pro"/>
          <a:cs typeface="PF Handbook Pro"/>
          <a:sym typeface="PF Handbook Pro"/>
        </a:defRPr>
      </a:lvl2pPr>
      <a:lvl3pPr marL="0" marR="0" indent="0" algn="l" defTabSz="914400" rtl="0" latinLnBrk="0">
        <a:lnSpc>
          <a:spcPct val="90000"/>
        </a:lnSpc>
        <a:spcBef>
          <a:spcPts val="0"/>
        </a:spcBef>
        <a:spcAft>
          <a:spcPts val="0"/>
        </a:spcAft>
        <a:buClrTx/>
        <a:buSzTx/>
        <a:buFontTx/>
        <a:buNone/>
        <a:tabLst/>
        <a:defRPr sz="4400" b="1" i="0" u="none" strike="noStrike" cap="none" spc="0" baseline="0">
          <a:solidFill>
            <a:srgbClr val="FFFFFF"/>
          </a:solidFill>
          <a:uFillTx/>
          <a:latin typeface="PF Handbook Pro"/>
          <a:ea typeface="PF Handbook Pro"/>
          <a:cs typeface="PF Handbook Pro"/>
          <a:sym typeface="PF Handbook Pro"/>
        </a:defRPr>
      </a:lvl3pPr>
      <a:lvl4pPr marL="0" marR="0" indent="0" algn="l" defTabSz="914400" rtl="0" latinLnBrk="0">
        <a:lnSpc>
          <a:spcPct val="90000"/>
        </a:lnSpc>
        <a:spcBef>
          <a:spcPts val="0"/>
        </a:spcBef>
        <a:spcAft>
          <a:spcPts val="0"/>
        </a:spcAft>
        <a:buClrTx/>
        <a:buSzTx/>
        <a:buFontTx/>
        <a:buNone/>
        <a:tabLst/>
        <a:defRPr sz="4400" b="1" i="0" u="none" strike="noStrike" cap="none" spc="0" baseline="0">
          <a:solidFill>
            <a:srgbClr val="FFFFFF"/>
          </a:solidFill>
          <a:uFillTx/>
          <a:latin typeface="PF Handbook Pro"/>
          <a:ea typeface="PF Handbook Pro"/>
          <a:cs typeface="PF Handbook Pro"/>
          <a:sym typeface="PF Handbook Pro"/>
        </a:defRPr>
      </a:lvl4pPr>
      <a:lvl5pPr marL="0" marR="0" indent="0" algn="l" defTabSz="914400" rtl="0" latinLnBrk="0">
        <a:lnSpc>
          <a:spcPct val="90000"/>
        </a:lnSpc>
        <a:spcBef>
          <a:spcPts val="0"/>
        </a:spcBef>
        <a:spcAft>
          <a:spcPts val="0"/>
        </a:spcAft>
        <a:buClrTx/>
        <a:buSzTx/>
        <a:buFontTx/>
        <a:buNone/>
        <a:tabLst/>
        <a:defRPr sz="4400" b="1" i="0" u="none" strike="noStrike" cap="none" spc="0" baseline="0">
          <a:solidFill>
            <a:srgbClr val="FFFFFF"/>
          </a:solidFill>
          <a:uFillTx/>
          <a:latin typeface="PF Handbook Pro"/>
          <a:ea typeface="PF Handbook Pro"/>
          <a:cs typeface="PF Handbook Pro"/>
          <a:sym typeface="PF Handbook Pro"/>
        </a:defRPr>
      </a:lvl5pPr>
      <a:lvl6pPr marL="0" marR="0" indent="0" algn="l" defTabSz="914400" rtl="0" latinLnBrk="0">
        <a:lnSpc>
          <a:spcPct val="90000"/>
        </a:lnSpc>
        <a:spcBef>
          <a:spcPts val="0"/>
        </a:spcBef>
        <a:spcAft>
          <a:spcPts val="0"/>
        </a:spcAft>
        <a:buClrTx/>
        <a:buSzTx/>
        <a:buFontTx/>
        <a:buNone/>
        <a:tabLst/>
        <a:defRPr sz="4400" b="1" i="0" u="none" strike="noStrike" cap="none" spc="0" baseline="0">
          <a:solidFill>
            <a:srgbClr val="FFFFFF"/>
          </a:solidFill>
          <a:uFillTx/>
          <a:latin typeface="PF Handbook Pro"/>
          <a:ea typeface="PF Handbook Pro"/>
          <a:cs typeface="PF Handbook Pro"/>
          <a:sym typeface="PF Handbook Pro"/>
        </a:defRPr>
      </a:lvl6pPr>
      <a:lvl7pPr marL="0" marR="0" indent="0" algn="l" defTabSz="914400" rtl="0" latinLnBrk="0">
        <a:lnSpc>
          <a:spcPct val="90000"/>
        </a:lnSpc>
        <a:spcBef>
          <a:spcPts val="0"/>
        </a:spcBef>
        <a:spcAft>
          <a:spcPts val="0"/>
        </a:spcAft>
        <a:buClrTx/>
        <a:buSzTx/>
        <a:buFontTx/>
        <a:buNone/>
        <a:tabLst/>
        <a:defRPr sz="4400" b="1" i="0" u="none" strike="noStrike" cap="none" spc="0" baseline="0">
          <a:solidFill>
            <a:srgbClr val="FFFFFF"/>
          </a:solidFill>
          <a:uFillTx/>
          <a:latin typeface="PF Handbook Pro"/>
          <a:ea typeface="PF Handbook Pro"/>
          <a:cs typeface="PF Handbook Pro"/>
          <a:sym typeface="PF Handbook Pro"/>
        </a:defRPr>
      </a:lvl7pPr>
      <a:lvl8pPr marL="0" marR="0" indent="0" algn="l" defTabSz="914400" rtl="0" latinLnBrk="0">
        <a:lnSpc>
          <a:spcPct val="90000"/>
        </a:lnSpc>
        <a:spcBef>
          <a:spcPts val="0"/>
        </a:spcBef>
        <a:spcAft>
          <a:spcPts val="0"/>
        </a:spcAft>
        <a:buClrTx/>
        <a:buSzTx/>
        <a:buFontTx/>
        <a:buNone/>
        <a:tabLst/>
        <a:defRPr sz="4400" b="1" i="0" u="none" strike="noStrike" cap="none" spc="0" baseline="0">
          <a:solidFill>
            <a:srgbClr val="FFFFFF"/>
          </a:solidFill>
          <a:uFillTx/>
          <a:latin typeface="PF Handbook Pro"/>
          <a:ea typeface="PF Handbook Pro"/>
          <a:cs typeface="PF Handbook Pro"/>
          <a:sym typeface="PF Handbook Pro"/>
        </a:defRPr>
      </a:lvl8pPr>
      <a:lvl9pPr marL="0" marR="0" indent="0" algn="l" defTabSz="914400" rtl="0" latinLnBrk="0">
        <a:lnSpc>
          <a:spcPct val="90000"/>
        </a:lnSpc>
        <a:spcBef>
          <a:spcPts val="0"/>
        </a:spcBef>
        <a:spcAft>
          <a:spcPts val="0"/>
        </a:spcAft>
        <a:buClrTx/>
        <a:buSzTx/>
        <a:buFontTx/>
        <a:buNone/>
        <a:tabLst/>
        <a:defRPr sz="4400" b="1" i="0" u="none" strike="noStrike" cap="none" spc="0" baseline="0">
          <a:solidFill>
            <a:srgbClr val="FFFFFF"/>
          </a:solidFill>
          <a:uFillTx/>
          <a:latin typeface="PF Handbook Pro"/>
          <a:ea typeface="PF Handbook Pro"/>
          <a:cs typeface="PF Handbook Pro"/>
          <a:sym typeface="PF Handbook Pro"/>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1pPr>
      <a:lvl2pPr marL="723900" marR="0" indent="-2667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2pPr>
      <a:lvl3pPr marL="1234439" marR="0" indent="-320039"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3pPr>
      <a:lvl4pPr marL="1727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4pPr>
      <a:lvl5pPr marL="21844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1pPr>
      <a:lvl2pPr marL="0" marR="0" indent="457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2pPr>
      <a:lvl3pPr marL="0" marR="0" indent="914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3pPr>
      <a:lvl4pPr marL="0" marR="0" indent="1371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4pPr>
      <a:lvl5pPr marL="0" marR="0" indent="18288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5pPr>
      <a:lvl6pPr marL="0" marR="0" indent="22860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6pPr>
      <a:lvl7pPr marL="0" marR="0" indent="2743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7pPr>
      <a:lvl8pPr marL="0" marR="0" indent="3200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8pPr>
      <a:lvl9pPr marL="0" marR="0" indent="3657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rotWithShape="1">
          <a:blip r:embed="rId27"/>
          <a:srcRect/>
          <a:stretch>
            <a:fillRect/>
          </a:stretch>
        </a:blipFill>
        <a:effectLst/>
      </p:bgPr>
    </p:bg>
    <p:spTree>
      <p:nvGrpSpPr>
        <p:cNvPr id="1" name=""/>
        <p:cNvGrpSpPr/>
        <p:nvPr/>
      </p:nvGrpSpPr>
      <p:grpSpPr>
        <a:xfrm>
          <a:off x="0" y="0"/>
          <a:ext cx="0" cy="0"/>
          <a:chOff x="0" y="0"/>
          <a:chExt cx="0" cy="0"/>
        </a:xfrm>
      </p:grpSpPr>
      <p:pic>
        <p:nvPicPr>
          <p:cNvPr id="2" name="Picture 6" descr="Picture 6"/>
          <p:cNvPicPr>
            <a:picLocks noChangeAspect="1"/>
          </p:cNvPicPr>
          <p:nvPr/>
        </p:nvPicPr>
        <p:blipFill>
          <a:blip r:embed="rId28"/>
          <a:stretch>
            <a:fillRect/>
          </a:stretch>
        </p:blipFill>
        <p:spPr>
          <a:xfrm>
            <a:off x="808064" y="6284359"/>
            <a:ext cx="676467" cy="450979"/>
          </a:xfrm>
          <a:prstGeom prst="rect">
            <a:avLst/>
          </a:prstGeom>
          <a:ln w="12700">
            <a:miter lim="400000"/>
          </a:ln>
        </p:spPr>
      </p:pic>
      <p:sp>
        <p:nvSpPr>
          <p:cNvPr id="3" name="TextBox 10"/>
          <p:cNvSpPr txBox="1"/>
          <p:nvPr/>
        </p:nvSpPr>
        <p:spPr>
          <a:xfrm>
            <a:off x="1575620" y="6306351"/>
            <a:ext cx="5970244" cy="39167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spAutoFit/>
          </a:bodyPr>
          <a:lstStyle>
            <a:lvl1pPr marR="16509">
              <a:tabLst>
                <a:tab pos="2857500" algn="r"/>
                <a:tab pos="2971800" algn="r"/>
                <a:tab pos="2971800" algn="r"/>
                <a:tab pos="5943600" algn="r"/>
                <a:tab pos="5943600" algn="r"/>
              </a:tabLst>
              <a:defRPr sz="1100">
                <a:solidFill>
                  <a:srgbClr val="FFFFFF"/>
                </a:solidFill>
                <a:latin typeface="Arial"/>
                <a:ea typeface="Arial"/>
                <a:cs typeface="Arial"/>
                <a:sym typeface="Arial"/>
              </a:defRPr>
            </a:lvl1pPr>
          </a:lstStyle>
          <a:p>
            <a:r>
              <a:t>This project is funded by the European Union. The content of this presentation are the sole responsibility of the author(s) and do not necessarily reflect the views of the European Union</a:t>
            </a:r>
          </a:p>
        </p:txBody>
      </p:sp>
      <p:sp>
        <p:nvSpPr>
          <p:cNvPr id="4" name="Title Text"/>
          <p:cNvSpPr txBox="1">
            <a:spLocks noGrp="1"/>
          </p:cNvSpPr>
          <p:nvPr>
            <p:ph type="title"/>
          </p:nvPr>
        </p:nvSpPr>
        <p:spPr>
          <a:xfrm>
            <a:off x="609600" y="92074"/>
            <a:ext cx="10972800" cy="1508126"/>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chor="ctr"/>
          <a:lstStyle/>
          <a:p>
            <a:r>
              <a:t>Title Text</a:t>
            </a:r>
          </a:p>
        </p:txBody>
      </p:sp>
      <p:sp>
        <p:nvSpPr>
          <p:cNvPr id="5" name="Body Level One…"/>
          <p:cNvSpPr txBox="1">
            <a:spLocks noGrp="1"/>
          </p:cNvSpPr>
          <p:nvPr>
            <p:ph type="body" idx="1"/>
          </p:nvPr>
        </p:nvSpPr>
        <p:spPr>
          <a:xfrm>
            <a:off x="609600" y="1600200"/>
            <a:ext cx="10972800" cy="5257800"/>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lstStyle/>
          <a:p>
            <a:r>
              <a:t>Body Level One</a:t>
            </a:r>
          </a:p>
          <a:p>
            <a:pPr lvl="1"/>
            <a:r>
              <a:t>Body Level Two</a:t>
            </a:r>
          </a:p>
          <a:p>
            <a:pPr lvl="2"/>
            <a:r>
              <a:t>Body Level Three</a:t>
            </a:r>
          </a:p>
          <a:p>
            <a:pPr lvl="3"/>
            <a:r>
              <a:t>Body Level Four</a:t>
            </a:r>
          </a:p>
          <a:p>
            <a:pPr lvl="4"/>
            <a:r>
              <a:t>Body Level Five</a:t>
            </a:r>
          </a:p>
        </p:txBody>
      </p:sp>
      <p:sp>
        <p:nvSpPr>
          <p:cNvPr id="6" name="Slide Number"/>
          <p:cNvSpPr txBox="1">
            <a:spLocks noGrp="1"/>
          </p:cNvSpPr>
          <p:nvPr>
            <p:ph type="sldNum" sz="quarter" idx="2"/>
          </p:nvPr>
        </p:nvSpPr>
        <p:spPr>
          <a:xfrm>
            <a:off x="11080143" y="6300769"/>
            <a:ext cx="273656" cy="264255"/>
          </a:xfrm>
          <a:prstGeom prst="rect">
            <a:avLst/>
          </a:prstGeom>
          <a:ln w="12700">
            <a:miter lim="400000"/>
          </a:ln>
        </p:spPr>
        <p:txBody>
          <a:bodyPr wrap="none" lIns="45719" rIns="45719" anchor="ctr">
            <a:spAutoFit/>
          </a:bodyPr>
          <a:lstStyle>
            <a:lvl1pPr algn="r">
              <a:defRPr sz="1200">
                <a:solidFill>
                  <a:srgbClr val="FFFFFF"/>
                </a:solidFill>
                <a:latin typeface="Arial"/>
                <a:ea typeface="Arial"/>
                <a:cs typeface="Arial"/>
                <a:sym typeface="Arial"/>
              </a:defRPr>
            </a:lvl1pPr>
          </a:lstStyle>
          <a:p>
            <a:fld id="{86CB4B4D-7CA3-9044-876B-883B54F8677D}" type="slidenum">
              <a:rPr/>
              <a:t>‹#›</a:t>
            </a:fld>
            <a:endParaRPr/>
          </a:p>
        </p:txBody>
      </p:sp>
    </p:spTree>
    <p:extLst>
      <p:ext uri="{BB962C8B-B14F-4D97-AF65-F5344CB8AC3E}">
        <p14:creationId xmlns:p14="http://schemas.microsoft.com/office/powerpoint/2010/main" val="2658405348"/>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652" r:id="rId3"/>
    <p:sldLayoutId id="2147483724" r:id="rId4"/>
    <p:sldLayoutId id="2147483839" r:id="rId5"/>
    <p:sldLayoutId id="2147483840" r:id="rId6"/>
    <p:sldLayoutId id="2147483655" r:id="rId7"/>
    <p:sldLayoutId id="2147483654" r:id="rId8"/>
    <p:sldLayoutId id="2147483725" r:id="rId9"/>
    <p:sldLayoutId id="2147483659" r:id="rId10"/>
    <p:sldLayoutId id="2147483658" r:id="rId11"/>
    <p:sldLayoutId id="2147483727" r:id="rId12"/>
    <p:sldLayoutId id="2147483842" r:id="rId13"/>
    <p:sldLayoutId id="2147483728" r:id="rId14"/>
    <p:sldLayoutId id="2147483662" r:id="rId15"/>
    <p:sldLayoutId id="2147483729" r:id="rId16"/>
    <p:sldLayoutId id="2147483730" r:id="rId17"/>
    <p:sldLayoutId id="2147483731" r:id="rId18"/>
    <p:sldLayoutId id="2147483732" r:id="rId19"/>
    <p:sldLayoutId id="2147483734" r:id="rId20"/>
    <p:sldLayoutId id="2147483735" r:id="rId21"/>
    <p:sldLayoutId id="2147483736" r:id="rId22"/>
    <p:sldLayoutId id="2147483737" r:id="rId23"/>
    <p:sldLayoutId id="2147483671" r:id="rId24"/>
    <p:sldLayoutId id="2147483738" r:id="rId25"/>
  </p:sldLayoutIdLst>
  <p:transition spd="med"/>
  <p:txStyles>
    <p:titleStyle>
      <a:lvl1pPr marL="0" marR="0" indent="0" algn="l" defTabSz="914400" rtl="0" latinLnBrk="0">
        <a:lnSpc>
          <a:spcPct val="90000"/>
        </a:lnSpc>
        <a:spcBef>
          <a:spcPts val="0"/>
        </a:spcBef>
        <a:spcAft>
          <a:spcPts val="0"/>
        </a:spcAft>
        <a:buClrTx/>
        <a:buSzTx/>
        <a:buFontTx/>
        <a:buNone/>
        <a:tabLst/>
        <a:defRPr sz="4400" b="1" i="0" u="none" strike="noStrike" cap="none" spc="0" baseline="0">
          <a:solidFill>
            <a:srgbClr val="FFFFFF"/>
          </a:solidFill>
          <a:uFillTx/>
          <a:latin typeface="PF Handbook Pro"/>
          <a:ea typeface="PF Handbook Pro"/>
          <a:cs typeface="PF Handbook Pro"/>
          <a:sym typeface="PF Handbook Pro"/>
        </a:defRPr>
      </a:lvl1pPr>
      <a:lvl2pPr marL="0" marR="0" indent="0" algn="l" defTabSz="914400" rtl="0" latinLnBrk="0">
        <a:lnSpc>
          <a:spcPct val="90000"/>
        </a:lnSpc>
        <a:spcBef>
          <a:spcPts val="0"/>
        </a:spcBef>
        <a:spcAft>
          <a:spcPts val="0"/>
        </a:spcAft>
        <a:buClrTx/>
        <a:buSzTx/>
        <a:buFontTx/>
        <a:buNone/>
        <a:tabLst/>
        <a:defRPr sz="4400" b="1" i="0" u="none" strike="noStrike" cap="none" spc="0" baseline="0">
          <a:solidFill>
            <a:srgbClr val="FFFFFF"/>
          </a:solidFill>
          <a:uFillTx/>
          <a:latin typeface="PF Handbook Pro"/>
          <a:ea typeface="PF Handbook Pro"/>
          <a:cs typeface="PF Handbook Pro"/>
          <a:sym typeface="PF Handbook Pro"/>
        </a:defRPr>
      </a:lvl2pPr>
      <a:lvl3pPr marL="0" marR="0" indent="0" algn="l" defTabSz="914400" rtl="0" latinLnBrk="0">
        <a:lnSpc>
          <a:spcPct val="90000"/>
        </a:lnSpc>
        <a:spcBef>
          <a:spcPts val="0"/>
        </a:spcBef>
        <a:spcAft>
          <a:spcPts val="0"/>
        </a:spcAft>
        <a:buClrTx/>
        <a:buSzTx/>
        <a:buFontTx/>
        <a:buNone/>
        <a:tabLst/>
        <a:defRPr sz="4400" b="1" i="0" u="none" strike="noStrike" cap="none" spc="0" baseline="0">
          <a:solidFill>
            <a:srgbClr val="FFFFFF"/>
          </a:solidFill>
          <a:uFillTx/>
          <a:latin typeface="PF Handbook Pro"/>
          <a:ea typeface="PF Handbook Pro"/>
          <a:cs typeface="PF Handbook Pro"/>
          <a:sym typeface="PF Handbook Pro"/>
        </a:defRPr>
      </a:lvl3pPr>
      <a:lvl4pPr marL="0" marR="0" indent="0" algn="l" defTabSz="914400" rtl="0" latinLnBrk="0">
        <a:lnSpc>
          <a:spcPct val="90000"/>
        </a:lnSpc>
        <a:spcBef>
          <a:spcPts val="0"/>
        </a:spcBef>
        <a:spcAft>
          <a:spcPts val="0"/>
        </a:spcAft>
        <a:buClrTx/>
        <a:buSzTx/>
        <a:buFontTx/>
        <a:buNone/>
        <a:tabLst/>
        <a:defRPr sz="4400" b="1" i="0" u="none" strike="noStrike" cap="none" spc="0" baseline="0">
          <a:solidFill>
            <a:srgbClr val="FFFFFF"/>
          </a:solidFill>
          <a:uFillTx/>
          <a:latin typeface="PF Handbook Pro"/>
          <a:ea typeface="PF Handbook Pro"/>
          <a:cs typeface="PF Handbook Pro"/>
          <a:sym typeface="PF Handbook Pro"/>
        </a:defRPr>
      </a:lvl4pPr>
      <a:lvl5pPr marL="0" marR="0" indent="0" algn="l" defTabSz="914400" rtl="0" latinLnBrk="0">
        <a:lnSpc>
          <a:spcPct val="90000"/>
        </a:lnSpc>
        <a:spcBef>
          <a:spcPts val="0"/>
        </a:spcBef>
        <a:spcAft>
          <a:spcPts val="0"/>
        </a:spcAft>
        <a:buClrTx/>
        <a:buSzTx/>
        <a:buFontTx/>
        <a:buNone/>
        <a:tabLst/>
        <a:defRPr sz="4400" b="1" i="0" u="none" strike="noStrike" cap="none" spc="0" baseline="0">
          <a:solidFill>
            <a:srgbClr val="FFFFFF"/>
          </a:solidFill>
          <a:uFillTx/>
          <a:latin typeface="PF Handbook Pro"/>
          <a:ea typeface="PF Handbook Pro"/>
          <a:cs typeface="PF Handbook Pro"/>
          <a:sym typeface="PF Handbook Pro"/>
        </a:defRPr>
      </a:lvl5pPr>
      <a:lvl6pPr marL="0" marR="0" indent="0" algn="l" defTabSz="914400" rtl="0" latinLnBrk="0">
        <a:lnSpc>
          <a:spcPct val="90000"/>
        </a:lnSpc>
        <a:spcBef>
          <a:spcPts val="0"/>
        </a:spcBef>
        <a:spcAft>
          <a:spcPts val="0"/>
        </a:spcAft>
        <a:buClrTx/>
        <a:buSzTx/>
        <a:buFontTx/>
        <a:buNone/>
        <a:tabLst/>
        <a:defRPr sz="4400" b="1" i="0" u="none" strike="noStrike" cap="none" spc="0" baseline="0">
          <a:solidFill>
            <a:srgbClr val="FFFFFF"/>
          </a:solidFill>
          <a:uFillTx/>
          <a:latin typeface="PF Handbook Pro"/>
          <a:ea typeface="PF Handbook Pro"/>
          <a:cs typeface="PF Handbook Pro"/>
          <a:sym typeface="PF Handbook Pro"/>
        </a:defRPr>
      </a:lvl6pPr>
      <a:lvl7pPr marL="0" marR="0" indent="0" algn="l" defTabSz="914400" rtl="0" latinLnBrk="0">
        <a:lnSpc>
          <a:spcPct val="90000"/>
        </a:lnSpc>
        <a:spcBef>
          <a:spcPts val="0"/>
        </a:spcBef>
        <a:spcAft>
          <a:spcPts val="0"/>
        </a:spcAft>
        <a:buClrTx/>
        <a:buSzTx/>
        <a:buFontTx/>
        <a:buNone/>
        <a:tabLst/>
        <a:defRPr sz="4400" b="1" i="0" u="none" strike="noStrike" cap="none" spc="0" baseline="0">
          <a:solidFill>
            <a:srgbClr val="FFFFFF"/>
          </a:solidFill>
          <a:uFillTx/>
          <a:latin typeface="PF Handbook Pro"/>
          <a:ea typeface="PF Handbook Pro"/>
          <a:cs typeface="PF Handbook Pro"/>
          <a:sym typeface="PF Handbook Pro"/>
        </a:defRPr>
      </a:lvl7pPr>
      <a:lvl8pPr marL="0" marR="0" indent="0" algn="l" defTabSz="914400" rtl="0" latinLnBrk="0">
        <a:lnSpc>
          <a:spcPct val="90000"/>
        </a:lnSpc>
        <a:spcBef>
          <a:spcPts val="0"/>
        </a:spcBef>
        <a:spcAft>
          <a:spcPts val="0"/>
        </a:spcAft>
        <a:buClrTx/>
        <a:buSzTx/>
        <a:buFontTx/>
        <a:buNone/>
        <a:tabLst/>
        <a:defRPr sz="4400" b="1" i="0" u="none" strike="noStrike" cap="none" spc="0" baseline="0">
          <a:solidFill>
            <a:srgbClr val="FFFFFF"/>
          </a:solidFill>
          <a:uFillTx/>
          <a:latin typeface="PF Handbook Pro"/>
          <a:ea typeface="PF Handbook Pro"/>
          <a:cs typeface="PF Handbook Pro"/>
          <a:sym typeface="PF Handbook Pro"/>
        </a:defRPr>
      </a:lvl8pPr>
      <a:lvl9pPr marL="0" marR="0" indent="0" algn="l" defTabSz="914400" rtl="0" latinLnBrk="0">
        <a:lnSpc>
          <a:spcPct val="90000"/>
        </a:lnSpc>
        <a:spcBef>
          <a:spcPts val="0"/>
        </a:spcBef>
        <a:spcAft>
          <a:spcPts val="0"/>
        </a:spcAft>
        <a:buClrTx/>
        <a:buSzTx/>
        <a:buFontTx/>
        <a:buNone/>
        <a:tabLst/>
        <a:defRPr sz="4400" b="1" i="0" u="none" strike="noStrike" cap="none" spc="0" baseline="0">
          <a:solidFill>
            <a:srgbClr val="FFFFFF"/>
          </a:solidFill>
          <a:uFillTx/>
          <a:latin typeface="PF Handbook Pro"/>
          <a:ea typeface="PF Handbook Pro"/>
          <a:cs typeface="PF Handbook Pro"/>
          <a:sym typeface="PF Handbook Pro"/>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1pPr>
      <a:lvl2pPr marL="723900" marR="0" indent="-2667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2pPr>
      <a:lvl3pPr marL="1234439" marR="0" indent="-320039"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3pPr>
      <a:lvl4pPr marL="1727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4pPr>
      <a:lvl5pPr marL="21844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1pPr>
      <a:lvl2pPr marL="0" marR="0" indent="457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2pPr>
      <a:lvl3pPr marL="0" marR="0" indent="914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3pPr>
      <a:lvl4pPr marL="0" marR="0" indent="1371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4pPr>
      <a:lvl5pPr marL="0" marR="0" indent="18288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5pPr>
      <a:lvl6pPr marL="0" marR="0" indent="22860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6pPr>
      <a:lvl7pPr marL="0" marR="0" indent="2743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7pPr>
      <a:lvl8pPr marL="0" marR="0" indent="3200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8pPr>
      <a:lvl9pPr marL="0" marR="0" indent="3657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F1736BC3-7707-B98A-8370-A8A2B7EAFBD6}"/>
              </a:ext>
            </a:extLst>
          </p:cNvPr>
          <p:cNvSpPr txBox="1"/>
          <p:nvPr userDrawn="1"/>
        </p:nvSpPr>
        <p:spPr>
          <a:xfrm>
            <a:off x="1529901" y="6217452"/>
            <a:ext cx="5035826" cy="430887"/>
          </a:xfrm>
          <a:prstGeom prst="rect">
            <a:avLst/>
          </a:prstGeom>
          <a:noFill/>
        </p:spPr>
        <p:txBody>
          <a:bodyPr wrap="square">
            <a:spAutoFit/>
          </a:bodyPr>
          <a:lstStyle/>
          <a:p>
            <a:r>
              <a:rPr lang="en-US" sz="1100" b="0" i="0">
                <a:solidFill>
                  <a:srgbClr val="1F3F75"/>
                </a:solidFill>
                <a:latin typeface="Arial" panose="020B0604020202020204" pitchFamily="34" charset="0"/>
                <a:cs typeface="Arial" panose="020B0604020202020204" pitchFamily="34" charset="0"/>
              </a:rPr>
              <a:t>This project has received funding from the European Union's Horizon Europe</a:t>
            </a:r>
          </a:p>
          <a:p>
            <a:r>
              <a:rPr lang="en-US" sz="1100" b="0" i="0">
                <a:solidFill>
                  <a:srgbClr val="1F3F75"/>
                </a:solidFill>
                <a:latin typeface="Arial" panose="020B0604020202020204" pitchFamily="34" charset="0"/>
                <a:cs typeface="Arial" panose="020B0604020202020204" pitchFamily="34" charset="0"/>
              </a:rPr>
              <a:t>research and innovation </a:t>
            </a:r>
            <a:r>
              <a:rPr lang="en-US" sz="1100" b="0" i="0" err="1">
                <a:solidFill>
                  <a:srgbClr val="1F3F75"/>
                </a:solidFill>
                <a:latin typeface="Arial" panose="020B0604020202020204" pitchFamily="34" charset="0"/>
                <a:cs typeface="Arial" panose="020B0604020202020204" pitchFamily="34" charset="0"/>
              </a:rPr>
              <a:t>programme</a:t>
            </a:r>
            <a:r>
              <a:rPr lang="en-US" sz="1100" b="0" i="0">
                <a:solidFill>
                  <a:srgbClr val="1F3F75"/>
                </a:solidFill>
                <a:latin typeface="Arial" panose="020B0604020202020204" pitchFamily="34" charset="0"/>
                <a:cs typeface="Arial" panose="020B0604020202020204" pitchFamily="34" charset="0"/>
              </a:rPr>
              <a:t> under Grant Agreement No 101060707</a:t>
            </a:r>
          </a:p>
        </p:txBody>
      </p:sp>
      <p:pic>
        <p:nvPicPr>
          <p:cNvPr id="19" name="Picture 18">
            <a:extLst>
              <a:ext uri="{FF2B5EF4-FFF2-40B4-BE49-F238E27FC236}">
                <a16:creationId xmlns:a16="http://schemas.microsoft.com/office/drawing/2014/main" id="{5BFF6EB6-1628-C993-D2F8-D08B8F644C4E}"/>
              </a:ext>
            </a:extLst>
          </p:cNvPr>
          <p:cNvPicPr>
            <a:picLocks noChangeAspect="1"/>
          </p:cNvPicPr>
          <p:nvPr userDrawn="1"/>
        </p:nvPicPr>
        <p:blipFill>
          <a:blip r:embed="rId11"/>
          <a:stretch>
            <a:fillRect/>
          </a:stretch>
        </p:blipFill>
        <p:spPr>
          <a:xfrm>
            <a:off x="838200" y="6217452"/>
            <a:ext cx="646331" cy="430887"/>
          </a:xfrm>
          <a:prstGeom prst="rect">
            <a:avLst/>
          </a:prstGeom>
        </p:spPr>
      </p:pic>
      <p:pic>
        <p:nvPicPr>
          <p:cNvPr id="21" name="Picture 20">
            <a:extLst>
              <a:ext uri="{FF2B5EF4-FFF2-40B4-BE49-F238E27FC236}">
                <a16:creationId xmlns:a16="http://schemas.microsoft.com/office/drawing/2014/main" id="{F9829A84-F9A9-CF1C-94EA-1BCE63507F40}"/>
              </a:ext>
            </a:extLst>
          </p:cNvPr>
          <p:cNvPicPr>
            <a:picLocks noChangeAspect="1"/>
          </p:cNvPicPr>
          <p:nvPr userDrawn="1"/>
        </p:nvPicPr>
        <p:blipFill>
          <a:blip r:embed="rId12"/>
          <a:stretch>
            <a:fillRect/>
          </a:stretch>
        </p:blipFill>
        <p:spPr>
          <a:xfrm>
            <a:off x="10371582" y="5732946"/>
            <a:ext cx="982218" cy="1128689"/>
          </a:xfrm>
          <a:prstGeom prst="rect">
            <a:avLst/>
          </a:prstGeom>
        </p:spPr>
      </p:pic>
    </p:spTree>
    <p:extLst>
      <p:ext uri="{BB962C8B-B14F-4D97-AF65-F5344CB8AC3E}">
        <p14:creationId xmlns:p14="http://schemas.microsoft.com/office/powerpoint/2010/main" val="948003223"/>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Lst>
  <p:hf hdr="0" ftr="0" dt="0"/>
  <p:txStyles>
    <p:titleStyle>
      <a:lvl1pPr algn="l" defTabSz="914400" rtl="0" eaLnBrk="1" latinLnBrk="0" hangingPunct="1">
        <a:lnSpc>
          <a:spcPct val="90000"/>
        </a:lnSpc>
        <a:spcBef>
          <a:spcPct val="0"/>
        </a:spcBef>
        <a:buNone/>
        <a:defRPr sz="4400" b="1" i="0" kern="1200">
          <a:solidFill>
            <a:schemeClr val="tx1"/>
          </a:solidFill>
          <a:latin typeface="PF Handbook Pro" panose="02000506090000020004"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PF Handbook Pro" panose="02000506090000020004"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PF Handbook Pro" panose="02000506090000020004"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PF Handbook Pro" panose="02000506090000020004"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PF Handbook Pro" panose="02000506090000020004"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PF Handbook Pro" panose="02000506090000020004"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D723B31-E988-9504-9A10-25ECAE8FE3A3}"/>
              </a:ext>
            </a:extLst>
          </p:cNvPr>
          <p:cNvPicPr>
            <a:picLocks noChangeAspect="1"/>
          </p:cNvPicPr>
          <p:nvPr/>
        </p:nvPicPr>
        <p:blipFill>
          <a:blip r:embed="rId6"/>
          <a:stretch>
            <a:fillRect/>
          </a:stretch>
        </p:blipFill>
        <p:spPr>
          <a:xfrm>
            <a:off x="0" y="0"/>
            <a:ext cx="12192000" cy="6858000"/>
          </a:xfrm>
          <a:prstGeom prst="rect">
            <a:avLst/>
          </a:prstGeom>
        </p:spPr>
      </p:pic>
      <p:sp>
        <p:nvSpPr>
          <p:cNvPr id="11" name="TextBox 10">
            <a:extLst>
              <a:ext uri="{FF2B5EF4-FFF2-40B4-BE49-F238E27FC236}">
                <a16:creationId xmlns:a16="http://schemas.microsoft.com/office/drawing/2014/main" id="{F1736BC3-7707-B98A-8370-A8A2B7EAFBD6}"/>
              </a:ext>
            </a:extLst>
          </p:cNvPr>
          <p:cNvSpPr txBox="1"/>
          <p:nvPr/>
        </p:nvSpPr>
        <p:spPr>
          <a:xfrm>
            <a:off x="924948" y="6183178"/>
            <a:ext cx="5035826" cy="430887"/>
          </a:xfrm>
          <a:prstGeom prst="rect">
            <a:avLst/>
          </a:prstGeom>
          <a:noFill/>
        </p:spPr>
        <p:txBody>
          <a:bodyPr wrap="square">
            <a:spAutoFit/>
          </a:bodyPr>
          <a:lstStyle/>
          <a:p>
            <a:r>
              <a:rPr lang="en-US" sz="1100" b="0" i="0">
                <a:solidFill>
                  <a:schemeClr val="bg1"/>
                </a:solidFill>
                <a:latin typeface="Arial" panose="020B0604020202020204" pitchFamily="34" charset="0"/>
                <a:cs typeface="Arial" panose="020B0604020202020204" pitchFamily="34" charset="0"/>
              </a:rPr>
              <a:t>This project has received funding from the European Union's Horizon Europe</a:t>
            </a:r>
          </a:p>
          <a:p>
            <a:r>
              <a:rPr lang="en-US" sz="1100" b="0" i="0">
                <a:solidFill>
                  <a:schemeClr val="bg1"/>
                </a:solidFill>
                <a:latin typeface="Arial" panose="020B0604020202020204" pitchFamily="34" charset="0"/>
                <a:cs typeface="Arial" panose="020B0604020202020204" pitchFamily="34" charset="0"/>
              </a:rPr>
              <a:t>research and innovation </a:t>
            </a:r>
            <a:r>
              <a:rPr lang="en-US" sz="1100" b="0" i="0" err="1">
                <a:solidFill>
                  <a:schemeClr val="bg1"/>
                </a:solidFill>
                <a:latin typeface="Arial" panose="020B0604020202020204" pitchFamily="34" charset="0"/>
                <a:cs typeface="Arial" panose="020B0604020202020204" pitchFamily="34" charset="0"/>
              </a:rPr>
              <a:t>programme</a:t>
            </a:r>
            <a:r>
              <a:rPr lang="en-US" sz="1100" b="0" i="0">
                <a:solidFill>
                  <a:schemeClr val="bg1"/>
                </a:solidFill>
                <a:latin typeface="Arial" panose="020B0604020202020204" pitchFamily="34" charset="0"/>
                <a:cs typeface="Arial" panose="020B0604020202020204" pitchFamily="34" charset="0"/>
              </a:rPr>
              <a:t> under Grant Agreement No 101060707</a:t>
            </a:r>
          </a:p>
        </p:txBody>
      </p:sp>
      <p:pic>
        <p:nvPicPr>
          <p:cNvPr id="2" name="Picture 1">
            <a:extLst>
              <a:ext uri="{FF2B5EF4-FFF2-40B4-BE49-F238E27FC236}">
                <a16:creationId xmlns:a16="http://schemas.microsoft.com/office/drawing/2014/main" id="{41AEB473-A121-FADB-CF0C-324916128B8F}"/>
              </a:ext>
            </a:extLst>
          </p:cNvPr>
          <p:cNvPicPr>
            <a:picLocks noChangeAspect="1"/>
          </p:cNvPicPr>
          <p:nvPr/>
        </p:nvPicPr>
        <p:blipFill>
          <a:blip r:embed="rId7"/>
          <a:stretch>
            <a:fillRect/>
          </a:stretch>
        </p:blipFill>
        <p:spPr>
          <a:xfrm>
            <a:off x="233247" y="6183178"/>
            <a:ext cx="646331" cy="430887"/>
          </a:xfrm>
          <a:prstGeom prst="rect">
            <a:avLst/>
          </a:prstGeom>
        </p:spPr>
      </p:pic>
      <p:pic>
        <p:nvPicPr>
          <p:cNvPr id="4" name="Picture 3">
            <a:extLst>
              <a:ext uri="{FF2B5EF4-FFF2-40B4-BE49-F238E27FC236}">
                <a16:creationId xmlns:a16="http://schemas.microsoft.com/office/drawing/2014/main" id="{BE9D4708-EF8F-EC9A-A20A-5B9051602451}"/>
              </a:ext>
            </a:extLst>
          </p:cNvPr>
          <p:cNvPicPr>
            <a:picLocks noChangeAspect="1"/>
          </p:cNvPicPr>
          <p:nvPr/>
        </p:nvPicPr>
        <p:blipFill>
          <a:blip r:embed="rId8"/>
          <a:stretch>
            <a:fillRect/>
          </a:stretch>
        </p:blipFill>
        <p:spPr>
          <a:xfrm>
            <a:off x="11419004" y="6103346"/>
            <a:ext cx="539750" cy="590550"/>
          </a:xfrm>
          <a:prstGeom prst="rect">
            <a:avLst/>
          </a:prstGeom>
        </p:spPr>
      </p:pic>
    </p:spTree>
    <p:extLst>
      <p:ext uri="{BB962C8B-B14F-4D97-AF65-F5344CB8AC3E}">
        <p14:creationId xmlns:p14="http://schemas.microsoft.com/office/powerpoint/2010/main" val="668639294"/>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Lst>
  <p:txStyles>
    <p:titleStyle>
      <a:lvl1pPr algn="l" defTabSz="1371600" rtl="0" eaLnBrk="1" latinLnBrk="0" hangingPunct="1">
        <a:lnSpc>
          <a:spcPct val="90000"/>
        </a:lnSpc>
        <a:spcBef>
          <a:spcPct val="0"/>
        </a:spcBef>
        <a:buNone/>
        <a:defRPr sz="6600" b="1" i="0" kern="1200">
          <a:solidFill>
            <a:schemeClr val="tx1"/>
          </a:solidFill>
          <a:latin typeface="PF Handbook Pro" panose="02000506090000020004" pitchFamily="2" charset="0"/>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b="0" i="0" kern="1200">
          <a:solidFill>
            <a:schemeClr val="tx1"/>
          </a:solidFill>
          <a:latin typeface="PF Handbook Pro" panose="02000506090000020004" pitchFamily="2" charset="0"/>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b="0" i="0" kern="1200">
          <a:solidFill>
            <a:schemeClr val="tx1"/>
          </a:solidFill>
          <a:latin typeface="PF Handbook Pro" panose="02000506090000020004" pitchFamily="2" charset="0"/>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b="0" i="0" kern="1200">
          <a:solidFill>
            <a:schemeClr val="tx1"/>
          </a:solidFill>
          <a:latin typeface="PF Handbook Pro" panose="02000506090000020004" pitchFamily="2" charset="0"/>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b="0" i="0" kern="1200">
          <a:solidFill>
            <a:schemeClr val="tx1"/>
          </a:solidFill>
          <a:latin typeface="PF Handbook Pro" panose="02000506090000020004" pitchFamily="2" charset="0"/>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b="0" i="0" kern="1200">
          <a:solidFill>
            <a:schemeClr val="tx1"/>
          </a:solidFill>
          <a:latin typeface="PF Handbook Pro" panose="02000506090000020004" pitchFamily="2" charset="0"/>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F1736BC3-7707-B98A-8370-A8A2B7EAFBD6}"/>
              </a:ext>
            </a:extLst>
          </p:cNvPr>
          <p:cNvSpPr txBox="1"/>
          <p:nvPr/>
        </p:nvSpPr>
        <p:spPr>
          <a:xfrm>
            <a:off x="1529902" y="6217452"/>
            <a:ext cx="5035826" cy="430887"/>
          </a:xfrm>
          <a:prstGeom prst="rect">
            <a:avLst/>
          </a:prstGeom>
          <a:noFill/>
        </p:spPr>
        <p:txBody>
          <a:bodyPr wrap="square">
            <a:spAutoFit/>
          </a:bodyPr>
          <a:lstStyle/>
          <a:p>
            <a:r>
              <a:rPr lang="en-US" sz="1100" b="0" i="0">
                <a:solidFill>
                  <a:srgbClr val="1F3F75"/>
                </a:solidFill>
                <a:latin typeface="Arial" panose="020B0604020202020204" pitchFamily="34" charset="0"/>
                <a:cs typeface="Arial" panose="020B0604020202020204" pitchFamily="34" charset="0"/>
              </a:rPr>
              <a:t>This project has received funding from the European Union's Horizon Europe</a:t>
            </a:r>
          </a:p>
          <a:p>
            <a:r>
              <a:rPr lang="en-US" sz="1100" b="0" i="0">
                <a:solidFill>
                  <a:srgbClr val="1F3F75"/>
                </a:solidFill>
                <a:latin typeface="Arial" panose="020B0604020202020204" pitchFamily="34" charset="0"/>
                <a:cs typeface="Arial" panose="020B0604020202020204" pitchFamily="34" charset="0"/>
              </a:rPr>
              <a:t>research and innovation </a:t>
            </a:r>
            <a:r>
              <a:rPr lang="en-US" sz="1100" b="0" i="0" err="1">
                <a:solidFill>
                  <a:srgbClr val="1F3F75"/>
                </a:solidFill>
                <a:latin typeface="Arial" panose="020B0604020202020204" pitchFamily="34" charset="0"/>
                <a:cs typeface="Arial" panose="020B0604020202020204" pitchFamily="34" charset="0"/>
              </a:rPr>
              <a:t>programme</a:t>
            </a:r>
            <a:r>
              <a:rPr lang="en-US" sz="1100" b="0" i="0">
                <a:solidFill>
                  <a:srgbClr val="1F3F75"/>
                </a:solidFill>
                <a:latin typeface="Arial" panose="020B0604020202020204" pitchFamily="34" charset="0"/>
                <a:cs typeface="Arial" panose="020B0604020202020204" pitchFamily="34" charset="0"/>
              </a:rPr>
              <a:t> under Grant Agreement No 101060707</a:t>
            </a:r>
          </a:p>
        </p:txBody>
      </p:sp>
      <p:pic>
        <p:nvPicPr>
          <p:cNvPr id="19" name="Picture 18">
            <a:extLst>
              <a:ext uri="{FF2B5EF4-FFF2-40B4-BE49-F238E27FC236}">
                <a16:creationId xmlns:a16="http://schemas.microsoft.com/office/drawing/2014/main" id="{5BFF6EB6-1628-C993-D2F8-D08B8F644C4E}"/>
              </a:ext>
            </a:extLst>
          </p:cNvPr>
          <p:cNvPicPr>
            <a:picLocks noChangeAspect="1"/>
          </p:cNvPicPr>
          <p:nvPr/>
        </p:nvPicPr>
        <p:blipFill>
          <a:blip r:embed="rId11"/>
          <a:stretch>
            <a:fillRect/>
          </a:stretch>
        </p:blipFill>
        <p:spPr>
          <a:xfrm>
            <a:off x="838201" y="6217453"/>
            <a:ext cx="646331" cy="430887"/>
          </a:xfrm>
          <a:prstGeom prst="rect">
            <a:avLst/>
          </a:prstGeom>
        </p:spPr>
      </p:pic>
      <p:pic>
        <p:nvPicPr>
          <p:cNvPr id="21" name="Picture 20">
            <a:extLst>
              <a:ext uri="{FF2B5EF4-FFF2-40B4-BE49-F238E27FC236}">
                <a16:creationId xmlns:a16="http://schemas.microsoft.com/office/drawing/2014/main" id="{F9829A84-F9A9-CF1C-94EA-1BCE63507F40}"/>
              </a:ext>
            </a:extLst>
          </p:cNvPr>
          <p:cNvPicPr>
            <a:picLocks noChangeAspect="1"/>
          </p:cNvPicPr>
          <p:nvPr/>
        </p:nvPicPr>
        <p:blipFill>
          <a:blip r:embed="rId12"/>
          <a:stretch>
            <a:fillRect/>
          </a:stretch>
        </p:blipFill>
        <p:spPr>
          <a:xfrm>
            <a:off x="10371582" y="5732947"/>
            <a:ext cx="982218" cy="1128689"/>
          </a:xfrm>
          <a:prstGeom prst="rect">
            <a:avLst/>
          </a:prstGeom>
        </p:spPr>
      </p:pic>
    </p:spTree>
    <p:extLst>
      <p:ext uri="{BB962C8B-B14F-4D97-AF65-F5344CB8AC3E}">
        <p14:creationId xmlns:p14="http://schemas.microsoft.com/office/powerpoint/2010/main" val="3174472772"/>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882" r:id="rId3"/>
    <p:sldLayoutId id="2147483672" r:id="rId4"/>
    <p:sldLayoutId id="2147483673" r:id="rId5"/>
    <p:sldLayoutId id="2147483674" r:id="rId6"/>
    <p:sldLayoutId id="2147483675" r:id="rId7"/>
    <p:sldLayoutId id="2147483676" r:id="rId8"/>
    <p:sldLayoutId id="2147483677" r:id="rId9"/>
  </p:sldLayoutIdLst>
  <p:txStyles>
    <p:titleStyle>
      <a:lvl1pPr algn="l" defTabSz="1371600" rtl="0" eaLnBrk="1" latinLnBrk="0" hangingPunct="1">
        <a:lnSpc>
          <a:spcPct val="90000"/>
        </a:lnSpc>
        <a:spcBef>
          <a:spcPct val="0"/>
        </a:spcBef>
        <a:buNone/>
        <a:defRPr sz="6600" b="1" i="0" kern="1200">
          <a:solidFill>
            <a:schemeClr val="tx1"/>
          </a:solidFill>
          <a:latin typeface="PF Handbook Pro" panose="02000506090000020004" pitchFamily="2" charset="0"/>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b="0" i="0" kern="1200">
          <a:solidFill>
            <a:schemeClr val="tx1"/>
          </a:solidFill>
          <a:latin typeface="PF Handbook Pro" panose="02000506090000020004" pitchFamily="2" charset="0"/>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b="0" i="0" kern="1200">
          <a:solidFill>
            <a:schemeClr val="tx1"/>
          </a:solidFill>
          <a:latin typeface="PF Handbook Pro" panose="02000506090000020004" pitchFamily="2" charset="0"/>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b="0" i="0" kern="1200">
          <a:solidFill>
            <a:schemeClr val="tx1"/>
          </a:solidFill>
          <a:latin typeface="PF Handbook Pro" panose="02000506090000020004" pitchFamily="2" charset="0"/>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b="0" i="0" kern="1200">
          <a:solidFill>
            <a:schemeClr val="tx1"/>
          </a:solidFill>
          <a:latin typeface="PF Handbook Pro" panose="02000506090000020004" pitchFamily="2" charset="0"/>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b="0" i="0" kern="1200">
          <a:solidFill>
            <a:schemeClr val="tx1"/>
          </a:solidFill>
          <a:latin typeface="PF Handbook Pro" panose="02000506090000020004" pitchFamily="2" charset="0"/>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9910932-3E30-BF8C-17E3-6EE8D626AED1}"/>
              </a:ext>
            </a:extLst>
          </p:cNvPr>
          <p:cNvPicPr>
            <a:picLocks noChangeAspect="1"/>
          </p:cNvPicPr>
          <p:nvPr/>
        </p:nvPicPr>
        <p:blipFill>
          <a:blip r:embed="rId7"/>
          <a:stretch>
            <a:fillRect/>
          </a:stretch>
        </p:blipFill>
        <p:spPr>
          <a:xfrm>
            <a:off x="0" y="0"/>
            <a:ext cx="12192000" cy="6858000"/>
          </a:xfrm>
          <a:prstGeom prst="rect">
            <a:avLst/>
          </a:prstGeom>
        </p:spPr>
      </p:pic>
      <p:sp>
        <p:nvSpPr>
          <p:cNvPr id="11" name="TextBox 10">
            <a:extLst>
              <a:ext uri="{FF2B5EF4-FFF2-40B4-BE49-F238E27FC236}">
                <a16:creationId xmlns:a16="http://schemas.microsoft.com/office/drawing/2014/main" id="{F1736BC3-7707-B98A-8370-A8A2B7EAFBD6}"/>
              </a:ext>
            </a:extLst>
          </p:cNvPr>
          <p:cNvSpPr txBox="1"/>
          <p:nvPr/>
        </p:nvSpPr>
        <p:spPr>
          <a:xfrm>
            <a:off x="924948" y="6183178"/>
            <a:ext cx="5035826" cy="430887"/>
          </a:xfrm>
          <a:prstGeom prst="rect">
            <a:avLst/>
          </a:prstGeom>
          <a:noFill/>
        </p:spPr>
        <p:txBody>
          <a:bodyPr wrap="square">
            <a:spAutoFit/>
          </a:bodyPr>
          <a:lstStyle/>
          <a:p>
            <a:r>
              <a:rPr lang="en-US" sz="1100" b="0" i="0">
                <a:solidFill>
                  <a:schemeClr val="bg1"/>
                </a:solidFill>
                <a:latin typeface="Arial" panose="020B0604020202020204" pitchFamily="34" charset="0"/>
                <a:cs typeface="Arial" panose="020B0604020202020204" pitchFamily="34" charset="0"/>
              </a:rPr>
              <a:t>This project has received funding from the European Union's Horizon Europe</a:t>
            </a:r>
          </a:p>
          <a:p>
            <a:r>
              <a:rPr lang="en-US" sz="1100" b="0" i="0">
                <a:solidFill>
                  <a:schemeClr val="bg1"/>
                </a:solidFill>
                <a:latin typeface="Arial" panose="020B0604020202020204" pitchFamily="34" charset="0"/>
                <a:cs typeface="Arial" panose="020B0604020202020204" pitchFamily="34" charset="0"/>
              </a:rPr>
              <a:t>research and innovation </a:t>
            </a:r>
            <a:r>
              <a:rPr lang="en-US" sz="1100" b="0" i="0" err="1">
                <a:solidFill>
                  <a:schemeClr val="bg1"/>
                </a:solidFill>
                <a:latin typeface="Arial" panose="020B0604020202020204" pitchFamily="34" charset="0"/>
                <a:cs typeface="Arial" panose="020B0604020202020204" pitchFamily="34" charset="0"/>
              </a:rPr>
              <a:t>programme</a:t>
            </a:r>
            <a:r>
              <a:rPr lang="en-US" sz="1100" b="0" i="0">
                <a:solidFill>
                  <a:schemeClr val="bg1"/>
                </a:solidFill>
                <a:latin typeface="Arial" panose="020B0604020202020204" pitchFamily="34" charset="0"/>
                <a:cs typeface="Arial" panose="020B0604020202020204" pitchFamily="34" charset="0"/>
              </a:rPr>
              <a:t> under Grant Agreement No 101060707</a:t>
            </a:r>
          </a:p>
        </p:txBody>
      </p:sp>
      <p:pic>
        <p:nvPicPr>
          <p:cNvPr id="2" name="Picture 1">
            <a:extLst>
              <a:ext uri="{FF2B5EF4-FFF2-40B4-BE49-F238E27FC236}">
                <a16:creationId xmlns:a16="http://schemas.microsoft.com/office/drawing/2014/main" id="{41AEB473-A121-FADB-CF0C-324916128B8F}"/>
              </a:ext>
            </a:extLst>
          </p:cNvPr>
          <p:cNvPicPr>
            <a:picLocks noChangeAspect="1"/>
          </p:cNvPicPr>
          <p:nvPr/>
        </p:nvPicPr>
        <p:blipFill>
          <a:blip r:embed="rId8"/>
          <a:stretch>
            <a:fillRect/>
          </a:stretch>
        </p:blipFill>
        <p:spPr>
          <a:xfrm>
            <a:off x="233247" y="6183178"/>
            <a:ext cx="646331" cy="430887"/>
          </a:xfrm>
          <a:prstGeom prst="rect">
            <a:avLst/>
          </a:prstGeom>
        </p:spPr>
      </p:pic>
      <p:pic>
        <p:nvPicPr>
          <p:cNvPr id="4" name="Picture 3">
            <a:extLst>
              <a:ext uri="{FF2B5EF4-FFF2-40B4-BE49-F238E27FC236}">
                <a16:creationId xmlns:a16="http://schemas.microsoft.com/office/drawing/2014/main" id="{BE9D4708-EF8F-EC9A-A20A-5B9051602451}"/>
              </a:ext>
            </a:extLst>
          </p:cNvPr>
          <p:cNvPicPr>
            <a:picLocks noChangeAspect="1"/>
          </p:cNvPicPr>
          <p:nvPr/>
        </p:nvPicPr>
        <p:blipFill>
          <a:blip r:embed="rId9"/>
          <a:stretch>
            <a:fillRect/>
          </a:stretch>
        </p:blipFill>
        <p:spPr>
          <a:xfrm>
            <a:off x="11419004" y="6103346"/>
            <a:ext cx="539750" cy="590550"/>
          </a:xfrm>
          <a:prstGeom prst="rect">
            <a:avLst/>
          </a:prstGeom>
        </p:spPr>
      </p:pic>
    </p:spTree>
    <p:extLst>
      <p:ext uri="{BB962C8B-B14F-4D97-AF65-F5344CB8AC3E}">
        <p14:creationId xmlns:p14="http://schemas.microsoft.com/office/powerpoint/2010/main" val="2075661325"/>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877" r:id="rId5"/>
  </p:sldLayoutIdLst>
  <p:txStyles>
    <p:titleStyle>
      <a:lvl1pPr algn="l" defTabSz="1371600" rtl="0" eaLnBrk="1" latinLnBrk="0" hangingPunct="1">
        <a:lnSpc>
          <a:spcPct val="90000"/>
        </a:lnSpc>
        <a:spcBef>
          <a:spcPct val="0"/>
        </a:spcBef>
        <a:buNone/>
        <a:defRPr sz="6600" b="1" i="0" kern="1200">
          <a:solidFill>
            <a:schemeClr val="tx1"/>
          </a:solidFill>
          <a:latin typeface="PF Handbook Pro" panose="02000506090000020004" pitchFamily="2" charset="0"/>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b="0" i="0" kern="1200">
          <a:solidFill>
            <a:schemeClr val="tx1"/>
          </a:solidFill>
          <a:latin typeface="PF Handbook Pro" panose="02000506090000020004" pitchFamily="2" charset="0"/>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b="0" i="0" kern="1200">
          <a:solidFill>
            <a:schemeClr val="tx1"/>
          </a:solidFill>
          <a:latin typeface="PF Handbook Pro" panose="02000506090000020004" pitchFamily="2" charset="0"/>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b="0" i="0" kern="1200">
          <a:solidFill>
            <a:schemeClr val="tx1"/>
          </a:solidFill>
          <a:latin typeface="PF Handbook Pro" panose="02000506090000020004" pitchFamily="2" charset="0"/>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b="0" i="0" kern="1200">
          <a:solidFill>
            <a:schemeClr val="tx1"/>
          </a:solidFill>
          <a:latin typeface="PF Handbook Pro" panose="02000506090000020004" pitchFamily="2" charset="0"/>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b="0" i="0" kern="1200">
          <a:solidFill>
            <a:schemeClr val="tx1"/>
          </a:solidFill>
          <a:latin typeface="PF Handbook Pro" panose="02000506090000020004" pitchFamily="2" charset="0"/>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blipFill rotWithShape="1">
          <a:blip r:embed="rId22"/>
          <a:srcRect/>
          <a:stretch>
            <a:fillRect/>
          </a:stretch>
        </a:blipFill>
        <a:effectLst/>
      </p:bgPr>
    </p:bg>
    <p:spTree>
      <p:nvGrpSpPr>
        <p:cNvPr id="1" name=""/>
        <p:cNvGrpSpPr/>
        <p:nvPr/>
      </p:nvGrpSpPr>
      <p:grpSpPr>
        <a:xfrm>
          <a:off x="0" y="0"/>
          <a:ext cx="0" cy="0"/>
          <a:chOff x="0" y="0"/>
          <a:chExt cx="0" cy="0"/>
        </a:xfrm>
      </p:grpSpPr>
      <p:pic>
        <p:nvPicPr>
          <p:cNvPr id="2" name="Picture 6" descr="Picture 6"/>
          <p:cNvPicPr>
            <a:picLocks noChangeAspect="1"/>
          </p:cNvPicPr>
          <p:nvPr/>
        </p:nvPicPr>
        <p:blipFill>
          <a:blip r:embed="rId23"/>
          <a:stretch>
            <a:fillRect/>
          </a:stretch>
        </p:blipFill>
        <p:spPr>
          <a:xfrm>
            <a:off x="808064" y="6284359"/>
            <a:ext cx="676467" cy="450979"/>
          </a:xfrm>
          <a:prstGeom prst="rect">
            <a:avLst/>
          </a:prstGeom>
          <a:ln w="12700">
            <a:miter lim="400000"/>
          </a:ln>
        </p:spPr>
      </p:pic>
      <p:sp>
        <p:nvSpPr>
          <p:cNvPr id="3" name="TextBox 10"/>
          <p:cNvSpPr txBox="1"/>
          <p:nvPr/>
        </p:nvSpPr>
        <p:spPr>
          <a:xfrm>
            <a:off x="1575620" y="6306351"/>
            <a:ext cx="5970244" cy="39167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marR="16509">
              <a:tabLst>
                <a:tab pos="2857500" algn="r"/>
                <a:tab pos="2971800" algn="r"/>
                <a:tab pos="2971800" algn="r"/>
                <a:tab pos="5943600" algn="r"/>
                <a:tab pos="5943600" algn="r"/>
              </a:tabLst>
              <a:defRPr sz="1100">
                <a:solidFill>
                  <a:srgbClr val="FFFFFF"/>
                </a:solidFill>
                <a:latin typeface="Arial"/>
                <a:ea typeface="Arial"/>
                <a:cs typeface="Arial"/>
                <a:sym typeface="Arial"/>
              </a:defRPr>
            </a:lvl1pPr>
          </a:lstStyle>
          <a:p>
            <a:pPr hangingPunct="0"/>
            <a:r>
              <a:rPr kern="0"/>
              <a:t>This project is funded by the European Union. The content of this presentation are the sole responsibility of the author(s) and do not necessarily reflect the views of the European Union</a:t>
            </a:r>
          </a:p>
        </p:txBody>
      </p:sp>
      <p:sp>
        <p:nvSpPr>
          <p:cNvPr id="4" name="Title Text"/>
          <p:cNvSpPr txBox="1">
            <a:spLocks noGrp="1"/>
          </p:cNvSpPr>
          <p:nvPr>
            <p:ph type="title"/>
          </p:nvPr>
        </p:nvSpPr>
        <p:spPr>
          <a:xfrm>
            <a:off x="609600" y="92074"/>
            <a:ext cx="10972800" cy="150812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lstStyle/>
          <a:p>
            <a:r>
              <a:t>Title Text</a:t>
            </a:r>
          </a:p>
        </p:txBody>
      </p:sp>
      <p:sp>
        <p:nvSpPr>
          <p:cNvPr id="5" name="Body Level One…"/>
          <p:cNvSpPr txBox="1">
            <a:spLocks noGrp="1"/>
          </p:cNvSpPr>
          <p:nvPr>
            <p:ph type="body" idx="1"/>
          </p:nvPr>
        </p:nvSpPr>
        <p:spPr>
          <a:xfrm>
            <a:off x="609600" y="1600200"/>
            <a:ext cx="10972800" cy="52578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lstStyle/>
          <a:p>
            <a:r>
              <a:t>Body Level One</a:t>
            </a:r>
          </a:p>
          <a:p>
            <a:pPr lvl="1"/>
            <a:r>
              <a:t>Body Level Two</a:t>
            </a:r>
          </a:p>
          <a:p>
            <a:pPr lvl="2"/>
            <a:r>
              <a:t>Body Level Three</a:t>
            </a:r>
          </a:p>
          <a:p>
            <a:pPr lvl="3"/>
            <a:r>
              <a:t>Body Level Four</a:t>
            </a:r>
          </a:p>
          <a:p>
            <a:pPr lvl="4"/>
            <a:r>
              <a:t>Body Level Five</a:t>
            </a:r>
          </a:p>
        </p:txBody>
      </p:sp>
      <p:sp>
        <p:nvSpPr>
          <p:cNvPr id="6" name="Slide Number"/>
          <p:cNvSpPr txBox="1">
            <a:spLocks noGrp="1"/>
          </p:cNvSpPr>
          <p:nvPr>
            <p:ph type="sldNum" sz="quarter" idx="2"/>
          </p:nvPr>
        </p:nvSpPr>
        <p:spPr>
          <a:xfrm>
            <a:off x="11080143" y="6300769"/>
            <a:ext cx="273656" cy="264255"/>
          </a:xfrm>
          <a:prstGeom prst="rect">
            <a:avLst/>
          </a:prstGeom>
          <a:ln w="12700">
            <a:miter lim="400000"/>
          </a:ln>
        </p:spPr>
        <p:txBody>
          <a:bodyPr wrap="none" lIns="45719" rIns="45719" anchor="ctr">
            <a:spAutoFit/>
          </a:bodyPr>
          <a:lstStyle>
            <a:lvl1pPr algn="r">
              <a:defRPr sz="1200">
                <a:solidFill>
                  <a:srgbClr val="FFFFFF"/>
                </a:solidFill>
                <a:latin typeface="Arial"/>
                <a:ea typeface="Arial"/>
                <a:cs typeface="Arial"/>
                <a:sym typeface="Arial"/>
              </a:defRPr>
            </a:lvl1pPr>
          </a:lstStyle>
          <a:p>
            <a:pPr hangingPunct="0"/>
            <a:fld id="{86CB4B4D-7CA3-9044-876B-883B54F8677D}" type="slidenum">
              <a:rPr kern="0"/>
              <a:pPr hangingPunct="0"/>
              <a:t>‹#›</a:t>
            </a:fld>
            <a:endParaRPr kern="0"/>
          </a:p>
        </p:txBody>
      </p:sp>
    </p:spTree>
    <p:extLst>
      <p:ext uri="{BB962C8B-B14F-4D97-AF65-F5344CB8AC3E}">
        <p14:creationId xmlns:p14="http://schemas.microsoft.com/office/powerpoint/2010/main" val="2783076164"/>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57" r:id="rId3"/>
    <p:sldLayoutId id="2147483758" r:id="rId4"/>
    <p:sldLayoutId id="2147483759" r:id="rId5"/>
    <p:sldLayoutId id="2147483760" r:id="rId6"/>
    <p:sldLayoutId id="2147483761" r:id="rId7"/>
    <p:sldLayoutId id="2147483762" r:id="rId8"/>
    <p:sldLayoutId id="2147483763" r:id="rId9"/>
    <p:sldLayoutId id="2147483764" r:id="rId10"/>
    <p:sldLayoutId id="2147483765" r:id="rId11"/>
    <p:sldLayoutId id="2147483766" r:id="rId12"/>
    <p:sldLayoutId id="2147483767" r:id="rId13"/>
    <p:sldLayoutId id="2147483768" r:id="rId14"/>
    <p:sldLayoutId id="2147483769" r:id="rId15"/>
    <p:sldLayoutId id="2147483770" r:id="rId16"/>
    <p:sldLayoutId id="2147483771" r:id="rId17"/>
    <p:sldLayoutId id="2147483772" r:id="rId18"/>
    <p:sldLayoutId id="2147483773" r:id="rId19"/>
    <p:sldLayoutId id="2147483774" r:id="rId20"/>
  </p:sldLayoutIdLst>
  <p:transition spd="med"/>
  <p:txStyles>
    <p:titleStyle>
      <a:lvl1pPr marL="0" marR="0" indent="0" algn="l" defTabSz="914400" rtl="0" latinLnBrk="0">
        <a:lnSpc>
          <a:spcPct val="90000"/>
        </a:lnSpc>
        <a:spcBef>
          <a:spcPts val="0"/>
        </a:spcBef>
        <a:spcAft>
          <a:spcPts val="0"/>
        </a:spcAft>
        <a:buClrTx/>
        <a:buSzTx/>
        <a:buFontTx/>
        <a:buNone/>
        <a:tabLst/>
        <a:defRPr sz="4400" b="1" i="0" u="none" strike="noStrike" cap="none" spc="0" baseline="0">
          <a:solidFill>
            <a:srgbClr val="FFFFFF"/>
          </a:solidFill>
          <a:uFillTx/>
          <a:latin typeface="PF Handbook Pro"/>
          <a:ea typeface="PF Handbook Pro"/>
          <a:cs typeface="PF Handbook Pro"/>
          <a:sym typeface="PF Handbook Pro"/>
        </a:defRPr>
      </a:lvl1pPr>
      <a:lvl2pPr marL="0" marR="0" indent="0" algn="l" defTabSz="914400" rtl="0" latinLnBrk="0">
        <a:lnSpc>
          <a:spcPct val="90000"/>
        </a:lnSpc>
        <a:spcBef>
          <a:spcPts val="0"/>
        </a:spcBef>
        <a:spcAft>
          <a:spcPts val="0"/>
        </a:spcAft>
        <a:buClrTx/>
        <a:buSzTx/>
        <a:buFontTx/>
        <a:buNone/>
        <a:tabLst/>
        <a:defRPr sz="4400" b="1" i="0" u="none" strike="noStrike" cap="none" spc="0" baseline="0">
          <a:solidFill>
            <a:srgbClr val="FFFFFF"/>
          </a:solidFill>
          <a:uFillTx/>
          <a:latin typeface="PF Handbook Pro"/>
          <a:ea typeface="PF Handbook Pro"/>
          <a:cs typeface="PF Handbook Pro"/>
          <a:sym typeface="PF Handbook Pro"/>
        </a:defRPr>
      </a:lvl2pPr>
      <a:lvl3pPr marL="0" marR="0" indent="0" algn="l" defTabSz="914400" rtl="0" latinLnBrk="0">
        <a:lnSpc>
          <a:spcPct val="90000"/>
        </a:lnSpc>
        <a:spcBef>
          <a:spcPts val="0"/>
        </a:spcBef>
        <a:spcAft>
          <a:spcPts val="0"/>
        </a:spcAft>
        <a:buClrTx/>
        <a:buSzTx/>
        <a:buFontTx/>
        <a:buNone/>
        <a:tabLst/>
        <a:defRPr sz="4400" b="1" i="0" u="none" strike="noStrike" cap="none" spc="0" baseline="0">
          <a:solidFill>
            <a:srgbClr val="FFFFFF"/>
          </a:solidFill>
          <a:uFillTx/>
          <a:latin typeface="PF Handbook Pro"/>
          <a:ea typeface="PF Handbook Pro"/>
          <a:cs typeface="PF Handbook Pro"/>
          <a:sym typeface="PF Handbook Pro"/>
        </a:defRPr>
      </a:lvl3pPr>
      <a:lvl4pPr marL="0" marR="0" indent="0" algn="l" defTabSz="914400" rtl="0" latinLnBrk="0">
        <a:lnSpc>
          <a:spcPct val="90000"/>
        </a:lnSpc>
        <a:spcBef>
          <a:spcPts val="0"/>
        </a:spcBef>
        <a:spcAft>
          <a:spcPts val="0"/>
        </a:spcAft>
        <a:buClrTx/>
        <a:buSzTx/>
        <a:buFontTx/>
        <a:buNone/>
        <a:tabLst/>
        <a:defRPr sz="4400" b="1" i="0" u="none" strike="noStrike" cap="none" spc="0" baseline="0">
          <a:solidFill>
            <a:srgbClr val="FFFFFF"/>
          </a:solidFill>
          <a:uFillTx/>
          <a:latin typeface="PF Handbook Pro"/>
          <a:ea typeface="PF Handbook Pro"/>
          <a:cs typeface="PF Handbook Pro"/>
          <a:sym typeface="PF Handbook Pro"/>
        </a:defRPr>
      </a:lvl4pPr>
      <a:lvl5pPr marL="0" marR="0" indent="0" algn="l" defTabSz="914400" rtl="0" latinLnBrk="0">
        <a:lnSpc>
          <a:spcPct val="90000"/>
        </a:lnSpc>
        <a:spcBef>
          <a:spcPts val="0"/>
        </a:spcBef>
        <a:spcAft>
          <a:spcPts val="0"/>
        </a:spcAft>
        <a:buClrTx/>
        <a:buSzTx/>
        <a:buFontTx/>
        <a:buNone/>
        <a:tabLst/>
        <a:defRPr sz="4400" b="1" i="0" u="none" strike="noStrike" cap="none" spc="0" baseline="0">
          <a:solidFill>
            <a:srgbClr val="FFFFFF"/>
          </a:solidFill>
          <a:uFillTx/>
          <a:latin typeface="PF Handbook Pro"/>
          <a:ea typeface="PF Handbook Pro"/>
          <a:cs typeface="PF Handbook Pro"/>
          <a:sym typeface="PF Handbook Pro"/>
        </a:defRPr>
      </a:lvl5pPr>
      <a:lvl6pPr marL="0" marR="0" indent="0" algn="l" defTabSz="914400" rtl="0" latinLnBrk="0">
        <a:lnSpc>
          <a:spcPct val="90000"/>
        </a:lnSpc>
        <a:spcBef>
          <a:spcPts val="0"/>
        </a:spcBef>
        <a:spcAft>
          <a:spcPts val="0"/>
        </a:spcAft>
        <a:buClrTx/>
        <a:buSzTx/>
        <a:buFontTx/>
        <a:buNone/>
        <a:tabLst/>
        <a:defRPr sz="4400" b="1" i="0" u="none" strike="noStrike" cap="none" spc="0" baseline="0">
          <a:solidFill>
            <a:srgbClr val="FFFFFF"/>
          </a:solidFill>
          <a:uFillTx/>
          <a:latin typeface="PF Handbook Pro"/>
          <a:ea typeface="PF Handbook Pro"/>
          <a:cs typeface="PF Handbook Pro"/>
          <a:sym typeface="PF Handbook Pro"/>
        </a:defRPr>
      </a:lvl6pPr>
      <a:lvl7pPr marL="0" marR="0" indent="0" algn="l" defTabSz="914400" rtl="0" latinLnBrk="0">
        <a:lnSpc>
          <a:spcPct val="90000"/>
        </a:lnSpc>
        <a:spcBef>
          <a:spcPts val="0"/>
        </a:spcBef>
        <a:spcAft>
          <a:spcPts val="0"/>
        </a:spcAft>
        <a:buClrTx/>
        <a:buSzTx/>
        <a:buFontTx/>
        <a:buNone/>
        <a:tabLst/>
        <a:defRPr sz="4400" b="1" i="0" u="none" strike="noStrike" cap="none" spc="0" baseline="0">
          <a:solidFill>
            <a:srgbClr val="FFFFFF"/>
          </a:solidFill>
          <a:uFillTx/>
          <a:latin typeface="PF Handbook Pro"/>
          <a:ea typeface="PF Handbook Pro"/>
          <a:cs typeface="PF Handbook Pro"/>
          <a:sym typeface="PF Handbook Pro"/>
        </a:defRPr>
      </a:lvl7pPr>
      <a:lvl8pPr marL="0" marR="0" indent="0" algn="l" defTabSz="914400" rtl="0" latinLnBrk="0">
        <a:lnSpc>
          <a:spcPct val="90000"/>
        </a:lnSpc>
        <a:spcBef>
          <a:spcPts val="0"/>
        </a:spcBef>
        <a:spcAft>
          <a:spcPts val="0"/>
        </a:spcAft>
        <a:buClrTx/>
        <a:buSzTx/>
        <a:buFontTx/>
        <a:buNone/>
        <a:tabLst/>
        <a:defRPr sz="4400" b="1" i="0" u="none" strike="noStrike" cap="none" spc="0" baseline="0">
          <a:solidFill>
            <a:srgbClr val="FFFFFF"/>
          </a:solidFill>
          <a:uFillTx/>
          <a:latin typeface="PF Handbook Pro"/>
          <a:ea typeface="PF Handbook Pro"/>
          <a:cs typeface="PF Handbook Pro"/>
          <a:sym typeface="PF Handbook Pro"/>
        </a:defRPr>
      </a:lvl8pPr>
      <a:lvl9pPr marL="0" marR="0" indent="0" algn="l" defTabSz="914400" rtl="0" latinLnBrk="0">
        <a:lnSpc>
          <a:spcPct val="90000"/>
        </a:lnSpc>
        <a:spcBef>
          <a:spcPts val="0"/>
        </a:spcBef>
        <a:spcAft>
          <a:spcPts val="0"/>
        </a:spcAft>
        <a:buClrTx/>
        <a:buSzTx/>
        <a:buFontTx/>
        <a:buNone/>
        <a:tabLst/>
        <a:defRPr sz="4400" b="1" i="0" u="none" strike="noStrike" cap="none" spc="0" baseline="0">
          <a:solidFill>
            <a:srgbClr val="FFFFFF"/>
          </a:solidFill>
          <a:uFillTx/>
          <a:latin typeface="PF Handbook Pro"/>
          <a:ea typeface="PF Handbook Pro"/>
          <a:cs typeface="PF Handbook Pro"/>
          <a:sym typeface="PF Handbook Pro"/>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1pPr>
      <a:lvl2pPr marL="723900" marR="0" indent="-2667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2pPr>
      <a:lvl3pPr marL="1234439" marR="0" indent="-320039"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3pPr>
      <a:lvl4pPr marL="1727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4pPr>
      <a:lvl5pPr marL="21844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1pPr>
      <a:lvl2pPr marL="0" marR="0" indent="457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2pPr>
      <a:lvl3pPr marL="0" marR="0" indent="914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3pPr>
      <a:lvl4pPr marL="0" marR="0" indent="1371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4pPr>
      <a:lvl5pPr marL="0" marR="0" indent="18288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5pPr>
      <a:lvl6pPr marL="0" marR="0" indent="22860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6pPr>
      <a:lvl7pPr marL="0" marR="0" indent="2743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7pPr>
      <a:lvl8pPr marL="0" marR="0" indent="3200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8pPr>
      <a:lvl9pPr marL="0" marR="0" indent="3657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D723B31-E988-9504-9A10-25ECAE8FE3A3}"/>
              </a:ext>
            </a:extLst>
          </p:cNvPr>
          <p:cNvPicPr>
            <a:picLocks noChangeAspect="1"/>
          </p:cNvPicPr>
          <p:nvPr/>
        </p:nvPicPr>
        <p:blipFill>
          <a:blip r:embed="rId7"/>
          <a:stretch>
            <a:fillRect/>
          </a:stretch>
        </p:blipFill>
        <p:spPr>
          <a:xfrm>
            <a:off x="0" y="0"/>
            <a:ext cx="12192000" cy="6858000"/>
          </a:xfrm>
          <a:prstGeom prst="rect">
            <a:avLst/>
          </a:prstGeom>
        </p:spPr>
      </p:pic>
      <p:sp>
        <p:nvSpPr>
          <p:cNvPr id="11" name="TextBox 10">
            <a:extLst>
              <a:ext uri="{FF2B5EF4-FFF2-40B4-BE49-F238E27FC236}">
                <a16:creationId xmlns:a16="http://schemas.microsoft.com/office/drawing/2014/main" id="{F1736BC3-7707-B98A-8370-A8A2B7EAFBD6}"/>
              </a:ext>
            </a:extLst>
          </p:cNvPr>
          <p:cNvSpPr txBox="1"/>
          <p:nvPr/>
        </p:nvSpPr>
        <p:spPr>
          <a:xfrm>
            <a:off x="924948" y="6183178"/>
            <a:ext cx="5035826" cy="430887"/>
          </a:xfrm>
          <a:prstGeom prst="rect">
            <a:avLst/>
          </a:prstGeom>
          <a:noFill/>
        </p:spPr>
        <p:txBody>
          <a:bodyPr wrap="square">
            <a:spAutoFit/>
          </a:bodyPr>
          <a:lstStyle/>
          <a:p>
            <a:r>
              <a:rPr lang="en-US" sz="1100" b="0" i="0">
                <a:solidFill>
                  <a:schemeClr val="bg1"/>
                </a:solidFill>
                <a:latin typeface="Arial" panose="020B0604020202020204" pitchFamily="34" charset="0"/>
                <a:cs typeface="Arial" panose="020B0604020202020204" pitchFamily="34" charset="0"/>
              </a:rPr>
              <a:t>This project has received funding from the European Union's Horizon Europe</a:t>
            </a:r>
          </a:p>
          <a:p>
            <a:r>
              <a:rPr lang="en-US" sz="1100" b="0" i="0">
                <a:solidFill>
                  <a:schemeClr val="bg1"/>
                </a:solidFill>
                <a:latin typeface="Arial" panose="020B0604020202020204" pitchFamily="34" charset="0"/>
                <a:cs typeface="Arial" panose="020B0604020202020204" pitchFamily="34" charset="0"/>
              </a:rPr>
              <a:t>research and innovation </a:t>
            </a:r>
            <a:r>
              <a:rPr lang="en-US" sz="1100" b="0" i="0" err="1">
                <a:solidFill>
                  <a:schemeClr val="bg1"/>
                </a:solidFill>
                <a:latin typeface="Arial" panose="020B0604020202020204" pitchFamily="34" charset="0"/>
                <a:cs typeface="Arial" panose="020B0604020202020204" pitchFamily="34" charset="0"/>
              </a:rPr>
              <a:t>programme</a:t>
            </a:r>
            <a:r>
              <a:rPr lang="en-US" sz="1100" b="0" i="0">
                <a:solidFill>
                  <a:schemeClr val="bg1"/>
                </a:solidFill>
                <a:latin typeface="Arial" panose="020B0604020202020204" pitchFamily="34" charset="0"/>
                <a:cs typeface="Arial" panose="020B0604020202020204" pitchFamily="34" charset="0"/>
              </a:rPr>
              <a:t> under Grant Agreement No 101060707</a:t>
            </a:r>
          </a:p>
        </p:txBody>
      </p:sp>
      <p:pic>
        <p:nvPicPr>
          <p:cNvPr id="2" name="Picture 1">
            <a:extLst>
              <a:ext uri="{FF2B5EF4-FFF2-40B4-BE49-F238E27FC236}">
                <a16:creationId xmlns:a16="http://schemas.microsoft.com/office/drawing/2014/main" id="{41AEB473-A121-FADB-CF0C-324916128B8F}"/>
              </a:ext>
            </a:extLst>
          </p:cNvPr>
          <p:cNvPicPr>
            <a:picLocks noChangeAspect="1"/>
          </p:cNvPicPr>
          <p:nvPr/>
        </p:nvPicPr>
        <p:blipFill>
          <a:blip r:embed="rId8"/>
          <a:stretch>
            <a:fillRect/>
          </a:stretch>
        </p:blipFill>
        <p:spPr>
          <a:xfrm>
            <a:off x="233247" y="6183178"/>
            <a:ext cx="646331" cy="430887"/>
          </a:xfrm>
          <a:prstGeom prst="rect">
            <a:avLst/>
          </a:prstGeom>
        </p:spPr>
      </p:pic>
      <p:pic>
        <p:nvPicPr>
          <p:cNvPr id="4" name="Picture 3">
            <a:extLst>
              <a:ext uri="{FF2B5EF4-FFF2-40B4-BE49-F238E27FC236}">
                <a16:creationId xmlns:a16="http://schemas.microsoft.com/office/drawing/2014/main" id="{BE9D4708-EF8F-EC9A-A20A-5B9051602451}"/>
              </a:ext>
            </a:extLst>
          </p:cNvPr>
          <p:cNvPicPr>
            <a:picLocks noChangeAspect="1"/>
          </p:cNvPicPr>
          <p:nvPr/>
        </p:nvPicPr>
        <p:blipFill>
          <a:blip r:embed="rId9"/>
          <a:stretch>
            <a:fillRect/>
          </a:stretch>
        </p:blipFill>
        <p:spPr>
          <a:xfrm>
            <a:off x="11419004" y="6103346"/>
            <a:ext cx="539750" cy="590550"/>
          </a:xfrm>
          <a:prstGeom prst="rect">
            <a:avLst/>
          </a:prstGeom>
        </p:spPr>
      </p:pic>
    </p:spTree>
    <p:extLst>
      <p:ext uri="{BB962C8B-B14F-4D97-AF65-F5344CB8AC3E}">
        <p14:creationId xmlns:p14="http://schemas.microsoft.com/office/powerpoint/2010/main" val="1960449537"/>
      </p:ext>
    </p:extLst>
  </p:cSld>
  <p:clrMap bg1="lt1" tx1="dk1" bg2="lt2" tx2="dk2" accent1="accent1" accent2="accent2" accent3="accent3" accent4="accent4" accent5="accent5" accent6="accent6" hlink="hlink" folHlink="folHlink"/>
  <p:sldLayoutIdLst>
    <p:sldLayoutId id="2147483872" r:id="rId1"/>
    <p:sldLayoutId id="2147483873" r:id="rId2"/>
    <p:sldLayoutId id="2147483874" r:id="rId3"/>
    <p:sldLayoutId id="2147483875" r:id="rId4"/>
    <p:sldLayoutId id="2147483876" r:id="rId5"/>
  </p:sldLayoutIdLst>
  <p:txStyles>
    <p:titleStyle>
      <a:lvl1pPr algn="l" defTabSz="1371600" rtl="0" eaLnBrk="1" latinLnBrk="0" hangingPunct="1">
        <a:lnSpc>
          <a:spcPct val="90000"/>
        </a:lnSpc>
        <a:spcBef>
          <a:spcPct val="0"/>
        </a:spcBef>
        <a:buNone/>
        <a:defRPr sz="6600" b="1" i="0" kern="1200">
          <a:solidFill>
            <a:schemeClr val="tx1"/>
          </a:solidFill>
          <a:latin typeface="PF Handbook Pro" panose="02000506090000020004" pitchFamily="2" charset="0"/>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b="0" i="0" kern="1200">
          <a:solidFill>
            <a:schemeClr val="tx1"/>
          </a:solidFill>
          <a:latin typeface="PF Handbook Pro" panose="02000506090000020004" pitchFamily="2" charset="0"/>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b="0" i="0" kern="1200">
          <a:solidFill>
            <a:schemeClr val="tx1"/>
          </a:solidFill>
          <a:latin typeface="PF Handbook Pro" panose="02000506090000020004" pitchFamily="2" charset="0"/>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b="0" i="0" kern="1200">
          <a:solidFill>
            <a:schemeClr val="tx1"/>
          </a:solidFill>
          <a:latin typeface="PF Handbook Pro" panose="02000506090000020004" pitchFamily="2" charset="0"/>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b="0" i="0" kern="1200">
          <a:solidFill>
            <a:schemeClr val="tx1"/>
          </a:solidFill>
          <a:latin typeface="PF Handbook Pro" panose="02000506090000020004" pitchFamily="2" charset="0"/>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b="0" i="0" kern="1200">
          <a:solidFill>
            <a:schemeClr val="tx1"/>
          </a:solidFill>
          <a:latin typeface="PF Handbook Pro" panose="02000506090000020004" pitchFamily="2" charset="0"/>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6/19/25</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887" r:id="rId4"/>
    <p:sldLayoutId id="2147483653" r:id="rId5"/>
    <p:sldLayoutId id="2147483889" r:id="rId6"/>
    <p:sldLayoutId id="2147483890" r:id="rId7"/>
    <p:sldLayoutId id="2147483656" r:id="rId8"/>
    <p:sldLayoutId id="2147483657" r:id="rId9"/>
    <p:sldLayoutId id="2147483893" r:id="rId10"/>
    <p:sldLayoutId id="2147483894"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482860"/>
            <a:ext cx="10515600" cy="782357"/>
          </a:xfrm>
          <a:prstGeom prst="rect">
            <a:avLst/>
          </a:prstGeom>
        </p:spPr>
        <p:txBody>
          <a:bodyPr vert="horz" lIns="91440" tIns="45720" rIns="91440" bIns="0" rtlCol="0" anchor="b" anchorCtr="0">
            <a:no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3881904"/>
          </a:xfrm>
          <a:prstGeom prst="rect">
            <a:avLst/>
          </a:prstGeom>
        </p:spPr>
        <p:txBody>
          <a:bodyPr vert="horz" lIns="91440" tIns="45720" rIns="91440" bIns="4572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Slide Number Placeholder 5"/>
          <p:cNvSpPr>
            <a:spLocks noGrp="1"/>
          </p:cNvSpPr>
          <p:nvPr>
            <p:ph type="sldNum" sz="quarter" idx="4"/>
          </p:nvPr>
        </p:nvSpPr>
        <p:spPr>
          <a:xfrm>
            <a:off x="838200" y="6131286"/>
            <a:ext cx="2743200" cy="365125"/>
          </a:xfrm>
          <a:prstGeom prst="rect">
            <a:avLst/>
          </a:prstGeom>
        </p:spPr>
        <p:txBody>
          <a:bodyPr vert="horz" lIns="91440" tIns="45720" rIns="91440" bIns="45720" rtlCol="0" anchor="ctr">
            <a:noAutofit/>
          </a:bodyPr>
          <a:lstStyle>
            <a:lvl1pPr algn="l">
              <a:defRPr sz="1200">
                <a:solidFill>
                  <a:schemeClr val="tx1">
                    <a:tint val="75000"/>
                  </a:schemeClr>
                </a:solidFill>
              </a:defRPr>
            </a:lvl1pPr>
          </a:lstStyle>
          <a:p>
            <a:fld id="{F46C79FD-C571-418B-AB0F-5EE936C85276}" type="slidenum">
              <a:rPr lang="en-GB" smtClean="0"/>
              <a:pPr/>
              <a:t>‹#›</a:t>
            </a:fld>
            <a:endParaRPr lang="en-GB"/>
          </a:p>
        </p:txBody>
      </p:sp>
      <p:pic>
        <p:nvPicPr>
          <p:cNvPr id="7" name="Picture 6"/>
          <p:cNvPicPr>
            <a:picLocks noChangeAspect="1"/>
          </p:cNvPicPr>
          <p:nvPr userDrawn="1"/>
        </p:nvPicPr>
        <p:blipFill>
          <a:blip r:embed="rId21" cstate="print">
            <a:extLst>
              <a:ext uri="{28A0092B-C50C-407E-A947-70E740481C1C}">
                <a14:useLocalDpi xmlns:a14="http://schemas.microsoft.com/office/drawing/2010/main"/>
              </a:ext>
            </a:extLst>
          </a:blip>
          <a:stretch>
            <a:fillRect/>
          </a:stretch>
        </p:blipFill>
        <p:spPr>
          <a:xfrm>
            <a:off x="10033852" y="6045988"/>
            <a:ext cx="1715733" cy="450423"/>
          </a:xfrm>
          <a:prstGeom prst="rect">
            <a:avLst/>
          </a:prstGeom>
        </p:spPr>
      </p:pic>
    </p:spTree>
    <p:extLst>
      <p:ext uri="{BB962C8B-B14F-4D97-AF65-F5344CB8AC3E}">
        <p14:creationId xmlns:p14="http://schemas.microsoft.com/office/powerpoint/2010/main" val="3024993465"/>
      </p:ext>
    </p:extLst>
  </p:cSld>
  <p:clrMap bg1="lt1" tx1="dk1" bg2="lt2" tx2="dk2" accent1="accent1" accent2="accent2" accent3="accent3" accent4="accent4" accent5="accent5" accent6="accent6" hlink="hlink" folHlink="folHlink"/>
  <p:sldLayoutIdLst>
    <p:sldLayoutId id="2147483896" r:id="rId1"/>
    <p:sldLayoutId id="2147483897" r:id="rId2"/>
    <p:sldLayoutId id="2147483898" r:id="rId3"/>
    <p:sldLayoutId id="2147483899" r:id="rId4"/>
    <p:sldLayoutId id="2147483900" r:id="rId5"/>
    <p:sldLayoutId id="2147483901" r:id="rId6"/>
    <p:sldLayoutId id="2147483902" r:id="rId7"/>
    <p:sldLayoutId id="2147483903" r:id="rId8"/>
    <p:sldLayoutId id="2147483904" r:id="rId9"/>
    <p:sldLayoutId id="2147483905" r:id="rId10"/>
    <p:sldLayoutId id="2147483906" r:id="rId11"/>
    <p:sldLayoutId id="2147483907" r:id="rId12"/>
    <p:sldLayoutId id="2147483908" r:id="rId13"/>
    <p:sldLayoutId id="2147483909" r:id="rId14"/>
    <p:sldLayoutId id="2147483910" r:id="rId15"/>
    <p:sldLayoutId id="2147483911" r:id="rId16"/>
    <p:sldLayoutId id="2147483912" r:id="rId17"/>
    <p:sldLayoutId id="2147483913" r:id="rId18"/>
    <p:sldLayoutId id="2147483914" r:id="rId19"/>
  </p:sldLayoutIdLst>
  <p:hf sldNum="0" hdr="0" ftr="0" dt="0"/>
  <p:txStyles>
    <p:titleStyle>
      <a:lvl1pPr algn="l" defTabSz="914400" rtl="0" eaLnBrk="1" latinLnBrk="0" hangingPunct="1">
        <a:lnSpc>
          <a:spcPct val="90000"/>
        </a:lnSpc>
        <a:spcBef>
          <a:spcPct val="0"/>
        </a:spcBef>
        <a:buNone/>
        <a:defRPr sz="4000" kern="1200">
          <a:solidFill>
            <a:schemeClr val="tx2"/>
          </a:solidFill>
          <a:latin typeface="+mj-lt"/>
          <a:ea typeface="+mj-ea"/>
          <a:cs typeface="+mj-cs"/>
        </a:defRPr>
      </a:lvl1pPr>
    </p:titleStyle>
    <p:bodyStyle>
      <a:lvl1pPr marL="228600" indent="-228600" algn="l" defTabSz="914400" rtl="0" eaLnBrk="1" latinLnBrk="0" hangingPunct="1">
        <a:lnSpc>
          <a:spcPct val="100000"/>
        </a:lnSpc>
        <a:spcBef>
          <a:spcPts val="0"/>
        </a:spcBef>
        <a:spcAft>
          <a:spcPts val="1800"/>
        </a:spcAft>
        <a:buClr>
          <a:schemeClr val="tx2"/>
        </a:buClr>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2.xml"/><Relationship Id="rId4" Type="http://schemas.openxmlformats.org/officeDocument/2006/relationships/image" Target="../media/image23.png"/></Relationships>
</file>

<file path=ppt/slides/_rels/slide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4.png"/><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2.xml"/><Relationship Id="rId4" Type="http://schemas.openxmlformats.org/officeDocument/2006/relationships/image" Target="../media/image23.png"/></Relationships>
</file>

<file path=ppt/slides/_rels/slide7.xml.rels><?xml version="1.0" encoding="UTF-8" standalone="yes"?>
<Relationships xmlns="http://schemas.openxmlformats.org/package/2006/relationships"><Relationship Id="rId8" Type="http://schemas.openxmlformats.org/officeDocument/2006/relationships/image" Target="../media/image32.svg"/><Relationship Id="rId13" Type="http://schemas.openxmlformats.org/officeDocument/2006/relationships/image" Target="../media/image37.png"/><Relationship Id="rId3" Type="http://schemas.openxmlformats.org/officeDocument/2006/relationships/image" Target="../media/image28.svg"/><Relationship Id="rId7" Type="http://schemas.openxmlformats.org/officeDocument/2006/relationships/image" Target="../media/image31.png"/><Relationship Id="rId12" Type="http://schemas.openxmlformats.org/officeDocument/2006/relationships/image" Target="../media/image36.svg"/><Relationship Id="rId2" Type="http://schemas.openxmlformats.org/officeDocument/2006/relationships/image" Target="../media/image27.png"/><Relationship Id="rId16" Type="http://schemas.openxmlformats.org/officeDocument/2006/relationships/image" Target="../media/image40.svg"/><Relationship Id="rId1" Type="http://schemas.openxmlformats.org/officeDocument/2006/relationships/slideLayout" Target="../slideLayouts/slideLayout91.xml"/><Relationship Id="rId6" Type="http://schemas.openxmlformats.org/officeDocument/2006/relationships/image" Target="../media/image30.svg"/><Relationship Id="rId11" Type="http://schemas.openxmlformats.org/officeDocument/2006/relationships/image" Target="../media/image35.png"/><Relationship Id="rId5" Type="http://schemas.openxmlformats.org/officeDocument/2006/relationships/image" Target="../media/image29.png"/><Relationship Id="rId15" Type="http://schemas.openxmlformats.org/officeDocument/2006/relationships/image" Target="../media/image39.png"/><Relationship Id="rId10" Type="http://schemas.openxmlformats.org/officeDocument/2006/relationships/image" Target="../media/image34.svg"/><Relationship Id="rId4" Type="http://schemas.openxmlformats.org/officeDocument/2006/relationships/hyperlink" Target="https://www.canva.com/design/DAFRePDqPtg/edit" TargetMode="External"/><Relationship Id="rId9" Type="http://schemas.openxmlformats.org/officeDocument/2006/relationships/image" Target="../media/image33.png"/><Relationship Id="rId14" Type="http://schemas.openxmlformats.org/officeDocument/2006/relationships/image" Target="../media/image38.svg"/></Relationships>
</file>

<file path=ppt/slides/_rels/slide8.xml.rels><?xml version="1.0" encoding="UTF-8" standalone="yes"?>
<Relationships xmlns="http://schemas.openxmlformats.org/package/2006/relationships"><Relationship Id="rId8" Type="http://schemas.openxmlformats.org/officeDocument/2006/relationships/image" Target="../media/image44.svg"/><Relationship Id="rId3" Type="http://schemas.openxmlformats.org/officeDocument/2006/relationships/image" Target="../media/image29.png"/><Relationship Id="rId7" Type="http://schemas.openxmlformats.org/officeDocument/2006/relationships/image" Target="../media/image43.png"/><Relationship Id="rId2" Type="http://schemas.openxmlformats.org/officeDocument/2006/relationships/hyperlink" Target="https://www.canva.com/design/DAFRePDqPtg/edit" TargetMode="External"/><Relationship Id="rId1" Type="http://schemas.openxmlformats.org/officeDocument/2006/relationships/slideLayout" Target="../slideLayouts/slideLayout91.xml"/><Relationship Id="rId6" Type="http://schemas.openxmlformats.org/officeDocument/2006/relationships/image" Target="../media/image42.svg"/><Relationship Id="rId11" Type="http://schemas.openxmlformats.org/officeDocument/2006/relationships/image" Target="../media/image47.svg"/><Relationship Id="rId5" Type="http://schemas.openxmlformats.org/officeDocument/2006/relationships/image" Target="../media/image41.png"/><Relationship Id="rId10" Type="http://schemas.openxmlformats.org/officeDocument/2006/relationships/image" Target="../media/image46.png"/><Relationship Id="rId4" Type="http://schemas.openxmlformats.org/officeDocument/2006/relationships/image" Target="../media/image30.svg"/><Relationship Id="rId9" Type="http://schemas.openxmlformats.org/officeDocument/2006/relationships/image" Target="../media/image45.png"/></Relationships>
</file>

<file path=ppt/slides/_rels/slide9.xml.rels><?xml version="1.0" encoding="UTF-8" standalone="yes"?>
<Relationships xmlns="http://schemas.openxmlformats.org/package/2006/relationships"><Relationship Id="rId3" Type="http://schemas.openxmlformats.org/officeDocument/2006/relationships/image" Target="../media/image47.svg"/><Relationship Id="rId2" Type="http://schemas.openxmlformats.org/officeDocument/2006/relationships/image" Target="../media/image46.png"/><Relationship Id="rId1" Type="http://schemas.openxmlformats.org/officeDocument/2006/relationships/slideLayout" Target="../slideLayouts/slideLayout91.xml"/><Relationship Id="rId4" Type="http://schemas.openxmlformats.org/officeDocument/2006/relationships/image" Target="../media/image48.png"/></Relationships>
</file>

<file path=ppt/slides/_rels/slide10.xml.rels><?xml version="1.0" encoding="UTF-8" standalone="yes"?>
<Relationships xmlns="http://schemas.openxmlformats.org/package/2006/relationships"><Relationship Id="rId3" Type="http://schemas.openxmlformats.org/officeDocument/2006/relationships/image" Target="../media/image50.svg"/><Relationship Id="rId7" Type="http://schemas.openxmlformats.org/officeDocument/2006/relationships/image" Target="../media/image54.svg"/><Relationship Id="rId2" Type="http://schemas.openxmlformats.org/officeDocument/2006/relationships/image" Target="../media/image49.png"/><Relationship Id="rId1" Type="http://schemas.openxmlformats.org/officeDocument/2006/relationships/slideLayout" Target="../slideLayouts/slideLayout91.xml"/><Relationship Id="rId6" Type="http://schemas.openxmlformats.org/officeDocument/2006/relationships/image" Target="../media/image53.png"/><Relationship Id="rId5" Type="http://schemas.openxmlformats.org/officeDocument/2006/relationships/image" Target="../media/image52.svg"/><Relationship Id="rId4" Type="http://schemas.openxmlformats.org/officeDocument/2006/relationships/image" Target="../media/image51.png"/></Relationships>
</file>

<file path=ppt/slides/_rels/slide11.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92.xml"/></Relationships>
</file>

<file path=ppt/slides/_rels/slide12.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57.svg"/><Relationship Id="rId7" Type="http://schemas.openxmlformats.org/officeDocument/2006/relationships/image" Target="../media/image28.svg"/><Relationship Id="rId12" Type="http://schemas.openxmlformats.org/officeDocument/2006/relationships/image" Target="../media/image30.svg"/><Relationship Id="rId2" Type="http://schemas.openxmlformats.org/officeDocument/2006/relationships/image" Target="../media/image56.png"/><Relationship Id="rId1" Type="http://schemas.openxmlformats.org/officeDocument/2006/relationships/slideLayout" Target="../slideLayouts/slideLayout91.xml"/><Relationship Id="rId6" Type="http://schemas.openxmlformats.org/officeDocument/2006/relationships/image" Target="../media/image27.png"/><Relationship Id="rId11" Type="http://schemas.openxmlformats.org/officeDocument/2006/relationships/image" Target="../media/image29.png"/><Relationship Id="rId5" Type="http://schemas.openxmlformats.org/officeDocument/2006/relationships/image" Target="../media/image59.svg"/><Relationship Id="rId10" Type="http://schemas.openxmlformats.org/officeDocument/2006/relationships/hyperlink" Target="https://www.canva.com/design/DAFRePDqPtg/edit" TargetMode="External"/><Relationship Id="rId4" Type="http://schemas.openxmlformats.org/officeDocument/2006/relationships/image" Target="../media/image58.png"/><Relationship Id="rId9" Type="http://schemas.openxmlformats.org/officeDocument/2006/relationships/image" Target="../media/image61.svg"/></Relationships>
</file>

<file path=ppt/slides/_rels/slide13.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91.xml"/></Relationships>
</file>

<file path=ppt/slides/_rels/slide1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hyperlink" Target="https://ese.tools4msp.eu/" TargetMode="External"/><Relationship Id="rId1" Type="http://schemas.openxmlformats.org/officeDocument/2006/relationships/slideLayout" Target="../slideLayouts/slideLayout91.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64.png"/></Relationships>
</file>

<file path=ppt/slides/_rels/slide15.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67.png"/><Relationship Id="rId1" Type="http://schemas.openxmlformats.org/officeDocument/2006/relationships/slideLayout" Target="../slideLayouts/slideLayout97.xml"/></Relationships>
</file>

<file path=ppt/slides/_rels/slide16.xml.rels><?xml version="1.0" encoding="UTF-8" standalone="yes"?>
<Relationships xmlns="http://schemas.openxmlformats.org/package/2006/relationships"><Relationship Id="rId2" Type="http://schemas.openxmlformats.org/officeDocument/2006/relationships/image" Target="../media/image69.emf"/><Relationship Id="rId1" Type="http://schemas.openxmlformats.org/officeDocument/2006/relationships/slideLayout" Target="../slideLayouts/slideLayout105.xml"/></Relationships>
</file>

<file path=ppt/slides/_rels/slide17.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jpeg"/><Relationship Id="rId1" Type="http://schemas.openxmlformats.org/officeDocument/2006/relationships/slideLayout" Target="../slideLayouts/slideLayout87.xml"/><Relationship Id="rId4" Type="http://schemas.openxmlformats.org/officeDocument/2006/relationships/image" Target="../media/image72.png"/></Relationships>
</file>

<file path=ppt/slides/_rels/slide18.xml.rels><?xml version="1.0" encoding="UTF-8" standalone="yes"?>
<Relationships xmlns="http://schemas.openxmlformats.org/package/2006/relationships"><Relationship Id="rId8" Type="http://schemas.openxmlformats.org/officeDocument/2006/relationships/image" Target="../media/image79.png"/><Relationship Id="rId13" Type="http://schemas.openxmlformats.org/officeDocument/2006/relationships/image" Target="../media/image84.jpeg"/><Relationship Id="rId18" Type="http://schemas.openxmlformats.org/officeDocument/2006/relationships/image" Target="../media/image89.jpeg"/><Relationship Id="rId3" Type="http://schemas.openxmlformats.org/officeDocument/2006/relationships/image" Target="../media/image74.png"/><Relationship Id="rId7" Type="http://schemas.openxmlformats.org/officeDocument/2006/relationships/image" Target="../media/image78.png"/><Relationship Id="rId12" Type="http://schemas.openxmlformats.org/officeDocument/2006/relationships/image" Target="../media/image83.jpeg"/><Relationship Id="rId17" Type="http://schemas.openxmlformats.org/officeDocument/2006/relationships/image" Target="../media/image88.jpeg"/><Relationship Id="rId2" Type="http://schemas.openxmlformats.org/officeDocument/2006/relationships/image" Target="../media/image73.jpeg"/><Relationship Id="rId16" Type="http://schemas.openxmlformats.org/officeDocument/2006/relationships/image" Target="../media/image87.jpeg"/><Relationship Id="rId1" Type="http://schemas.openxmlformats.org/officeDocument/2006/relationships/slideLayout" Target="../slideLayouts/slideLayout91.xml"/><Relationship Id="rId6" Type="http://schemas.openxmlformats.org/officeDocument/2006/relationships/image" Target="../media/image77.png"/><Relationship Id="rId11" Type="http://schemas.openxmlformats.org/officeDocument/2006/relationships/image" Target="../media/image82.jpeg"/><Relationship Id="rId5" Type="http://schemas.openxmlformats.org/officeDocument/2006/relationships/image" Target="../media/image76.png"/><Relationship Id="rId15" Type="http://schemas.openxmlformats.org/officeDocument/2006/relationships/image" Target="../media/image86.jpeg"/><Relationship Id="rId10" Type="http://schemas.openxmlformats.org/officeDocument/2006/relationships/image" Target="../media/image81.jpeg"/><Relationship Id="rId4" Type="http://schemas.openxmlformats.org/officeDocument/2006/relationships/image" Target="../media/image75.png"/><Relationship Id="rId9" Type="http://schemas.openxmlformats.org/officeDocument/2006/relationships/image" Target="../media/image80.png"/><Relationship Id="rId14" Type="http://schemas.openxmlformats.org/officeDocument/2006/relationships/image" Target="../media/image85.jpeg"/></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92.png"/><Relationship Id="rId2" Type="http://schemas.openxmlformats.org/officeDocument/2006/relationships/image" Target="../media/image21.png"/><Relationship Id="rId1" Type="http://schemas.openxmlformats.org/officeDocument/2006/relationships/slideLayout" Target="../slideLayouts/slideLayout15.xml"/><Relationship Id="rId6" Type="http://schemas.openxmlformats.org/officeDocument/2006/relationships/image" Target="../media/image91.png"/><Relationship Id="rId5" Type="http://schemas.openxmlformats.org/officeDocument/2006/relationships/image" Target="../media/image90.png"/><Relationship Id="rId4" Type="http://schemas.openxmlformats.org/officeDocument/2006/relationships/image" Target="../media/image23.png"/></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2.xml"/><Relationship Id="rId4" Type="http://schemas.openxmlformats.org/officeDocument/2006/relationships/image" Target="../media/image23.png"/></Relationships>
</file>

<file path=ppt/slides/_rels/slide21.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2.xml"/><Relationship Id="rId1" Type="http://schemas.openxmlformats.org/officeDocument/2006/relationships/slideLayout" Target="../slideLayouts/slideLayout38.xml"/><Relationship Id="rId5" Type="http://schemas.openxmlformats.org/officeDocument/2006/relationships/image" Target="../media/image95.png"/><Relationship Id="rId4" Type="http://schemas.openxmlformats.org/officeDocument/2006/relationships/image" Target="../media/image94.png"/></Relationships>
</file>

<file path=ppt/slides/_rels/slide22.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3.xml"/><Relationship Id="rId1" Type="http://schemas.openxmlformats.org/officeDocument/2006/relationships/slideLayout" Target="../slideLayouts/slideLayout38.xml"/></Relationships>
</file>

<file path=ppt/slides/_rels/slide23.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4.xml"/><Relationship Id="rId1" Type="http://schemas.openxmlformats.org/officeDocument/2006/relationships/slideLayout" Target="../slideLayouts/slideLayout38.xml"/><Relationship Id="rId4" Type="http://schemas.openxmlformats.org/officeDocument/2006/relationships/image" Target="../media/image98.png"/></Relationships>
</file>

<file path=ppt/slides/_rels/slide24.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5.xml"/><Relationship Id="rId1" Type="http://schemas.openxmlformats.org/officeDocument/2006/relationships/slideLayout" Target="../slideLayouts/slideLayout46.xml"/></Relationships>
</file>

<file path=ppt/slides/_rels/slide25.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image" Target="../media/image100.png"/><Relationship Id="rId1" Type="http://schemas.openxmlformats.org/officeDocument/2006/relationships/slideLayout" Target="../slideLayouts/slideLayout46.xml"/></Relationships>
</file>

<file path=ppt/slides/_rels/slide26.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image" Target="../media/image102.jpeg"/><Relationship Id="rId1" Type="http://schemas.openxmlformats.org/officeDocument/2006/relationships/slideLayout" Target="../slideLayouts/slideLayout46.xml"/></Relationships>
</file>

<file path=ppt/slides/_rels/slide27.xml.rels><?xml version="1.0" encoding="UTF-8" standalone="yes"?>
<Relationships xmlns="http://schemas.openxmlformats.org/package/2006/relationships"><Relationship Id="rId2" Type="http://schemas.openxmlformats.org/officeDocument/2006/relationships/image" Target="../media/image104.jpeg"/><Relationship Id="rId1" Type="http://schemas.openxmlformats.org/officeDocument/2006/relationships/slideLayout" Target="../slideLayouts/slideLayout46.xml"/></Relationships>
</file>

<file path=ppt/slides/_rels/slide28.xml.rels><?xml version="1.0" encoding="UTF-8" standalone="yes"?>
<Relationships xmlns="http://schemas.openxmlformats.org/package/2006/relationships"><Relationship Id="rId2" Type="http://schemas.openxmlformats.org/officeDocument/2006/relationships/image" Target="../media/image105.jpeg"/><Relationship Id="rId1" Type="http://schemas.openxmlformats.org/officeDocument/2006/relationships/slideLayout" Target="../slideLayouts/slideLayout46.xml"/></Relationships>
</file>

<file path=ppt/slides/_rels/slide29.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106.png"/><Relationship Id="rId1" Type="http://schemas.openxmlformats.org/officeDocument/2006/relationships/slideLayout" Target="../slideLayouts/slideLayout46.xml"/></Relationships>
</file>

<file path=ppt/slides/_rels/slide30.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image" Target="../media/image108.jpeg"/><Relationship Id="rId1" Type="http://schemas.openxmlformats.org/officeDocument/2006/relationships/slideLayout" Target="../slideLayouts/slideLayout46.xml"/></Relationships>
</file>

<file path=ppt/slides/_rels/slide31.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110.png"/><Relationship Id="rId1" Type="http://schemas.openxmlformats.org/officeDocument/2006/relationships/slideLayout" Target="../slideLayouts/slideLayout46.xml"/></Relationships>
</file>

<file path=ppt/slides/_rels/slide32.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46.xml"/></Relationships>
</file>

<file path=ppt/slides/_rels/slide33.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3.png"/><Relationship Id="rId1" Type="http://schemas.openxmlformats.org/officeDocument/2006/relationships/slideLayout" Target="../slideLayouts/slideLayout46.xml"/></Relationships>
</file>

<file path=ppt/slides/_rels/slide34.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46.xml"/></Relationships>
</file>

<file path=ppt/slides/_rels/slide35.xml.rels><?xml version="1.0" encoding="UTF-8" standalone="yes"?>
<Relationships xmlns="http://schemas.openxmlformats.org/package/2006/relationships"><Relationship Id="rId2" Type="http://schemas.openxmlformats.org/officeDocument/2006/relationships/image" Target="../media/image116.png"/><Relationship Id="rId1" Type="http://schemas.openxmlformats.org/officeDocument/2006/relationships/slideLayout" Target="../slideLayouts/slideLayout46.xml"/></Relationships>
</file>

<file path=ppt/slides/_rels/slide36.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image" Target="../media/image100.png"/><Relationship Id="rId1" Type="http://schemas.openxmlformats.org/officeDocument/2006/relationships/slideLayout" Target="../slideLayouts/slideLayout4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3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34.xml"/><Relationship Id="rId4" Type="http://schemas.openxmlformats.org/officeDocument/2006/relationships/image" Target="../media/image23.png"/></Relationships>
</file>

<file path=ppt/slides/_rels/slide39.xml.rels><?xml version="1.0" encoding="UTF-8" standalone="yes"?>
<Relationships xmlns="http://schemas.openxmlformats.org/package/2006/relationships"><Relationship Id="rId3" Type="http://schemas.openxmlformats.org/officeDocument/2006/relationships/image" Target="../media/image117.png"/><Relationship Id="rId7" Type="http://schemas.openxmlformats.org/officeDocument/2006/relationships/image" Target="../media/image121.png"/><Relationship Id="rId2" Type="http://schemas.openxmlformats.org/officeDocument/2006/relationships/notesSlide" Target="../notesSlides/notesSlide6.xml"/><Relationship Id="rId1" Type="http://schemas.openxmlformats.org/officeDocument/2006/relationships/slideLayout" Target="../slideLayouts/slideLayout46.xml"/><Relationship Id="rId6" Type="http://schemas.openxmlformats.org/officeDocument/2006/relationships/image" Target="../media/image120.png"/><Relationship Id="rId5" Type="http://schemas.openxmlformats.org/officeDocument/2006/relationships/image" Target="../media/image119.png"/><Relationship Id="rId4" Type="http://schemas.openxmlformats.org/officeDocument/2006/relationships/image" Target="../media/image118.png"/></Relationships>
</file>

<file path=ppt/slides/_rels/slide40.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7.xml"/><Relationship Id="rId1" Type="http://schemas.openxmlformats.org/officeDocument/2006/relationships/slideLayout" Target="../slideLayouts/slideLayout39.xml"/><Relationship Id="rId5" Type="http://schemas.openxmlformats.org/officeDocument/2006/relationships/image" Target="../media/image124.png"/><Relationship Id="rId4" Type="http://schemas.openxmlformats.org/officeDocument/2006/relationships/image" Target="../media/image123.png"/></Relationships>
</file>

<file path=ppt/slides/_rels/slide41.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notesSlide" Target="../notesSlides/notesSlide8.xml"/><Relationship Id="rId1" Type="http://schemas.openxmlformats.org/officeDocument/2006/relationships/slideLayout" Target="../slideLayouts/slideLayout41.xml"/><Relationship Id="rId5" Type="http://schemas.openxmlformats.org/officeDocument/2006/relationships/image" Target="../media/image127.png"/><Relationship Id="rId4" Type="http://schemas.openxmlformats.org/officeDocument/2006/relationships/image" Target="../media/image126.png"/></Relationships>
</file>

<file path=ppt/slides/_rels/slide42.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notesSlide" Target="../notesSlides/notesSlide9.xml"/><Relationship Id="rId1" Type="http://schemas.openxmlformats.org/officeDocument/2006/relationships/slideLayout" Target="../slideLayouts/slideLayout47.xml"/><Relationship Id="rId5" Type="http://schemas.openxmlformats.org/officeDocument/2006/relationships/image" Target="../media/image129.png"/><Relationship Id="rId4" Type="http://schemas.microsoft.com/office/2007/relationships/hdphoto" Target="../media/hdphoto1.wdp"/></Relationships>
</file>

<file path=ppt/slides/_rels/slide43.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10.xml"/><Relationship Id="rId1" Type="http://schemas.openxmlformats.org/officeDocument/2006/relationships/slideLayout" Target="../slideLayouts/slideLayout41.xml"/><Relationship Id="rId5" Type="http://schemas.openxmlformats.org/officeDocument/2006/relationships/image" Target="../media/image132.png"/><Relationship Id="rId4" Type="http://schemas.openxmlformats.org/officeDocument/2006/relationships/image" Target="../media/image131.png"/></Relationships>
</file>

<file path=ppt/slides/_rels/slide44.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notesSlide" Target="../notesSlides/notesSlide11.xml"/><Relationship Id="rId1" Type="http://schemas.openxmlformats.org/officeDocument/2006/relationships/slideLayout" Target="../slideLayouts/slideLayout39.xml"/><Relationship Id="rId4" Type="http://schemas.openxmlformats.org/officeDocument/2006/relationships/image" Target="../media/image134.png"/></Relationships>
</file>

<file path=ppt/slides/_rels/slide45.xml.rels><?xml version="1.0" encoding="UTF-8" standalone="yes"?>
<Relationships xmlns="http://schemas.openxmlformats.org/package/2006/relationships"><Relationship Id="rId3" Type="http://schemas.openxmlformats.org/officeDocument/2006/relationships/image" Target="../media/image135.png"/><Relationship Id="rId7" Type="http://schemas.openxmlformats.org/officeDocument/2006/relationships/image" Target="../media/image36.svg"/><Relationship Id="rId2" Type="http://schemas.openxmlformats.org/officeDocument/2006/relationships/notesSlide" Target="../notesSlides/notesSlide12.xml"/><Relationship Id="rId1" Type="http://schemas.openxmlformats.org/officeDocument/2006/relationships/slideLayout" Target="../slideLayouts/slideLayout41.xml"/><Relationship Id="rId6" Type="http://schemas.openxmlformats.org/officeDocument/2006/relationships/image" Target="../media/image35.png"/><Relationship Id="rId5" Type="http://schemas.openxmlformats.org/officeDocument/2006/relationships/image" Target="../media/image47.svg"/><Relationship Id="rId4" Type="http://schemas.openxmlformats.org/officeDocument/2006/relationships/image" Target="../media/image46.png"/></Relationships>
</file>

<file path=ppt/slides/_rels/slide4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34.xml"/><Relationship Id="rId4" Type="http://schemas.openxmlformats.org/officeDocument/2006/relationships/image" Target="../media/image23.png"/></Relationships>
</file>

<file path=ppt/slides/_rels/slide47.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image" Target="../media/image136.png"/><Relationship Id="rId1" Type="http://schemas.openxmlformats.org/officeDocument/2006/relationships/slideLayout" Target="../slideLayouts/slideLayout117.xml"/><Relationship Id="rId5" Type="http://schemas.openxmlformats.org/officeDocument/2006/relationships/image" Target="../media/image139.png"/><Relationship Id="rId4" Type="http://schemas.openxmlformats.org/officeDocument/2006/relationships/image" Target="../media/image138.png"/></Relationships>
</file>

<file path=ppt/slides/_rels/slide48.xml.rels><?xml version="1.0" encoding="UTF-8" standalone="yes"?>
<Relationships xmlns="http://schemas.openxmlformats.org/package/2006/relationships"><Relationship Id="rId3" Type="http://schemas.openxmlformats.org/officeDocument/2006/relationships/image" Target="../media/image137.png"/><Relationship Id="rId7" Type="http://schemas.openxmlformats.org/officeDocument/2006/relationships/image" Target="../media/image142.png"/><Relationship Id="rId2" Type="http://schemas.openxmlformats.org/officeDocument/2006/relationships/image" Target="../media/image136.png"/><Relationship Id="rId1" Type="http://schemas.openxmlformats.org/officeDocument/2006/relationships/slideLayout" Target="../slideLayouts/slideLayout117.xml"/><Relationship Id="rId6" Type="http://schemas.openxmlformats.org/officeDocument/2006/relationships/image" Target="../media/image141.png"/><Relationship Id="rId5" Type="http://schemas.openxmlformats.org/officeDocument/2006/relationships/image" Target="../media/image140.png"/><Relationship Id="rId4" Type="http://schemas.openxmlformats.org/officeDocument/2006/relationships/image" Target="../media/image138.png"/></Relationships>
</file>

<file path=ppt/slides/_rels/slide49.xml.rels><?xml version="1.0" encoding="UTF-8" standalone="yes"?>
<Relationships xmlns="http://schemas.openxmlformats.org/package/2006/relationships"><Relationship Id="rId8" Type="http://schemas.openxmlformats.org/officeDocument/2006/relationships/image" Target="../media/image149.png"/><Relationship Id="rId3" Type="http://schemas.openxmlformats.org/officeDocument/2006/relationships/image" Target="../media/image144.png"/><Relationship Id="rId7" Type="http://schemas.openxmlformats.org/officeDocument/2006/relationships/image" Target="../media/image148.png"/><Relationship Id="rId2" Type="http://schemas.openxmlformats.org/officeDocument/2006/relationships/image" Target="../media/image143.png"/><Relationship Id="rId1" Type="http://schemas.openxmlformats.org/officeDocument/2006/relationships/slideLayout" Target="../slideLayouts/slideLayout106.xml"/><Relationship Id="rId6" Type="http://schemas.openxmlformats.org/officeDocument/2006/relationships/image" Target="../media/image147.png"/><Relationship Id="rId5" Type="http://schemas.openxmlformats.org/officeDocument/2006/relationships/image" Target="../media/image146.png"/><Relationship Id="rId4" Type="http://schemas.openxmlformats.org/officeDocument/2006/relationships/image" Target="../media/image145.png"/><Relationship Id="rId9" Type="http://schemas.openxmlformats.org/officeDocument/2006/relationships/image" Target="../media/image150.png"/></Relationships>
</file>

<file path=ppt/slides/_rels/slide50.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image" Target="../media/image136.png"/><Relationship Id="rId1" Type="http://schemas.openxmlformats.org/officeDocument/2006/relationships/slideLayout" Target="../slideLayouts/slideLayout110.xml"/><Relationship Id="rId5" Type="http://schemas.openxmlformats.org/officeDocument/2006/relationships/image" Target="../media/image153.png"/><Relationship Id="rId4" Type="http://schemas.openxmlformats.org/officeDocument/2006/relationships/image" Target="../media/image152.png"/></Relationships>
</file>

<file path=ppt/slides/_rels/slide51.xml.rels><?xml version="1.0" encoding="UTF-8" standalone="yes"?>
<Relationships xmlns="http://schemas.openxmlformats.org/package/2006/relationships"><Relationship Id="rId8" Type="http://schemas.openxmlformats.org/officeDocument/2006/relationships/image" Target="../media/image159.svg"/><Relationship Id="rId13" Type="http://schemas.openxmlformats.org/officeDocument/2006/relationships/image" Target="../media/image164.png"/><Relationship Id="rId3" Type="http://schemas.openxmlformats.org/officeDocument/2006/relationships/image" Target="../media/image154.png"/><Relationship Id="rId7" Type="http://schemas.openxmlformats.org/officeDocument/2006/relationships/image" Target="../media/image158.png"/><Relationship Id="rId12" Type="http://schemas.openxmlformats.org/officeDocument/2006/relationships/image" Target="../media/image163.svg"/><Relationship Id="rId2" Type="http://schemas.openxmlformats.org/officeDocument/2006/relationships/notesSlide" Target="../notesSlides/notesSlide13.xml"/><Relationship Id="rId1" Type="http://schemas.openxmlformats.org/officeDocument/2006/relationships/slideLayout" Target="../slideLayouts/slideLayout81.xml"/><Relationship Id="rId6" Type="http://schemas.openxmlformats.org/officeDocument/2006/relationships/image" Target="../media/image157.svg"/><Relationship Id="rId11" Type="http://schemas.openxmlformats.org/officeDocument/2006/relationships/image" Target="../media/image162.png"/><Relationship Id="rId5" Type="http://schemas.openxmlformats.org/officeDocument/2006/relationships/image" Target="../media/image156.png"/><Relationship Id="rId10" Type="http://schemas.openxmlformats.org/officeDocument/2006/relationships/image" Target="../media/image161.svg"/><Relationship Id="rId4" Type="http://schemas.openxmlformats.org/officeDocument/2006/relationships/image" Target="../media/image155.svg"/><Relationship Id="rId9" Type="http://schemas.openxmlformats.org/officeDocument/2006/relationships/image" Target="../media/image160.png"/><Relationship Id="rId14" Type="http://schemas.openxmlformats.org/officeDocument/2006/relationships/image" Target="../media/image165.svg"/></Relationships>
</file>

<file path=ppt/slides/_rels/slide52.xml.rels><?xml version="1.0" encoding="UTF-8" standalone="yes"?>
<Relationships xmlns="http://schemas.openxmlformats.org/package/2006/relationships"><Relationship Id="rId8" Type="http://schemas.openxmlformats.org/officeDocument/2006/relationships/image" Target="../media/image172.png"/><Relationship Id="rId13" Type="http://schemas.openxmlformats.org/officeDocument/2006/relationships/image" Target="../media/image177.png"/><Relationship Id="rId18" Type="http://schemas.openxmlformats.org/officeDocument/2006/relationships/image" Target="../media/image182.png"/><Relationship Id="rId3" Type="http://schemas.openxmlformats.org/officeDocument/2006/relationships/image" Target="../media/image167.svg"/><Relationship Id="rId21" Type="http://schemas.openxmlformats.org/officeDocument/2006/relationships/image" Target="../media/image185.svg"/><Relationship Id="rId7" Type="http://schemas.openxmlformats.org/officeDocument/2006/relationships/image" Target="../media/image171.svg"/><Relationship Id="rId12" Type="http://schemas.openxmlformats.org/officeDocument/2006/relationships/image" Target="../media/image176.svg"/><Relationship Id="rId17" Type="http://schemas.openxmlformats.org/officeDocument/2006/relationships/image" Target="../media/image181.png"/><Relationship Id="rId2" Type="http://schemas.openxmlformats.org/officeDocument/2006/relationships/image" Target="../media/image166.png"/><Relationship Id="rId16" Type="http://schemas.openxmlformats.org/officeDocument/2006/relationships/image" Target="../media/image180.svg"/><Relationship Id="rId20" Type="http://schemas.openxmlformats.org/officeDocument/2006/relationships/image" Target="../media/image184.png"/><Relationship Id="rId1" Type="http://schemas.openxmlformats.org/officeDocument/2006/relationships/slideLayout" Target="../slideLayouts/slideLayout81.xml"/><Relationship Id="rId6" Type="http://schemas.openxmlformats.org/officeDocument/2006/relationships/image" Target="../media/image170.png"/><Relationship Id="rId11" Type="http://schemas.openxmlformats.org/officeDocument/2006/relationships/image" Target="../media/image175.png"/><Relationship Id="rId5" Type="http://schemas.openxmlformats.org/officeDocument/2006/relationships/image" Target="../media/image169.svg"/><Relationship Id="rId15" Type="http://schemas.openxmlformats.org/officeDocument/2006/relationships/image" Target="../media/image179.png"/><Relationship Id="rId10" Type="http://schemas.openxmlformats.org/officeDocument/2006/relationships/image" Target="../media/image174.svg"/><Relationship Id="rId19" Type="http://schemas.openxmlformats.org/officeDocument/2006/relationships/image" Target="../media/image183.svg"/><Relationship Id="rId4" Type="http://schemas.openxmlformats.org/officeDocument/2006/relationships/image" Target="../media/image168.png"/><Relationship Id="rId9" Type="http://schemas.openxmlformats.org/officeDocument/2006/relationships/image" Target="../media/image173.png"/><Relationship Id="rId14" Type="http://schemas.openxmlformats.org/officeDocument/2006/relationships/image" Target="../media/image178.svg"/></Relationships>
</file>

<file path=ppt/slides/_rels/slide53.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image" Target="../media/image136.png"/><Relationship Id="rId1" Type="http://schemas.openxmlformats.org/officeDocument/2006/relationships/slideLayout" Target="../slideLayouts/slideLayout85.xml"/><Relationship Id="rId5" Type="http://schemas.openxmlformats.org/officeDocument/2006/relationships/image" Target="../media/image186.png"/><Relationship Id="rId4" Type="http://schemas.openxmlformats.org/officeDocument/2006/relationships/image" Target="../media/image152.png"/></Relationships>
</file>

<file path=ppt/slides/_rels/slide54.xml.rels><?xml version="1.0" encoding="UTF-8" standalone="yes"?>
<Relationships xmlns="http://schemas.openxmlformats.org/package/2006/relationships"><Relationship Id="rId8" Type="http://schemas.openxmlformats.org/officeDocument/2006/relationships/image" Target="../media/image191.png"/><Relationship Id="rId13" Type="http://schemas.microsoft.com/office/2007/relationships/hdphoto" Target="../media/hdphoto2.wdp"/><Relationship Id="rId3" Type="http://schemas.openxmlformats.org/officeDocument/2006/relationships/image" Target="../media/image187.png"/><Relationship Id="rId7" Type="http://schemas.openxmlformats.org/officeDocument/2006/relationships/image" Target="../media/image190.png"/><Relationship Id="rId12" Type="http://schemas.openxmlformats.org/officeDocument/2006/relationships/image" Target="../media/image195.png"/><Relationship Id="rId2" Type="http://schemas.openxmlformats.org/officeDocument/2006/relationships/notesSlide" Target="../notesSlides/notesSlide14.xml"/><Relationship Id="rId1" Type="http://schemas.openxmlformats.org/officeDocument/2006/relationships/slideLayout" Target="../slideLayouts/slideLayout78.xml"/><Relationship Id="rId6" Type="http://schemas.openxmlformats.org/officeDocument/2006/relationships/image" Target="../media/image189.svg"/><Relationship Id="rId11" Type="http://schemas.openxmlformats.org/officeDocument/2006/relationships/image" Target="../media/image194.svg"/><Relationship Id="rId5" Type="http://schemas.openxmlformats.org/officeDocument/2006/relationships/image" Target="../media/image188.png"/><Relationship Id="rId10" Type="http://schemas.openxmlformats.org/officeDocument/2006/relationships/image" Target="../media/image193.png"/><Relationship Id="rId4" Type="http://schemas.openxmlformats.org/officeDocument/2006/relationships/image" Target="../media/image152.png"/><Relationship Id="rId9" Type="http://schemas.openxmlformats.org/officeDocument/2006/relationships/image" Target="../media/image192.svg"/></Relationships>
</file>

<file path=ppt/slides/_rels/slide55.xml.rels><?xml version="1.0" encoding="UTF-8" standalone="yes"?>
<Relationships xmlns="http://schemas.openxmlformats.org/package/2006/relationships"><Relationship Id="rId2" Type="http://schemas.openxmlformats.org/officeDocument/2006/relationships/image" Target="../media/image196.png"/><Relationship Id="rId1" Type="http://schemas.openxmlformats.org/officeDocument/2006/relationships/slideLayout" Target="../slideLayouts/slideLayout81.xml"/></Relationships>
</file>

<file path=ppt/slides/_rels/slide56.xml.rels><?xml version="1.0" encoding="UTF-8" standalone="yes"?>
<Relationships xmlns="http://schemas.openxmlformats.org/package/2006/relationships"><Relationship Id="rId2" Type="http://schemas.openxmlformats.org/officeDocument/2006/relationships/image" Target="../media/image197.png"/><Relationship Id="rId1" Type="http://schemas.openxmlformats.org/officeDocument/2006/relationships/slideLayout" Target="../slideLayouts/slideLayout110.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58.xml.rels><?xml version="1.0" encoding="UTF-8" standalone="yes"?>
<Relationships xmlns="http://schemas.openxmlformats.org/package/2006/relationships"><Relationship Id="rId8" Type="http://schemas.openxmlformats.org/officeDocument/2006/relationships/image" Target="../media/image203.svg"/><Relationship Id="rId3" Type="http://schemas.openxmlformats.org/officeDocument/2006/relationships/image" Target="../media/image198.png"/><Relationship Id="rId7" Type="http://schemas.openxmlformats.org/officeDocument/2006/relationships/image" Target="../media/image202.png"/><Relationship Id="rId2" Type="http://schemas.openxmlformats.org/officeDocument/2006/relationships/notesSlide" Target="../notesSlides/notesSlide15.xml"/><Relationship Id="rId1" Type="http://schemas.openxmlformats.org/officeDocument/2006/relationships/slideLayout" Target="../slideLayouts/slideLayout81.xml"/><Relationship Id="rId6" Type="http://schemas.openxmlformats.org/officeDocument/2006/relationships/image" Target="../media/image201.svg"/><Relationship Id="rId5" Type="http://schemas.openxmlformats.org/officeDocument/2006/relationships/image" Target="../media/image200.png"/><Relationship Id="rId4" Type="http://schemas.openxmlformats.org/officeDocument/2006/relationships/image" Target="../media/image199.svg"/><Relationship Id="rId9" Type="http://schemas.openxmlformats.org/officeDocument/2006/relationships/image" Target="../media/image204.png"/></Relationships>
</file>

<file path=ppt/slides/_rels/slide59.xml.rels><?xml version="1.0" encoding="UTF-8" standalone="yes"?>
<Relationships xmlns="http://schemas.openxmlformats.org/package/2006/relationships"><Relationship Id="rId2" Type="http://schemas.openxmlformats.org/officeDocument/2006/relationships/image" Target="../media/image205.png"/><Relationship Id="rId1" Type="http://schemas.openxmlformats.org/officeDocument/2006/relationships/slideLayout" Target="../slideLayouts/slideLayout78.xml"/></Relationships>
</file>

<file path=ppt/slides/_rels/slide60.xml.rels><?xml version="1.0" encoding="UTF-8" standalone="yes"?>
<Relationships xmlns="http://schemas.openxmlformats.org/package/2006/relationships"><Relationship Id="rId8" Type="http://schemas.openxmlformats.org/officeDocument/2006/relationships/image" Target="../media/image211.png"/><Relationship Id="rId3" Type="http://schemas.openxmlformats.org/officeDocument/2006/relationships/image" Target="../media/image136.png"/><Relationship Id="rId7" Type="http://schemas.openxmlformats.org/officeDocument/2006/relationships/image" Target="../media/image210.png"/><Relationship Id="rId2" Type="http://schemas.openxmlformats.org/officeDocument/2006/relationships/image" Target="../media/image206.png"/><Relationship Id="rId1" Type="http://schemas.openxmlformats.org/officeDocument/2006/relationships/slideLayout" Target="../slideLayouts/slideLayout110.xml"/><Relationship Id="rId6" Type="http://schemas.openxmlformats.org/officeDocument/2006/relationships/image" Target="../media/image209.png"/><Relationship Id="rId5" Type="http://schemas.openxmlformats.org/officeDocument/2006/relationships/image" Target="../media/image208.png"/><Relationship Id="rId4" Type="http://schemas.openxmlformats.org/officeDocument/2006/relationships/image" Target="../media/image207.png"/><Relationship Id="rId9" Type="http://schemas.openxmlformats.org/officeDocument/2006/relationships/image" Target="../media/image212.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6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34.xml"/><Relationship Id="rId4" Type="http://schemas.openxmlformats.org/officeDocument/2006/relationships/image" Target="../media/image23.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64.xml.rels><?xml version="1.0" encoding="UTF-8" standalone="yes"?>
<Relationships xmlns="http://schemas.openxmlformats.org/package/2006/relationships"><Relationship Id="rId2" Type="http://schemas.openxmlformats.org/officeDocument/2006/relationships/image" Target="../media/image213.png"/><Relationship Id="rId1" Type="http://schemas.openxmlformats.org/officeDocument/2006/relationships/slideLayout" Target="../slideLayouts/slideLayout60.xml"/></Relationships>
</file>

<file path=ppt/slides/_rels/slide65.xml.rels><?xml version="1.0" encoding="UTF-8" standalone="yes"?>
<Relationships xmlns="http://schemas.openxmlformats.org/package/2006/relationships"><Relationship Id="rId2" Type="http://schemas.openxmlformats.org/officeDocument/2006/relationships/image" Target="../media/image214.png"/><Relationship Id="rId1" Type="http://schemas.openxmlformats.org/officeDocument/2006/relationships/slideLayout" Target="../slideLayouts/slideLayout60.xml"/></Relationships>
</file>

<file path=ppt/slides/_rels/slide66.xml.rels><?xml version="1.0" encoding="UTF-8" standalone="yes"?>
<Relationships xmlns="http://schemas.openxmlformats.org/package/2006/relationships"><Relationship Id="rId2" Type="http://schemas.openxmlformats.org/officeDocument/2006/relationships/image" Target="../media/image215.png"/><Relationship Id="rId1" Type="http://schemas.openxmlformats.org/officeDocument/2006/relationships/slideLayout" Target="../slideLayouts/slideLayout60.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6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34.xml"/><Relationship Id="rId4" Type="http://schemas.openxmlformats.org/officeDocument/2006/relationships/image" Target="../media/image23.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70.xml.rels><?xml version="1.0" encoding="UTF-8" standalone="yes"?>
<Relationships xmlns="http://schemas.openxmlformats.org/package/2006/relationships"><Relationship Id="rId8" Type="http://schemas.openxmlformats.org/officeDocument/2006/relationships/image" Target="../media/image222.png"/><Relationship Id="rId3" Type="http://schemas.openxmlformats.org/officeDocument/2006/relationships/image" Target="../media/image217.png"/><Relationship Id="rId7" Type="http://schemas.openxmlformats.org/officeDocument/2006/relationships/image" Target="../media/image221.png"/><Relationship Id="rId2" Type="http://schemas.openxmlformats.org/officeDocument/2006/relationships/image" Target="../media/image216.png"/><Relationship Id="rId1" Type="http://schemas.openxmlformats.org/officeDocument/2006/relationships/slideLayout" Target="../slideLayouts/slideLayout40.xml"/><Relationship Id="rId6" Type="http://schemas.openxmlformats.org/officeDocument/2006/relationships/image" Target="../media/image220.png"/><Relationship Id="rId11" Type="http://schemas.openxmlformats.org/officeDocument/2006/relationships/image" Target="../media/image225.png"/><Relationship Id="rId5" Type="http://schemas.openxmlformats.org/officeDocument/2006/relationships/image" Target="../media/image219.jpeg"/><Relationship Id="rId10" Type="http://schemas.openxmlformats.org/officeDocument/2006/relationships/image" Target="../media/image224.png"/><Relationship Id="rId4" Type="http://schemas.openxmlformats.org/officeDocument/2006/relationships/image" Target="../media/image218.png"/><Relationship Id="rId9" Type="http://schemas.openxmlformats.org/officeDocument/2006/relationships/image" Target="../media/image223.png"/></Relationships>
</file>

<file path=ppt/slides/_rels/slide71.xml.rels><?xml version="1.0" encoding="UTF-8" standalone="yes"?>
<Relationships xmlns="http://schemas.openxmlformats.org/package/2006/relationships"><Relationship Id="rId2" Type="http://schemas.openxmlformats.org/officeDocument/2006/relationships/image" Target="../media/image226.png"/><Relationship Id="rId1" Type="http://schemas.openxmlformats.org/officeDocument/2006/relationships/slideLayout" Target="../slideLayouts/slideLayout41.xml"/></Relationships>
</file>

<file path=ppt/slides/_rels/slide72.xml.rels><?xml version="1.0" encoding="UTF-8" standalone="yes"?>
<Relationships xmlns="http://schemas.openxmlformats.org/package/2006/relationships"><Relationship Id="rId2" Type="http://schemas.openxmlformats.org/officeDocument/2006/relationships/image" Target="../media/image227.png"/><Relationship Id="rId1" Type="http://schemas.openxmlformats.org/officeDocument/2006/relationships/slideLayout" Target="../slideLayouts/slideLayout40.xml"/></Relationships>
</file>

<file path=ppt/slides/_rels/slide7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34.xml"/><Relationship Id="rId4" Type="http://schemas.openxmlformats.org/officeDocument/2006/relationships/image" Target="../media/image23.png"/></Relationships>
</file>

<file path=ppt/slides/_rels/slide74.xml.rels><?xml version="1.0" encoding="UTF-8" standalone="yes"?>
<Relationships xmlns="http://schemas.openxmlformats.org/package/2006/relationships"><Relationship Id="rId13" Type="http://schemas.openxmlformats.org/officeDocument/2006/relationships/image" Target="../media/image238.png"/><Relationship Id="rId18" Type="http://schemas.openxmlformats.org/officeDocument/2006/relationships/image" Target="../media/image243.png"/><Relationship Id="rId26" Type="http://schemas.openxmlformats.org/officeDocument/2006/relationships/image" Target="../media/image251.png"/><Relationship Id="rId39" Type="http://schemas.openxmlformats.org/officeDocument/2006/relationships/image" Target="../media/image264.png"/><Relationship Id="rId21" Type="http://schemas.openxmlformats.org/officeDocument/2006/relationships/image" Target="../media/image246.png"/><Relationship Id="rId34" Type="http://schemas.openxmlformats.org/officeDocument/2006/relationships/image" Target="../media/image259.png"/><Relationship Id="rId42" Type="http://schemas.openxmlformats.org/officeDocument/2006/relationships/image" Target="../media/image267.png"/><Relationship Id="rId7" Type="http://schemas.openxmlformats.org/officeDocument/2006/relationships/image" Target="../media/image232.jpeg"/><Relationship Id="rId2" Type="http://schemas.openxmlformats.org/officeDocument/2006/relationships/notesSlide" Target="../notesSlides/notesSlide16.xml"/><Relationship Id="rId16" Type="http://schemas.openxmlformats.org/officeDocument/2006/relationships/image" Target="../media/image241.png"/><Relationship Id="rId20" Type="http://schemas.openxmlformats.org/officeDocument/2006/relationships/image" Target="../media/image245.png"/><Relationship Id="rId29" Type="http://schemas.openxmlformats.org/officeDocument/2006/relationships/image" Target="../media/image254.png"/><Relationship Id="rId41" Type="http://schemas.openxmlformats.org/officeDocument/2006/relationships/image" Target="../media/image266.png"/><Relationship Id="rId1" Type="http://schemas.openxmlformats.org/officeDocument/2006/relationships/slideLayout" Target="../slideLayouts/slideLayout131.xml"/><Relationship Id="rId6" Type="http://schemas.openxmlformats.org/officeDocument/2006/relationships/image" Target="../media/image231.png"/><Relationship Id="rId11" Type="http://schemas.openxmlformats.org/officeDocument/2006/relationships/image" Target="../media/image236.png"/><Relationship Id="rId24" Type="http://schemas.openxmlformats.org/officeDocument/2006/relationships/image" Target="../media/image249.png"/><Relationship Id="rId32" Type="http://schemas.openxmlformats.org/officeDocument/2006/relationships/image" Target="../media/image257.png"/><Relationship Id="rId37" Type="http://schemas.openxmlformats.org/officeDocument/2006/relationships/image" Target="../media/image262.png"/><Relationship Id="rId40" Type="http://schemas.openxmlformats.org/officeDocument/2006/relationships/image" Target="../media/image265.png"/><Relationship Id="rId5" Type="http://schemas.openxmlformats.org/officeDocument/2006/relationships/image" Target="../media/image230.png"/><Relationship Id="rId15" Type="http://schemas.openxmlformats.org/officeDocument/2006/relationships/image" Target="../media/image240.png"/><Relationship Id="rId23" Type="http://schemas.openxmlformats.org/officeDocument/2006/relationships/image" Target="../media/image248.png"/><Relationship Id="rId28" Type="http://schemas.openxmlformats.org/officeDocument/2006/relationships/image" Target="../media/image253.png"/><Relationship Id="rId36" Type="http://schemas.openxmlformats.org/officeDocument/2006/relationships/image" Target="../media/image261.png"/><Relationship Id="rId10" Type="http://schemas.openxmlformats.org/officeDocument/2006/relationships/image" Target="../media/image235.png"/><Relationship Id="rId19" Type="http://schemas.openxmlformats.org/officeDocument/2006/relationships/image" Target="../media/image244.png"/><Relationship Id="rId31" Type="http://schemas.openxmlformats.org/officeDocument/2006/relationships/image" Target="../media/image256.png"/><Relationship Id="rId44" Type="http://schemas.openxmlformats.org/officeDocument/2006/relationships/image" Target="../media/image269.png"/><Relationship Id="rId4" Type="http://schemas.openxmlformats.org/officeDocument/2006/relationships/image" Target="../media/image229.png"/><Relationship Id="rId9" Type="http://schemas.openxmlformats.org/officeDocument/2006/relationships/image" Target="../media/image234.jpeg"/><Relationship Id="rId14" Type="http://schemas.openxmlformats.org/officeDocument/2006/relationships/image" Target="../media/image239.jpeg"/><Relationship Id="rId22" Type="http://schemas.openxmlformats.org/officeDocument/2006/relationships/image" Target="../media/image247.png"/><Relationship Id="rId27" Type="http://schemas.openxmlformats.org/officeDocument/2006/relationships/image" Target="../media/image252.png"/><Relationship Id="rId30" Type="http://schemas.openxmlformats.org/officeDocument/2006/relationships/image" Target="../media/image255.png"/><Relationship Id="rId35" Type="http://schemas.openxmlformats.org/officeDocument/2006/relationships/image" Target="../media/image260.png"/><Relationship Id="rId43" Type="http://schemas.openxmlformats.org/officeDocument/2006/relationships/image" Target="../media/image268.png"/><Relationship Id="rId8" Type="http://schemas.openxmlformats.org/officeDocument/2006/relationships/image" Target="../media/image233.png"/><Relationship Id="rId3" Type="http://schemas.openxmlformats.org/officeDocument/2006/relationships/image" Target="../media/image228.png"/><Relationship Id="rId12" Type="http://schemas.openxmlformats.org/officeDocument/2006/relationships/image" Target="../media/image237.jpeg"/><Relationship Id="rId17" Type="http://schemas.openxmlformats.org/officeDocument/2006/relationships/image" Target="../media/image242.png"/><Relationship Id="rId25" Type="http://schemas.openxmlformats.org/officeDocument/2006/relationships/image" Target="../media/image250.png"/><Relationship Id="rId33" Type="http://schemas.openxmlformats.org/officeDocument/2006/relationships/image" Target="../media/image258.png"/><Relationship Id="rId38" Type="http://schemas.openxmlformats.org/officeDocument/2006/relationships/image" Target="../media/image263.png"/></Relationships>
</file>

<file path=ppt/slides/_rels/slide75.xml.rels><?xml version="1.0" encoding="UTF-8" standalone="yes"?>
<Relationships xmlns="http://schemas.openxmlformats.org/package/2006/relationships"><Relationship Id="rId3" Type="http://schemas.openxmlformats.org/officeDocument/2006/relationships/hyperlink" Target="https://oceans-and-fisheries.ec.europa.eu/news/european-commission-report-implementation-maritime-spatial-planning-directive-good-progress-more-2022-05-03_en" TargetMode="External"/><Relationship Id="rId2" Type="http://schemas.openxmlformats.org/officeDocument/2006/relationships/notesSlide" Target="../notesSlides/notesSlide17.xml"/><Relationship Id="rId1" Type="http://schemas.openxmlformats.org/officeDocument/2006/relationships/slideLayout" Target="../slideLayouts/slideLayout131.xml"/><Relationship Id="rId4" Type="http://schemas.openxmlformats.org/officeDocument/2006/relationships/image" Target="../media/image270.png"/></Relationships>
</file>

<file path=ppt/slides/_rels/slide76.xml.rels><?xml version="1.0" encoding="UTF-8" standalone="yes"?>
<Relationships xmlns="http://schemas.openxmlformats.org/package/2006/relationships"><Relationship Id="rId3" Type="http://schemas.openxmlformats.org/officeDocument/2006/relationships/hyperlink" Target="https://eur-lex.europa.eu/legal-content/EN/TXT/?uri=CELEX%3A52023DC0102" TargetMode="External"/><Relationship Id="rId2" Type="http://schemas.openxmlformats.org/officeDocument/2006/relationships/notesSlide" Target="../notesSlides/notesSlide18.xml"/><Relationship Id="rId1" Type="http://schemas.openxmlformats.org/officeDocument/2006/relationships/slideLayout" Target="../slideLayouts/slideLayout131.xml"/><Relationship Id="rId5" Type="http://schemas.openxmlformats.org/officeDocument/2006/relationships/image" Target="../media/image271.png"/><Relationship Id="rId4" Type="http://schemas.openxmlformats.org/officeDocument/2006/relationships/hyperlink" Target="https://eur-lex.europa.eu/legal-content/EN/TXT/?uri=CELEX%3A52023DC0668" TargetMode="External"/></Relationships>
</file>

<file path=ppt/slides/_rels/slide77.xml.rels><?xml version="1.0" encoding="UTF-8" standalone="yes"?>
<Relationships xmlns="http://schemas.openxmlformats.org/package/2006/relationships"><Relationship Id="rId3" Type="http://schemas.openxmlformats.org/officeDocument/2006/relationships/image" Target="../media/image273.png"/><Relationship Id="rId2" Type="http://schemas.openxmlformats.org/officeDocument/2006/relationships/image" Target="../media/image272.png"/><Relationship Id="rId1" Type="http://schemas.openxmlformats.org/officeDocument/2006/relationships/slideLayout" Target="../slideLayouts/slideLayout129.xml"/><Relationship Id="rId5" Type="http://schemas.openxmlformats.org/officeDocument/2006/relationships/image" Target="../media/image274.png"/><Relationship Id="rId4" Type="http://schemas.openxmlformats.org/officeDocument/2006/relationships/hyperlink" Target="https://maritime-spatial-planning.ec.europa.eu/msp-resources/co-existence-and-multi-use-activities" TargetMode="External"/></Relationships>
</file>

<file path=ppt/slides/_rels/slide78.xml.rels><?xml version="1.0" encoding="UTF-8" standalone="yes"?>
<Relationships xmlns="http://schemas.openxmlformats.org/package/2006/relationships"><Relationship Id="rId2" Type="http://schemas.openxmlformats.org/officeDocument/2006/relationships/image" Target="../media/image275.png"/><Relationship Id="rId1" Type="http://schemas.openxmlformats.org/officeDocument/2006/relationships/slideLayout" Target="../slideLayouts/slideLayout129.xml"/></Relationships>
</file>

<file path=ppt/slides/_rels/slide79.xml.rels><?xml version="1.0" encoding="UTF-8" standalone="yes"?>
<Relationships xmlns="http://schemas.openxmlformats.org/package/2006/relationships"><Relationship Id="rId2" Type="http://schemas.openxmlformats.org/officeDocument/2006/relationships/image" Target="../media/image276.png"/><Relationship Id="rId1" Type="http://schemas.openxmlformats.org/officeDocument/2006/relationships/slideLayout" Target="../slideLayouts/slideLayout136.xml"/></Relationships>
</file>

<file path=ppt/slides/_rels/slide80.xml.rels><?xml version="1.0" encoding="UTF-8" standalone="yes"?>
<Relationships xmlns="http://schemas.openxmlformats.org/package/2006/relationships"><Relationship Id="rId2" Type="http://schemas.openxmlformats.org/officeDocument/2006/relationships/image" Target="../media/image277.png"/><Relationship Id="rId1" Type="http://schemas.openxmlformats.org/officeDocument/2006/relationships/slideLayout" Target="../slideLayouts/slideLayout129.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9.xml"/></Relationships>
</file>

<file path=ppt/slides/_rels/slide82.xml.rels><?xml version="1.0" encoding="UTF-8" standalone="yes"?>
<Relationships xmlns="http://schemas.openxmlformats.org/package/2006/relationships"><Relationship Id="rId3" Type="http://schemas.openxmlformats.org/officeDocument/2006/relationships/image" Target="../media/image278.jpeg"/><Relationship Id="rId2" Type="http://schemas.openxmlformats.org/officeDocument/2006/relationships/notesSlide" Target="../notesSlides/notesSlide20.xml"/><Relationship Id="rId1" Type="http://schemas.openxmlformats.org/officeDocument/2006/relationships/slideLayout" Target="../slideLayouts/slideLayout127.xml"/><Relationship Id="rId5" Type="http://schemas.openxmlformats.org/officeDocument/2006/relationships/hyperlink" Target="mailto:MARE.A2@ec.europa.eu" TargetMode="External"/><Relationship Id="rId4" Type="http://schemas.openxmlformats.org/officeDocument/2006/relationships/hyperlink" Target="mailto:celine.frank@ec.europa.eu" TargetMode="Externa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8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34.xml"/><Relationship Id="rId4"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Rectangle 34">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5" name="Picture 24" descr="A blue and green poster with text&#10;&#10;AI-generated content may be incorrect.">
            <a:extLst>
              <a:ext uri="{FF2B5EF4-FFF2-40B4-BE49-F238E27FC236}">
                <a16:creationId xmlns:a16="http://schemas.microsoft.com/office/drawing/2014/main" id="{D710E8F6-32CC-BA29-6596-179D6396C72A}"/>
              </a:ext>
            </a:extLst>
          </p:cNvPr>
          <p:cNvPicPr>
            <a:picLocks noChangeAspect="1"/>
          </p:cNvPicPr>
          <p:nvPr/>
        </p:nvPicPr>
        <p:blipFill>
          <a:blip r:embed="rId3"/>
          <a:srcRect t="19"/>
          <a:stretch>
            <a:fillRect/>
          </a:stretch>
        </p:blipFill>
        <p:spPr>
          <a:xfrm>
            <a:off x="20" y="1282"/>
            <a:ext cx="12191980" cy="6856718"/>
          </a:xfrm>
          <a:prstGeom prst="rect">
            <a:avLst/>
          </a:prstGeom>
        </p:spPr>
      </p:pic>
    </p:spTree>
    <p:extLst>
      <p:ext uri="{BB962C8B-B14F-4D97-AF65-F5344CB8AC3E}">
        <p14:creationId xmlns:p14="http://schemas.microsoft.com/office/powerpoint/2010/main" val="3193059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17B7C5-8568-0A88-670D-DBFA8036DAFF}"/>
            </a:ext>
          </a:extLst>
        </p:cNvPr>
        <p:cNvGrpSpPr/>
        <p:nvPr/>
      </p:nvGrpSpPr>
      <p:grpSpPr>
        <a:xfrm>
          <a:off x="0" y="0"/>
          <a:ext cx="0" cy="0"/>
          <a:chOff x="0" y="0"/>
          <a:chExt cx="0" cy="0"/>
        </a:xfrm>
      </p:grpSpPr>
      <p:cxnSp>
        <p:nvCxnSpPr>
          <p:cNvPr id="3" name="Straight Arrow Connector 2">
            <a:extLst>
              <a:ext uri="{FF2B5EF4-FFF2-40B4-BE49-F238E27FC236}">
                <a16:creationId xmlns:a16="http://schemas.microsoft.com/office/drawing/2014/main" id="{D3BB24B9-C36C-43E5-58B4-7FCA61642961}"/>
              </a:ext>
            </a:extLst>
          </p:cNvPr>
          <p:cNvCxnSpPr/>
          <p:nvPr/>
        </p:nvCxnSpPr>
        <p:spPr>
          <a:xfrm>
            <a:off x="2601798" y="3081820"/>
            <a:ext cx="0" cy="47879"/>
          </a:xfrm>
          <a:prstGeom prst="straightConnector1">
            <a:avLst/>
          </a:prstGeom>
          <a:noFill/>
          <a:ln w="12700" cap="flat">
            <a:solidFill>
              <a:schemeClr val="accent1"/>
            </a:solidFill>
            <a:prstDash val="solid"/>
            <a:miter lim="800000"/>
            <a:tailEnd type="triangle"/>
          </a:ln>
          <a:effectLst/>
          <a:sp3d/>
        </p:spPr>
        <p:style>
          <a:lnRef idx="0">
            <a:scrgbClr r="0" g="0" b="0"/>
          </a:lnRef>
          <a:fillRef idx="0">
            <a:scrgbClr r="0" g="0" b="0"/>
          </a:fillRef>
          <a:effectRef idx="0">
            <a:scrgbClr r="0" g="0" b="0"/>
          </a:effectRef>
          <a:fontRef idx="none"/>
        </p:style>
      </p:cxnSp>
      <p:sp>
        <p:nvSpPr>
          <p:cNvPr id="12" name="Text Placeholder 4">
            <a:extLst>
              <a:ext uri="{FF2B5EF4-FFF2-40B4-BE49-F238E27FC236}">
                <a16:creationId xmlns:a16="http://schemas.microsoft.com/office/drawing/2014/main" id="{22A8B0B9-0777-309A-1812-0C85C963D0EF}"/>
              </a:ext>
            </a:extLst>
          </p:cNvPr>
          <p:cNvSpPr>
            <a:spLocks noGrp="1"/>
          </p:cNvSpPr>
          <p:nvPr>
            <p:ph type="body" sz="quarter" idx="4294967295"/>
          </p:nvPr>
        </p:nvSpPr>
        <p:spPr>
          <a:xfrm>
            <a:off x="838200" y="4986848"/>
            <a:ext cx="6951562" cy="935038"/>
          </a:xfrm>
          <a:prstGeom prst="rect">
            <a:avLst/>
          </a:prstGeom>
        </p:spPr>
        <p:txBody>
          <a:bodyPr lIns="45719" tIns="45720" rIns="45719" bIns="45720" anchor="t"/>
          <a:lstStyle/>
          <a:p>
            <a:pPr marL="0" indent="0">
              <a:lnSpc>
                <a:spcPct val="100000"/>
              </a:lnSpc>
              <a:buNone/>
            </a:pPr>
            <a:r>
              <a:rPr lang="fr-FR" sz="1800" i="1">
                <a:solidFill>
                  <a:schemeClr val="bg1"/>
                </a:solidFill>
                <a:latin typeface="Arial"/>
                <a:cs typeface="Arial"/>
              </a:rPr>
              <a:t>Webinar: How Can Maritime Spatial Planning Help </a:t>
            </a:r>
            <a:r>
              <a:rPr lang="fr-FR" sz="1800" i="1" err="1">
                <a:solidFill>
                  <a:schemeClr val="bg1"/>
                </a:solidFill>
                <a:latin typeface="Arial"/>
                <a:cs typeface="Arial"/>
              </a:rPr>
              <a:t>Achieve</a:t>
            </a:r>
            <a:r>
              <a:rPr lang="fr-FR" sz="1800" i="1">
                <a:solidFill>
                  <a:schemeClr val="bg1"/>
                </a:solidFill>
                <a:latin typeface="Arial"/>
                <a:cs typeface="Arial"/>
              </a:rPr>
              <a:t> </a:t>
            </a:r>
            <a:r>
              <a:rPr lang="fr-FR" sz="1800" i="1" err="1">
                <a:solidFill>
                  <a:schemeClr val="bg1"/>
                </a:solidFill>
                <a:latin typeface="Arial"/>
                <a:cs typeface="Arial"/>
              </a:rPr>
              <a:t>Europe’s</a:t>
            </a:r>
            <a:r>
              <a:rPr lang="fr-FR" sz="1800" i="1">
                <a:solidFill>
                  <a:schemeClr val="bg1"/>
                </a:solidFill>
                <a:latin typeface="Arial"/>
                <a:cs typeface="Arial"/>
              </a:rPr>
              <a:t> 30×30 </a:t>
            </a:r>
            <a:r>
              <a:rPr lang="fr-FR" sz="1800" i="1" err="1">
                <a:solidFill>
                  <a:schemeClr val="bg1"/>
                </a:solidFill>
                <a:latin typeface="Arial"/>
                <a:cs typeface="Arial"/>
              </a:rPr>
              <a:t>Targets</a:t>
            </a:r>
            <a:r>
              <a:rPr lang="fr-FR" sz="1800" i="1">
                <a:solidFill>
                  <a:schemeClr val="bg1"/>
                </a:solidFill>
                <a:latin typeface="Arial"/>
                <a:cs typeface="Arial"/>
              </a:rPr>
              <a:t>?</a:t>
            </a:r>
          </a:p>
          <a:p>
            <a:pPr marL="0" indent="0">
              <a:lnSpc>
                <a:spcPct val="100000"/>
              </a:lnSpc>
              <a:buNone/>
            </a:pPr>
            <a:r>
              <a:rPr lang="fr-FR" sz="1800" i="1">
                <a:solidFill>
                  <a:schemeClr val="bg1"/>
                </a:solidFill>
                <a:latin typeface="Arial"/>
                <a:cs typeface="Arial"/>
              </a:rPr>
              <a:t>06 June 2025, online</a:t>
            </a:r>
            <a:endParaRPr lang="fr-FR" sz="1800" i="1">
              <a:solidFill>
                <a:schemeClr val="bg1"/>
              </a:solidFill>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6A14D559-5162-6F94-A028-602AF4AB9968}"/>
              </a:ext>
            </a:extLst>
          </p:cNvPr>
          <p:cNvSpPr txBox="1"/>
          <p:nvPr/>
        </p:nvSpPr>
        <p:spPr>
          <a:xfrm>
            <a:off x="8437890" y="5263847"/>
            <a:ext cx="3648174" cy="369332"/>
          </a:xfrm>
          <a:prstGeom prst="rect">
            <a:avLst/>
          </a:prstGeom>
          <a:noFill/>
        </p:spPr>
        <p:txBody>
          <a:bodyPr wrap="square" lIns="91440" tIns="45720" rIns="91440" bIns="45720" rtlCol="0" anchor="t">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lang="sr-Latn-ME" sz="1800" b="1" i="0" u="none" strike="noStrike" kern="1200" cap="none" spc="0" normalizeH="0" baseline="0" noProof="0">
                <a:ln>
                  <a:noFill/>
                </a:ln>
                <a:solidFill>
                  <a:srgbClr val="FFFFFF"/>
                </a:solidFill>
                <a:effectLst/>
                <a:uLnTx/>
                <a:uFillTx/>
                <a:latin typeface="Arial"/>
                <a:cs typeface="Calibri"/>
                <a:sym typeface="Calibri"/>
              </a:rPr>
              <a:t>www.msp4bio.eu</a:t>
            </a:r>
          </a:p>
        </p:txBody>
      </p:sp>
      <p:sp>
        <p:nvSpPr>
          <p:cNvPr id="2" name="TextBox 1">
            <a:extLst>
              <a:ext uri="{FF2B5EF4-FFF2-40B4-BE49-F238E27FC236}">
                <a16:creationId xmlns:a16="http://schemas.microsoft.com/office/drawing/2014/main" id="{F91E4E38-29CF-C73C-247D-693B4F6882F6}"/>
              </a:ext>
            </a:extLst>
          </p:cNvPr>
          <p:cNvSpPr txBox="1"/>
          <p:nvPr/>
        </p:nvSpPr>
        <p:spPr>
          <a:xfrm>
            <a:off x="8477855" y="5752262"/>
            <a:ext cx="2743200"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fromWordArt="0" anchor="t" anchorCtr="0" forceAA="0" compatLnSpc="1">
            <a:prstTxWarp prst="textNoShape">
              <a:avLst/>
            </a:prstTxWarp>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lang="sr-Latn-ME" sz="1800" b="1" i="0" u="none" strike="noStrike" kern="1200" cap="none" spc="0" normalizeH="0" baseline="0" noProof="0">
                <a:ln>
                  <a:noFill/>
                </a:ln>
                <a:solidFill>
                  <a:srgbClr val="FFFFFF"/>
                </a:solidFill>
                <a:effectLst/>
                <a:uLnTx/>
                <a:uFillTx/>
                <a:latin typeface="Arial"/>
                <a:cs typeface="Calibri"/>
              </a:rPr>
              <a:t>@MSP4BIO_project</a:t>
            </a:r>
            <a:endParaRPr kumimoji="0" lang="en-US" sz="1800" b="0" i="0" u="none" strike="noStrike" kern="1200" cap="none" spc="0" normalizeH="0" baseline="0" noProof="0">
              <a:ln>
                <a:noFill/>
              </a:ln>
              <a:solidFill>
                <a:srgbClr val="000000"/>
              </a:solidFill>
              <a:effectLst/>
              <a:uLnTx/>
              <a:uFillTx/>
              <a:latin typeface="Calibri"/>
              <a:cs typeface="Calibri"/>
            </a:endParaRPr>
          </a:p>
        </p:txBody>
      </p:sp>
      <p:pic>
        <p:nvPicPr>
          <p:cNvPr id="4" name="Picture 4" descr="Logo&#10;&#10;Description automatically generated">
            <a:extLst>
              <a:ext uri="{FF2B5EF4-FFF2-40B4-BE49-F238E27FC236}">
                <a16:creationId xmlns:a16="http://schemas.microsoft.com/office/drawing/2014/main" id="{5E0BABBF-2FE2-3BE8-8ED9-A4B90D408B4B}"/>
              </a:ext>
            </a:extLst>
          </p:cNvPr>
          <p:cNvPicPr>
            <a:picLocks noChangeAspect="1"/>
          </p:cNvPicPr>
          <p:nvPr/>
        </p:nvPicPr>
        <p:blipFill>
          <a:blip r:embed="rId2"/>
          <a:stretch>
            <a:fillRect/>
          </a:stretch>
        </p:blipFill>
        <p:spPr>
          <a:xfrm>
            <a:off x="7961423" y="5264888"/>
            <a:ext cx="421759" cy="415852"/>
          </a:xfrm>
          <a:prstGeom prst="rect">
            <a:avLst/>
          </a:prstGeom>
        </p:spPr>
      </p:pic>
      <p:pic>
        <p:nvPicPr>
          <p:cNvPr id="5" name="Picture 5" descr="A picture containing silhouette, vector graphics&#10;&#10;Description automatically generated">
            <a:extLst>
              <a:ext uri="{FF2B5EF4-FFF2-40B4-BE49-F238E27FC236}">
                <a16:creationId xmlns:a16="http://schemas.microsoft.com/office/drawing/2014/main" id="{53F535D1-C9E8-5C87-2C1A-D785D9529E94}"/>
              </a:ext>
            </a:extLst>
          </p:cNvPr>
          <p:cNvPicPr>
            <a:picLocks noChangeAspect="1"/>
          </p:cNvPicPr>
          <p:nvPr/>
        </p:nvPicPr>
        <p:blipFill>
          <a:blip r:embed="rId3"/>
          <a:stretch>
            <a:fillRect/>
          </a:stretch>
        </p:blipFill>
        <p:spPr>
          <a:xfrm>
            <a:off x="7955516" y="5742425"/>
            <a:ext cx="427666" cy="421759"/>
          </a:xfrm>
          <a:prstGeom prst="rect">
            <a:avLst/>
          </a:prstGeom>
        </p:spPr>
      </p:pic>
      <p:pic>
        <p:nvPicPr>
          <p:cNvPr id="6" name="Picture 6" descr="Logo&#10;&#10;Description automatically generated">
            <a:extLst>
              <a:ext uri="{FF2B5EF4-FFF2-40B4-BE49-F238E27FC236}">
                <a16:creationId xmlns:a16="http://schemas.microsoft.com/office/drawing/2014/main" id="{00BA4FD2-69A7-720F-F090-58ED8FB2A602}"/>
              </a:ext>
            </a:extLst>
          </p:cNvPr>
          <p:cNvPicPr>
            <a:picLocks noChangeAspect="1"/>
          </p:cNvPicPr>
          <p:nvPr/>
        </p:nvPicPr>
        <p:blipFill>
          <a:blip r:embed="rId4"/>
          <a:stretch>
            <a:fillRect/>
          </a:stretch>
        </p:blipFill>
        <p:spPr>
          <a:xfrm>
            <a:off x="7955517" y="6240197"/>
            <a:ext cx="433572" cy="432256"/>
          </a:xfrm>
          <a:prstGeom prst="rect">
            <a:avLst/>
          </a:prstGeom>
        </p:spPr>
      </p:pic>
      <p:sp>
        <p:nvSpPr>
          <p:cNvPr id="7" name="TextBox 6">
            <a:extLst>
              <a:ext uri="{FF2B5EF4-FFF2-40B4-BE49-F238E27FC236}">
                <a16:creationId xmlns:a16="http://schemas.microsoft.com/office/drawing/2014/main" id="{64FAD8C7-C618-9144-993D-7D5C279EE9A9}"/>
              </a:ext>
            </a:extLst>
          </p:cNvPr>
          <p:cNvSpPr txBox="1"/>
          <p:nvPr/>
        </p:nvSpPr>
        <p:spPr>
          <a:xfrm>
            <a:off x="8473331" y="6238498"/>
            <a:ext cx="3648174" cy="369332"/>
          </a:xfrm>
          <a:prstGeom prst="rect">
            <a:avLst/>
          </a:prstGeom>
          <a:noFill/>
        </p:spPr>
        <p:txBody>
          <a:bodyPr wrap="square" lIns="91440" tIns="45720" rIns="91440" bIns="45720" rtlCol="0" anchor="t">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lang="sr-Latn-ME" sz="1800" b="1" i="0" u="none" strike="noStrike" kern="1200" cap="none" spc="0" normalizeH="0" baseline="0" noProof="0">
                <a:ln>
                  <a:noFill/>
                </a:ln>
                <a:solidFill>
                  <a:srgbClr val="FFFFFF"/>
                </a:solidFill>
                <a:effectLst/>
                <a:uLnTx/>
                <a:uFillTx/>
                <a:latin typeface="Arial"/>
                <a:cs typeface="Calibri"/>
              </a:rPr>
              <a:t>MSP4BIO</a:t>
            </a:r>
          </a:p>
        </p:txBody>
      </p:sp>
      <p:sp>
        <p:nvSpPr>
          <p:cNvPr id="10" name="Title 3">
            <a:extLst>
              <a:ext uri="{FF2B5EF4-FFF2-40B4-BE49-F238E27FC236}">
                <a16:creationId xmlns:a16="http://schemas.microsoft.com/office/drawing/2014/main" id="{BF91A1B8-A7B4-534B-1214-E9F7BFE77CD6}"/>
              </a:ext>
            </a:extLst>
          </p:cNvPr>
          <p:cNvSpPr>
            <a:spLocks noGrp="1"/>
          </p:cNvSpPr>
          <p:nvPr>
            <p:ph type="title"/>
          </p:nvPr>
        </p:nvSpPr>
        <p:spPr>
          <a:xfrm>
            <a:off x="838200" y="2902707"/>
            <a:ext cx="8213459" cy="1325563"/>
          </a:xfrm>
        </p:spPr>
        <p:txBody>
          <a:bodyPr lIns="45719" tIns="45720" rIns="45719" bIns="45720" anchor="ctr">
            <a:noAutofit/>
          </a:bodyPr>
          <a:lstStyle/>
          <a:p>
            <a:pPr>
              <a:lnSpc>
                <a:spcPct val="100000"/>
              </a:lnSpc>
            </a:pPr>
            <a:r>
              <a:rPr lang="sr-Latn-ME" sz="4800"/>
              <a:t>MSP4BIO</a:t>
            </a:r>
            <a:br>
              <a:rPr lang="sr-Latn-ME" sz="3200"/>
            </a:br>
            <a:r>
              <a:rPr lang="en-US" sz="3000"/>
              <a:t>Improved Science-Based Maritime Spatial Planning to Safeguard and Restore Biodiversity in a coherent European MPA network</a:t>
            </a:r>
          </a:p>
        </p:txBody>
      </p:sp>
    </p:spTree>
    <p:extLst>
      <p:ext uri="{BB962C8B-B14F-4D97-AF65-F5344CB8AC3E}">
        <p14:creationId xmlns:p14="http://schemas.microsoft.com/office/powerpoint/2010/main" val="86087843"/>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6529E3-A2D1-53BB-EE4E-4B4DB2551B83}"/>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65A2F23-60D0-9B90-63A3-F8C4B312A221}"/>
              </a:ext>
            </a:extLst>
          </p:cNvPr>
          <p:cNvPicPr>
            <a:picLocks noChangeAspect="1"/>
          </p:cNvPicPr>
          <p:nvPr/>
        </p:nvPicPr>
        <p:blipFill>
          <a:blip r:embed="rId2"/>
          <a:srcRect l="14294" t="74472" r="15420" b="12101"/>
          <a:stretch/>
        </p:blipFill>
        <p:spPr>
          <a:xfrm>
            <a:off x="26461" y="5570806"/>
            <a:ext cx="10360771" cy="1287194"/>
          </a:xfrm>
          <a:prstGeom prst="rect">
            <a:avLst/>
          </a:prstGeom>
        </p:spPr>
      </p:pic>
      <p:sp>
        <p:nvSpPr>
          <p:cNvPr id="3" name="Rectangle 2">
            <a:extLst>
              <a:ext uri="{FF2B5EF4-FFF2-40B4-BE49-F238E27FC236}">
                <a16:creationId xmlns:a16="http://schemas.microsoft.com/office/drawing/2014/main" id="{B1B2DA0F-54CB-BACA-9D6B-2F0CB8D62821}"/>
              </a:ext>
            </a:extLst>
          </p:cNvPr>
          <p:cNvSpPr/>
          <p:nvPr/>
        </p:nvSpPr>
        <p:spPr>
          <a:xfrm>
            <a:off x="2658794" y="5416062"/>
            <a:ext cx="4754880" cy="436098"/>
          </a:xfrm>
          <a:prstGeom prst="rect">
            <a:avLst/>
          </a:prstGeom>
          <a:solidFill>
            <a:schemeClr val="bg1"/>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DE" sz="1800" b="0" i="0" u="none" strike="noStrike" cap="none" spc="0" normalizeH="0" baseline="0">
              <a:ln>
                <a:noFill/>
              </a:ln>
              <a:solidFill>
                <a:srgbClr val="000000"/>
              </a:solidFill>
              <a:effectLst/>
              <a:uFillTx/>
              <a:latin typeface="+mn-lt"/>
              <a:ea typeface="+mn-ea"/>
              <a:cs typeface="+mn-cs"/>
              <a:sym typeface="Calibri"/>
            </a:endParaRPr>
          </a:p>
        </p:txBody>
      </p:sp>
      <p:sp>
        <p:nvSpPr>
          <p:cNvPr id="4" name="Rectangle 3">
            <a:extLst>
              <a:ext uri="{FF2B5EF4-FFF2-40B4-BE49-F238E27FC236}">
                <a16:creationId xmlns:a16="http://schemas.microsoft.com/office/drawing/2014/main" id="{CEB86C8D-EA56-6999-27BF-0F25C94E0363}"/>
              </a:ext>
            </a:extLst>
          </p:cNvPr>
          <p:cNvSpPr/>
          <p:nvPr/>
        </p:nvSpPr>
        <p:spPr>
          <a:xfrm>
            <a:off x="993029" y="5852160"/>
            <a:ext cx="4746589" cy="450166"/>
          </a:xfrm>
          <a:prstGeom prst="rect">
            <a:avLst/>
          </a:prstGeom>
          <a:solidFill>
            <a:schemeClr val="bg1"/>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DE" sz="1800" b="0" i="0" u="none" strike="noStrike" cap="none" spc="0" normalizeH="0" baseline="0">
              <a:ln>
                <a:noFill/>
              </a:ln>
              <a:solidFill>
                <a:srgbClr val="000000"/>
              </a:solidFill>
              <a:effectLst/>
              <a:uFillTx/>
              <a:latin typeface="+mn-lt"/>
              <a:ea typeface="+mn-ea"/>
              <a:cs typeface="+mn-cs"/>
              <a:sym typeface="Calibri"/>
            </a:endParaRPr>
          </a:p>
        </p:txBody>
      </p:sp>
      <p:sp>
        <p:nvSpPr>
          <p:cNvPr id="5" name="TextBox 4">
            <a:extLst>
              <a:ext uri="{FF2B5EF4-FFF2-40B4-BE49-F238E27FC236}">
                <a16:creationId xmlns:a16="http://schemas.microsoft.com/office/drawing/2014/main" id="{2CC78D12-C83A-C6D6-E8DD-0288A92F0CA0}"/>
              </a:ext>
            </a:extLst>
          </p:cNvPr>
          <p:cNvSpPr txBox="1"/>
          <p:nvPr/>
        </p:nvSpPr>
        <p:spPr>
          <a:xfrm>
            <a:off x="2419109" y="3310359"/>
            <a:ext cx="92396"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DE" sz="1800" b="0" i="0" u="none" strike="noStrike" cap="none" spc="0" normalizeH="0" baseline="0">
              <a:ln>
                <a:noFill/>
              </a:ln>
              <a:solidFill>
                <a:srgbClr val="000000"/>
              </a:solidFill>
              <a:effectLst/>
              <a:uFillTx/>
              <a:latin typeface="+mn-lt"/>
              <a:ea typeface="+mn-ea"/>
              <a:cs typeface="+mn-cs"/>
              <a:sym typeface="Calibri"/>
            </a:endParaRPr>
          </a:p>
        </p:txBody>
      </p:sp>
      <p:pic>
        <p:nvPicPr>
          <p:cNvPr id="6" name="Picture 5" descr="A blue and white paper with text&#10;&#10;AI-generated content may be incorrect.">
            <a:extLst>
              <a:ext uri="{FF2B5EF4-FFF2-40B4-BE49-F238E27FC236}">
                <a16:creationId xmlns:a16="http://schemas.microsoft.com/office/drawing/2014/main" id="{F04E9619-35BC-BD2D-EDBB-50036F5E5D2C}"/>
              </a:ext>
            </a:extLst>
          </p:cNvPr>
          <p:cNvPicPr>
            <a:picLocks noChangeAspect="1"/>
          </p:cNvPicPr>
          <p:nvPr/>
        </p:nvPicPr>
        <p:blipFill>
          <a:blip r:embed="rId3"/>
          <a:stretch>
            <a:fillRect/>
          </a:stretch>
        </p:blipFill>
        <p:spPr>
          <a:xfrm>
            <a:off x="903876" y="7327"/>
            <a:ext cx="5189460" cy="6850672"/>
          </a:xfrm>
          <a:prstGeom prst="rect">
            <a:avLst/>
          </a:prstGeom>
        </p:spPr>
      </p:pic>
    </p:spTree>
    <p:extLst>
      <p:ext uri="{BB962C8B-B14F-4D97-AF65-F5344CB8AC3E}">
        <p14:creationId xmlns:p14="http://schemas.microsoft.com/office/powerpoint/2010/main" val="310677415"/>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4A1C57-F53F-235E-A977-313A3D3E9867}"/>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970CE96E-085B-5E02-E650-79BF4A23CDB5}"/>
              </a:ext>
            </a:extLst>
          </p:cNvPr>
          <p:cNvPicPr>
            <a:picLocks noChangeAspect="1"/>
          </p:cNvPicPr>
          <p:nvPr/>
        </p:nvPicPr>
        <p:blipFill>
          <a:blip r:embed="rId2"/>
          <a:srcRect l="14294" t="74472" r="15420" b="12101"/>
          <a:stretch/>
        </p:blipFill>
        <p:spPr>
          <a:xfrm>
            <a:off x="26461" y="5570806"/>
            <a:ext cx="10360771" cy="1287194"/>
          </a:xfrm>
          <a:prstGeom prst="rect">
            <a:avLst/>
          </a:prstGeom>
        </p:spPr>
      </p:pic>
      <p:sp>
        <p:nvSpPr>
          <p:cNvPr id="3" name="Rectangle 2">
            <a:extLst>
              <a:ext uri="{FF2B5EF4-FFF2-40B4-BE49-F238E27FC236}">
                <a16:creationId xmlns:a16="http://schemas.microsoft.com/office/drawing/2014/main" id="{A2719B4D-A0E2-A937-2C76-0B923CC2C394}"/>
              </a:ext>
            </a:extLst>
          </p:cNvPr>
          <p:cNvSpPr/>
          <p:nvPr/>
        </p:nvSpPr>
        <p:spPr>
          <a:xfrm>
            <a:off x="2658794" y="5416062"/>
            <a:ext cx="4754880" cy="436098"/>
          </a:xfrm>
          <a:prstGeom prst="rect">
            <a:avLst/>
          </a:prstGeom>
          <a:solidFill>
            <a:schemeClr val="bg1"/>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DE" sz="1800" b="0" i="0" u="none" strike="noStrike" cap="none" spc="0" normalizeH="0" baseline="0">
              <a:ln>
                <a:noFill/>
              </a:ln>
              <a:solidFill>
                <a:srgbClr val="000000"/>
              </a:solidFill>
              <a:effectLst/>
              <a:uFillTx/>
              <a:latin typeface="+mn-lt"/>
              <a:ea typeface="+mn-ea"/>
              <a:cs typeface="+mn-cs"/>
              <a:sym typeface="Calibri"/>
            </a:endParaRPr>
          </a:p>
        </p:txBody>
      </p:sp>
      <p:sp>
        <p:nvSpPr>
          <p:cNvPr id="4" name="Rectangle 3">
            <a:extLst>
              <a:ext uri="{FF2B5EF4-FFF2-40B4-BE49-F238E27FC236}">
                <a16:creationId xmlns:a16="http://schemas.microsoft.com/office/drawing/2014/main" id="{A70A2972-1F8B-1B60-2EEE-E6D14646D4C1}"/>
              </a:ext>
            </a:extLst>
          </p:cNvPr>
          <p:cNvSpPr/>
          <p:nvPr/>
        </p:nvSpPr>
        <p:spPr>
          <a:xfrm>
            <a:off x="993029" y="5852160"/>
            <a:ext cx="4746589" cy="450166"/>
          </a:xfrm>
          <a:prstGeom prst="rect">
            <a:avLst/>
          </a:prstGeom>
          <a:solidFill>
            <a:schemeClr val="bg1"/>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DE" sz="1800" b="0" i="0" u="none" strike="noStrike" cap="none" spc="0" normalizeH="0" baseline="0">
              <a:ln>
                <a:noFill/>
              </a:ln>
              <a:solidFill>
                <a:srgbClr val="000000"/>
              </a:solidFill>
              <a:effectLst/>
              <a:uFillTx/>
              <a:latin typeface="+mn-lt"/>
              <a:ea typeface="+mn-ea"/>
              <a:cs typeface="+mn-cs"/>
              <a:sym typeface="Calibri"/>
            </a:endParaRPr>
          </a:p>
        </p:txBody>
      </p:sp>
      <p:sp>
        <p:nvSpPr>
          <p:cNvPr id="5" name="TextBox 4">
            <a:extLst>
              <a:ext uri="{FF2B5EF4-FFF2-40B4-BE49-F238E27FC236}">
                <a16:creationId xmlns:a16="http://schemas.microsoft.com/office/drawing/2014/main" id="{E6042E50-DECD-7A03-FD3D-916146572326}"/>
              </a:ext>
            </a:extLst>
          </p:cNvPr>
          <p:cNvSpPr txBox="1"/>
          <p:nvPr/>
        </p:nvSpPr>
        <p:spPr>
          <a:xfrm>
            <a:off x="2419109" y="3310359"/>
            <a:ext cx="92396"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DE" sz="1800" b="0" i="0" u="none" strike="noStrike" cap="none" spc="0" normalizeH="0" baseline="0">
              <a:ln>
                <a:noFill/>
              </a:ln>
              <a:solidFill>
                <a:srgbClr val="000000"/>
              </a:solidFill>
              <a:effectLst/>
              <a:uFillTx/>
              <a:latin typeface="+mn-lt"/>
              <a:ea typeface="+mn-ea"/>
              <a:cs typeface="+mn-cs"/>
              <a:sym typeface="Calibri"/>
            </a:endParaRPr>
          </a:p>
        </p:txBody>
      </p:sp>
      <p:pic>
        <p:nvPicPr>
          <p:cNvPr id="6" name="Picture 5" descr="A group of people with text&#10;&#10;AI-generated content may be incorrect.">
            <a:extLst>
              <a:ext uri="{FF2B5EF4-FFF2-40B4-BE49-F238E27FC236}">
                <a16:creationId xmlns:a16="http://schemas.microsoft.com/office/drawing/2014/main" id="{A675D301-78E3-5FFD-A728-462D6A9E666D}"/>
              </a:ext>
            </a:extLst>
          </p:cNvPr>
          <p:cNvPicPr>
            <a:picLocks noChangeAspect="1"/>
          </p:cNvPicPr>
          <p:nvPr/>
        </p:nvPicPr>
        <p:blipFill>
          <a:blip r:embed="rId3"/>
          <a:stretch>
            <a:fillRect/>
          </a:stretch>
        </p:blipFill>
        <p:spPr>
          <a:xfrm>
            <a:off x="1988260" y="285750"/>
            <a:ext cx="5086883" cy="6572250"/>
          </a:xfrm>
          <a:prstGeom prst="rect">
            <a:avLst/>
          </a:prstGeom>
        </p:spPr>
      </p:pic>
    </p:spTree>
    <p:extLst>
      <p:ext uri="{BB962C8B-B14F-4D97-AF65-F5344CB8AC3E}">
        <p14:creationId xmlns:p14="http://schemas.microsoft.com/office/powerpoint/2010/main" val="3245919607"/>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80A206-BEFB-BF86-9B4B-B88C305B367C}"/>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54AF8E71-8E93-0E13-2BFE-C22F18936A65}"/>
              </a:ext>
            </a:extLst>
          </p:cNvPr>
          <p:cNvSpPr>
            <a:spLocks noGrp="1"/>
          </p:cNvSpPr>
          <p:nvPr>
            <p:ph type="title"/>
          </p:nvPr>
        </p:nvSpPr>
        <p:spPr>
          <a:xfrm>
            <a:off x="838200" y="365126"/>
            <a:ext cx="10515600" cy="975994"/>
          </a:xfrm>
        </p:spPr>
        <p:txBody>
          <a:bodyPr>
            <a:normAutofit/>
          </a:bodyPr>
          <a:lstStyle/>
          <a:p>
            <a:r>
              <a:rPr lang="sr-Latn-ME" sz="4800"/>
              <a:t>Webinar: Key takeaways</a:t>
            </a:r>
            <a:endParaRPr lang="en-US" sz="4800"/>
          </a:p>
        </p:txBody>
      </p:sp>
      <p:pic>
        <p:nvPicPr>
          <p:cNvPr id="2" name="Picture 1">
            <a:extLst>
              <a:ext uri="{FF2B5EF4-FFF2-40B4-BE49-F238E27FC236}">
                <a16:creationId xmlns:a16="http://schemas.microsoft.com/office/drawing/2014/main" id="{458078C7-E608-664C-4A52-CD3FA92EE557}"/>
              </a:ext>
            </a:extLst>
          </p:cNvPr>
          <p:cNvPicPr>
            <a:picLocks noChangeAspect="1"/>
          </p:cNvPicPr>
          <p:nvPr/>
        </p:nvPicPr>
        <p:blipFill>
          <a:blip r:embed="rId2"/>
          <a:srcRect l="14294" t="74472" r="15420" b="12101"/>
          <a:stretch/>
        </p:blipFill>
        <p:spPr>
          <a:xfrm>
            <a:off x="26461" y="5570806"/>
            <a:ext cx="10360771" cy="1287194"/>
          </a:xfrm>
          <a:prstGeom prst="rect">
            <a:avLst/>
          </a:prstGeom>
        </p:spPr>
      </p:pic>
      <p:sp>
        <p:nvSpPr>
          <p:cNvPr id="3" name="Rectangle 2">
            <a:extLst>
              <a:ext uri="{FF2B5EF4-FFF2-40B4-BE49-F238E27FC236}">
                <a16:creationId xmlns:a16="http://schemas.microsoft.com/office/drawing/2014/main" id="{6ED5BDC0-5EAD-1643-7EFB-FE18821B6AA6}"/>
              </a:ext>
            </a:extLst>
          </p:cNvPr>
          <p:cNvSpPr/>
          <p:nvPr/>
        </p:nvSpPr>
        <p:spPr>
          <a:xfrm>
            <a:off x="2658794" y="5416062"/>
            <a:ext cx="4754880" cy="436098"/>
          </a:xfrm>
          <a:prstGeom prst="rect">
            <a:avLst/>
          </a:prstGeom>
          <a:solidFill>
            <a:schemeClr val="bg1"/>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DE" sz="1800" b="0" i="0" u="none" strike="noStrike" cap="none" spc="0" normalizeH="0" baseline="0">
              <a:ln>
                <a:noFill/>
              </a:ln>
              <a:solidFill>
                <a:srgbClr val="000000"/>
              </a:solidFill>
              <a:effectLst/>
              <a:uFillTx/>
              <a:latin typeface="+mn-lt"/>
              <a:ea typeface="+mn-ea"/>
              <a:cs typeface="+mn-cs"/>
              <a:sym typeface="Calibri"/>
            </a:endParaRPr>
          </a:p>
        </p:txBody>
      </p:sp>
      <p:sp>
        <p:nvSpPr>
          <p:cNvPr id="4" name="Rectangle 3">
            <a:extLst>
              <a:ext uri="{FF2B5EF4-FFF2-40B4-BE49-F238E27FC236}">
                <a16:creationId xmlns:a16="http://schemas.microsoft.com/office/drawing/2014/main" id="{A95A7B34-D125-DB86-A2CB-D464621ACF98}"/>
              </a:ext>
            </a:extLst>
          </p:cNvPr>
          <p:cNvSpPr/>
          <p:nvPr/>
        </p:nvSpPr>
        <p:spPr>
          <a:xfrm>
            <a:off x="993029" y="5852160"/>
            <a:ext cx="4746589" cy="450166"/>
          </a:xfrm>
          <a:prstGeom prst="rect">
            <a:avLst/>
          </a:prstGeom>
          <a:solidFill>
            <a:schemeClr val="bg1"/>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DE" sz="1800" b="0" i="0" u="none" strike="noStrike" cap="none" spc="0" normalizeH="0" baseline="0">
              <a:ln>
                <a:noFill/>
              </a:ln>
              <a:solidFill>
                <a:srgbClr val="000000"/>
              </a:solidFill>
              <a:effectLst/>
              <a:uFillTx/>
              <a:latin typeface="+mn-lt"/>
              <a:ea typeface="+mn-ea"/>
              <a:cs typeface="+mn-cs"/>
              <a:sym typeface="Calibri"/>
            </a:endParaRPr>
          </a:p>
        </p:txBody>
      </p:sp>
      <p:sp>
        <p:nvSpPr>
          <p:cNvPr id="5" name="TextBox 4">
            <a:extLst>
              <a:ext uri="{FF2B5EF4-FFF2-40B4-BE49-F238E27FC236}">
                <a16:creationId xmlns:a16="http://schemas.microsoft.com/office/drawing/2014/main" id="{DD39ED09-4077-E17C-4EEE-84250D075930}"/>
              </a:ext>
            </a:extLst>
          </p:cNvPr>
          <p:cNvSpPr txBox="1"/>
          <p:nvPr/>
        </p:nvSpPr>
        <p:spPr>
          <a:xfrm>
            <a:off x="2419109" y="3310359"/>
            <a:ext cx="92396"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DE" sz="1800" b="0" i="0" u="none" strike="noStrike" cap="none" spc="0" normalizeH="0" baseline="0">
              <a:ln>
                <a:noFill/>
              </a:ln>
              <a:solidFill>
                <a:srgbClr val="000000"/>
              </a:solidFill>
              <a:effectLst/>
              <a:uFillTx/>
              <a:latin typeface="+mn-lt"/>
              <a:ea typeface="+mn-ea"/>
              <a:cs typeface="+mn-cs"/>
              <a:sym typeface="Calibri"/>
            </a:endParaRPr>
          </a:p>
        </p:txBody>
      </p:sp>
      <p:sp>
        <p:nvSpPr>
          <p:cNvPr id="6" name="Content Placeholder 2">
            <a:extLst>
              <a:ext uri="{FF2B5EF4-FFF2-40B4-BE49-F238E27FC236}">
                <a16:creationId xmlns:a16="http://schemas.microsoft.com/office/drawing/2014/main" id="{144B777B-C8AD-6FF4-C5D6-4FC23B0EB9C8}"/>
              </a:ext>
            </a:extLst>
          </p:cNvPr>
          <p:cNvSpPr txBox="1">
            <a:spLocks/>
          </p:cNvSpPr>
          <p:nvPr/>
        </p:nvSpPr>
        <p:spPr>
          <a:xfrm>
            <a:off x="838200" y="1717969"/>
            <a:ext cx="10515600" cy="4014978"/>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oAutofit/>
          </a:bodyPr>
          <a:lstStyle>
            <a:lvl1pPr marL="228600" marR="0" indent="-228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Arial"/>
                <a:ea typeface="Arial"/>
                <a:cs typeface="Arial"/>
                <a:sym typeface="Arial"/>
              </a:defRPr>
            </a:lvl1pPr>
            <a:lvl2pPr marL="723900" marR="0" indent="-2667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Arial"/>
                <a:ea typeface="Arial"/>
                <a:cs typeface="Arial"/>
                <a:sym typeface="Arial"/>
              </a:defRPr>
            </a:lvl2pPr>
            <a:lvl3pPr marL="1234439" marR="0" indent="-320039"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Arial"/>
                <a:ea typeface="Arial"/>
                <a:cs typeface="Arial"/>
                <a:sym typeface="Arial"/>
              </a:defRPr>
            </a:lvl3pPr>
            <a:lvl4pPr marL="1727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Arial"/>
                <a:ea typeface="Arial"/>
                <a:cs typeface="Arial"/>
                <a:sym typeface="Arial"/>
              </a:defRPr>
            </a:lvl4pPr>
            <a:lvl5pPr marL="21844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Arial"/>
                <a:ea typeface="Arial"/>
                <a:cs typeface="Arial"/>
                <a:sym typeface="Arial"/>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9pPr>
          </a:lstStyle>
          <a:p>
            <a:pPr algn="l">
              <a:buFont typeface="Arial" panose="020B0604020202020204" pitchFamily="34" charset="0"/>
              <a:buChar char="•"/>
            </a:pPr>
            <a:r>
              <a:rPr lang="en-GB" b="1" i="0" u="none" strike="noStrike">
                <a:solidFill>
                  <a:srgbClr val="39BBA6"/>
                </a:solidFill>
                <a:effectLst/>
              </a:rPr>
              <a:t>An overview of protection and restoration measures in Europe.</a:t>
            </a:r>
          </a:p>
          <a:p>
            <a:pPr algn="l">
              <a:buFont typeface="Arial" panose="020B0604020202020204" pitchFamily="34" charset="0"/>
              <a:buChar char="•"/>
            </a:pPr>
            <a:r>
              <a:rPr lang="en-GB" b="1" i="0" u="none" strike="noStrike">
                <a:solidFill>
                  <a:srgbClr val="003875"/>
                </a:solidFill>
                <a:effectLst/>
              </a:rPr>
              <a:t>Insights into barriers and opportunities for integrating biodiversity in EU MSP policies and plans.</a:t>
            </a:r>
            <a:endParaRPr lang="en-GB" b="0" i="0" u="none" strike="noStrike">
              <a:solidFill>
                <a:srgbClr val="000000"/>
              </a:solidFill>
              <a:effectLst/>
            </a:endParaRPr>
          </a:p>
          <a:p>
            <a:pPr algn="l">
              <a:buFont typeface="Arial" panose="020B0604020202020204" pitchFamily="34" charset="0"/>
              <a:buChar char="•"/>
            </a:pPr>
            <a:r>
              <a:rPr lang="en-GB" b="1" i="0" u="none" strike="noStrike">
                <a:solidFill>
                  <a:srgbClr val="39BBA6"/>
                </a:solidFill>
                <a:effectLst/>
              </a:rPr>
              <a:t>Policy recommendations and successful factors for effectively integrating conservation measures within MSP across various governance levels and ecosystems.</a:t>
            </a:r>
          </a:p>
          <a:p>
            <a:pPr algn="l">
              <a:buFont typeface="Arial" panose="020B0604020202020204" pitchFamily="34" charset="0"/>
              <a:buChar char="•"/>
            </a:pPr>
            <a:endParaRPr lang="en-GB" b="1" i="0" u="none" strike="noStrike">
              <a:solidFill>
                <a:srgbClr val="39BBA6"/>
              </a:solidFill>
              <a:effectLst/>
            </a:endParaRPr>
          </a:p>
          <a:p>
            <a:pPr marL="228600" marR="0" lvl="0" indent="-228600" algn="l" defTabSz="914400" rtl="0" eaLnBrk="1" fontAlgn="auto" latinLnBrk="0" hangingPunct="1">
              <a:lnSpc>
                <a:spcPct val="100000"/>
              </a:lnSpc>
              <a:spcBef>
                <a:spcPts val="1000"/>
              </a:spcBef>
              <a:spcAft>
                <a:spcPts val="0"/>
              </a:spcAft>
              <a:buClrTx/>
              <a:buSzPct val="100000"/>
              <a:buFont typeface="Arial"/>
              <a:buChar char="•"/>
              <a:tabLst/>
              <a:defRPr/>
            </a:pPr>
            <a:endParaRPr kumimoji="0" lang="sr-Latn-ME" b="1"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sym typeface="Arial"/>
            </a:endParaRPr>
          </a:p>
        </p:txBody>
      </p:sp>
    </p:spTree>
    <p:extLst>
      <p:ext uri="{BB962C8B-B14F-4D97-AF65-F5344CB8AC3E}">
        <p14:creationId xmlns:p14="http://schemas.microsoft.com/office/powerpoint/2010/main" val="3512710824"/>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Arrow Connector 2"/>
          <p:cNvCxnSpPr/>
          <p:nvPr/>
        </p:nvCxnSpPr>
        <p:spPr>
          <a:xfrm>
            <a:off x="2601798" y="3081820"/>
            <a:ext cx="0" cy="47879"/>
          </a:xfrm>
          <a:prstGeom prst="straightConnector1">
            <a:avLst/>
          </a:prstGeom>
          <a:noFill/>
          <a:ln w="12700" cap="flat">
            <a:solidFill>
              <a:schemeClr val="accent1"/>
            </a:solidFill>
            <a:prstDash val="solid"/>
            <a:miter lim="800000"/>
            <a:tailEnd type="triangle"/>
          </a:ln>
          <a:effectLst/>
          <a:sp3d/>
        </p:spPr>
        <p:style>
          <a:lnRef idx="0">
            <a:scrgbClr r="0" g="0" b="0"/>
          </a:lnRef>
          <a:fillRef idx="0">
            <a:scrgbClr r="0" g="0" b="0"/>
          </a:fillRef>
          <a:effectRef idx="0">
            <a:scrgbClr r="0" g="0" b="0"/>
          </a:effectRef>
          <a:fontRef idx="none"/>
        </p:style>
      </p:cxnSp>
      <p:sp>
        <p:nvSpPr>
          <p:cNvPr id="12" name="Text Placeholder 4">
            <a:extLst>
              <a:ext uri="{FF2B5EF4-FFF2-40B4-BE49-F238E27FC236}">
                <a16:creationId xmlns:a16="http://schemas.microsoft.com/office/drawing/2014/main" id="{605FB1AD-A577-7E57-D81D-1D6B4B4FCB3B}"/>
              </a:ext>
            </a:extLst>
          </p:cNvPr>
          <p:cNvSpPr>
            <a:spLocks noGrp="1"/>
          </p:cNvSpPr>
          <p:nvPr>
            <p:ph type="body" sz="quarter" idx="4294967295"/>
          </p:nvPr>
        </p:nvSpPr>
        <p:spPr>
          <a:xfrm>
            <a:off x="838200" y="4869618"/>
            <a:ext cx="6951562" cy="935038"/>
          </a:xfrm>
          <a:prstGeom prst="rect">
            <a:avLst/>
          </a:prstGeom>
        </p:spPr>
        <p:txBody>
          <a:bodyPr lIns="45719" tIns="45720" rIns="45719" bIns="45720" anchor="t"/>
          <a:lstStyle/>
          <a:p>
            <a:pPr>
              <a:lnSpc>
                <a:spcPct val="100000"/>
              </a:lnSpc>
            </a:pPr>
            <a:r>
              <a:rPr lang="fr-FR" sz="1800">
                <a:solidFill>
                  <a:schemeClr val="bg1"/>
                </a:solidFill>
                <a:latin typeface="Arial"/>
                <a:cs typeface="Arial"/>
              </a:rPr>
              <a:t>Ivana Stojanovic, </a:t>
            </a:r>
            <a:r>
              <a:rPr lang="fr-FR" sz="1800" err="1">
                <a:solidFill>
                  <a:schemeClr val="bg1"/>
                </a:solidFill>
                <a:latin typeface="Arial"/>
                <a:cs typeface="Arial"/>
              </a:rPr>
              <a:t>s.Pro</a:t>
            </a:r>
            <a:r>
              <a:rPr lang="fr-FR" sz="1800">
                <a:solidFill>
                  <a:schemeClr val="bg1"/>
                </a:solidFill>
                <a:latin typeface="Arial"/>
                <a:cs typeface="Arial"/>
              </a:rPr>
              <a:t>, Project </a:t>
            </a:r>
            <a:r>
              <a:rPr lang="fr-FR" sz="1800" err="1">
                <a:solidFill>
                  <a:schemeClr val="bg1"/>
                </a:solidFill>
                <a:latin typeface="Arial"/>
                <a:cs typeface="Arial"/>
              </a:rPr>
              <a:t>Coordinator</a:t>
            </a:r>
            <a:endParaRPr lang="fr-FR" sz="1800">
              <a:solidFill>
                <a:schemeClr val="bg1"/>
              </a:solidFill>
              <a:latin typeface="Arial"/>
              <a:cs typeface="Arial"/>
            </a:endParaRPr>
          </a:p>
          <a:p>
            <a:pPr marL="0" indent="0">
              <a:lnSpc>
                <a:spcPct val="100000"/>
              </a:lnSpc>
              <a:buNone/>
            </a:pPr>
            <a:r>
              <a:rPr lang="fr-FR" sz="1800" i="1">
                <a:solidFill>
                  <a:schemeClr val="bg1"/>
                </a:solidFill>
                <a:latin typeface="Arial"/>
                <a:cs typeface="Arial"/>
              </a:rPr>
              <a:t>Webinar: How Can Maritime Spatial Planning Help </a:t>
            </a:r>
            <a:r>
              <a:rPr lang="fr-FR" sz="1800" i="1" err="1">
                <a:solidFill>
                  <a:schemeClr val="bg1"/>
                </a:solidFill>
                <a:latin typeface="Arial"/>
                <a:cs typeface="Arial"/>
              </a:rPr>
              <a:t>Achieve</a:t>
            </a:r>
            <a:r>
              <a:rPr lang="fr-FR" sz="1800" i="1">
                <a:solidFill>
                  <a:schemeClr val="bg1"/>
                </a:solidFill>
                <a:latin typeface="Arial"/>
                <a:cs typeface="Arial"/>
              </a:rPr>
              <a:t> </a:t>
            </a:r>
            <a:r>
              <a:rPr lang="fr-FR" sz="1800" i="1" err="1">
                <a:solidFill>
                  <a:schemeClr val="bg1"/>
                </a:solidFill>
                <a:latin typeface="Arial"/>
                <a:cs typeface="Arial"/>
              </a:rPr>
              <a:t>Europe’s</a:t>
            </a:r>
            <a:r>
              <a:rPr lang="fr-FR" sz="1800" i="1">
                <a:solidFill>
                  <a:schemeClr val="bg1"/>
                </a:solidFill>
                <a:latin typeface="Arial"/>
                <a:cs typeface="Arial"/>
              </a:rPr>
              <a:t> 30×30 </a:t>
            </a:r>
            <a:r>
              <a:rPr lang="fr-FR" sz="1800" i="1" err="1">
                <a:solidFill>
                  <a:schemeClr val="bg1"/>
                </a:solidFill>
                <a:latin typeface="Arial"/>
                <a:cs typeface="Arial"/>
              </a:rPr>
              <a:t>Targets</a:t>
            </a:r>
            <a:r>
              <a:rPr lang="fr-FR" sz="1800" i="1">
                <a:solidFill>
                  <a:schemeClr val="bg1"/>
                </a:solidFill>
                <a:latin typeface="Arial"/>
                <a:cs typeface="Arial"/>
              </a:rPr>
              <a:t>?</a:t>
            </a:r>
          </a:p>
          <a:p>
            <a:pPr marL="0" indent="0">
              <a:lnSpc>
                <a:spcPct val="100000"/>
              </a:lnSpc>
              <a:buNone/>
            </a:pPr>
            <a:r>
              <a:rPr lang="fr-FR" sz="1800" i="1">
                <a:solidFill>
                  <a:schemeClr val="bg1"/>
                </a:solidFill>
                <a:latin typeface="Arial"/>
                <a:cs typeface="Arial"/>
              </a:rPr>
              <a:t>6 June 2025, online</a:t>
            </a:r>
            <a:endParaRPr lang="fr-FR" sz="1800" i="1">
              <a:solidFill>
                <a:schemeClr val="bg1"/>
              </a:solidFill>
              <a:latin typeface="Arial" panose="020B0604020202020204" pitchFamily="34" charset="0"/>
              <a:cs typeface="Arial" panose="020B0604020202020204" pitchFamily="34" charset="0"/>
            </a:endParaRPr>
          </a:p>
        </p:txBody>
      </p:sp>
      <p:sp>
        <p:nvSpPr>
          <p:cNvPr id="13" name="TextBox 12"/>
          <p:cNvSpPr txBox="1"/>
          <p:nvPr/>
        </p:nvSpPr>
        <p:spPr>
          <a:xfrm>
            <a:off x="8437890" y="5263847"/>
            <a:ext cx="3648174" cy="369332"/>
          </a:xfrm>
          <a:prstGeom prst="rect">
            <a:avLst/>
          </a:prstGeom>
          <a:noFill/>
        </p:spPr>
        <p:txBody>
          <a:bodyPr wrap="square" lIns="91440" tIns="45720" rIns="91440" bIns="45720" rtlCol="0" anchor="t">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lang="sr-Latn-ME" sz="1800" b="1" i="0" u="none" strike="noStrike" kern="1200" cap="none" spc="0" normalizeH="0" baseline="0" noProof="0">
                <a:ln>
                  <a:noFill/>
                </a:ln>
                <a:solidFill>
                  <a:srgbClr val="FFFFFF"/>
                </a:solidFill>
                <a:effectLst/>
                <a:uLnTx/>
                <a:uFillTx/>
                <a:latin typeface="Arial"/>
                <a:cs typeface="Calibri"/>
                <a:sym typeface="Calibri"/>
              </a:rPr>
              <a:t>www.msp4bio.eu</a:t>
            </a:r>
          </a:p>
        </p:txBody>
      </p:sp>
      <p:sp>
        <p:nvSpPr>
          <p:cNvPr id="2" name="TextBox 1">
            <a:extLst>
              <a:ext uri="{FF2B5EF4-FFF2-40B4-BE49-F238E27FC236}">
                <a16:creationId xmlns:a16="http://schemas.microsoft.com/office/drawing/2014/main" id="{6081B432-0EC9-FEC9-05C1-EFA915FCC647}"/>
              </a:ext>
            </a:extLst>
          </p:cNvPr>
          <p:cNvSpPr txBox="1"/>
          <p:nvPr/>
        </p:nvSpPr>
        <p:spPr>
          <a:xfrm>
            <a:off x="8477855" y="5752262"/>
            <a:ext cx="2743200"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fromWordArt="0" anchor="t" anchorCtr="0" forceAA="0" compatLnSpc="1">
            <a:prstTxWarp prst="textNoShape">
              <a:avLst/>
            </a:prstTxWarp>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lang="sr-Latn-ME" sz="1800" b="1" i="0" u="none" strike="noStrike" kern="1200" cap="none" spc="0" normalizeH="0" baseline="0" noProof="0">
                <a:ln>
                  <a:noFill/>
                </a:ln>
                <a:solidFill>
                  <a:srgbClr val="FFFFFF"/>
                </a:solidFill>
                <a:effectLst/>
                <a:uLnTx/>
                <a:uFillTx/>
                <a:latin typeface="Arial"/>
                <a:cs typeface="Calibri"/>
              </a:rPr>
              <a:t>@MSP4BIO_project</a:t>
            </a:r>
            <a:endParaRPr kumimoji="0" lang="en-US" sz="1800" b="0" i="0" u="none" strike="noStrike" kern="1200" cap="none" spc="0" normalizeH="0" baseline="0" noProof="0">
              <a:ln>
                <a:noFill/>
              </a:ln>
              <a:solidFill>
                <a:srgbClr val="000000"/>
              </a:solidFill>
              <a:effectLst/>
              <a:uLnTx/>
              <a:uFillTx/>
              <a:latin typeface="Calibri"/>
              <a:cs typeface="Calibri"/>
            </a:endParaRPr>
          </a:p>
        </p:txBody>
      </p:sp>
      <p:pic>
        <p:nvPicPr>
          <p:cNvPr id="4" name="Picture 4" descr="Logo&#10;&#10;Description automatically generated">
            <a:extLst>
              <a:ext uri="{FF2B5EF4-FFF2-40B4-BE49-F238E27FC236}">
                <a16:creationId xmlns:a16="http://schemas.microsoft.com/office/drawing/2014/main" id="{858A3224-A827-D1A5-C5B4-A55A30425447}"/>
              </a:ext>
            </a:extLst>
          </p:cNvPr>
          <p:cNvPicPr>
            <a:picLocks noChangeAspect="1"/>
          </p:cNvPicPr>
          <p:nvPr/>
        </p:nvPicPr>
        <p:blipFill>
          <a:blip r:embed="rId2"/>
          <a:stretch>
            <a:fillRect/>
          </a:stretch>
        </p:blipFill>
        <p:spPr>
          <a:xfrm>
            <a:off x="7961423" y="5264888"/>
            <a:ext cx="421759" cy="415852"/>
          </a:xfrm>
          <a:prstGeom prst="rect">
            <a:avLst/>
          </a:prstGeom>
        </p:spPr>
      </p:pic>
      <p:pic>
        <p:nvPicPr>
          <p:cNvPr id="5" name="Picture 5" descr="A picture containing silhouette, vector graphics&#10;&#10;Description automatically generated">
            <a:extLst>
              <a:ext uri="{FF2B5EF4-FFF2-40B4-BE49-F238E27FC236}">
                <a16:creationId xmlns:a16="http://schemas.microsoft.com/office/drawing/2014/main" id="{C0C44318-6C7D-9A85-AFEA-5FD9E846DE81}"/>
              </a:ext>
            </a:extLst>
          </p:cNvPr>
          <p:cNvPicPr>
            <a:picLocks noChangeAspect="1"/>
          </p:cNvPicPr>
          <p:nvPr/>
        </p:nvPicPr>
        <p:blipFill>
          <a:blip r:embed="rId3"/>
          <a:stretch>
            <a:fillRect/>
          </a:stretch>
        </p:blipFill>
        <p:spPr>
          <a:xfrm>
            <a:off x="7955516" y="5742425"/>
            <a:ext cx="427666" cy="421759"/>
          </a:xfrm>
          <a:prstGeom prst="rect">
            <a:avLst/>
          </a:prstGeom>
        </p:spPr>
      </p:pic>
      <p:pic>
        <p:nvPicPr>
          <p:cNvPr id="6" name="Picture 6" descr="Logo&#10;&#10;Description automatically generated">
            <a:extLst>
              <a:ext uri="{FF2B5EF4-FFF2-40B4-BE49-F238E27FC236}">
                <a16:creationId xmlns:a16="http://schemas.microsoft.com/office/drawing/2014/main" id="{41B7C2E2-2538-DF3D-893B-42639A53DBD0}"/>
              </a:ext>
            </a:extLst>
          </p:cNvPr>
          <p:cNvPicPr>
            <a:picLocks noChangeAspect="1"/>
          </p:cNvPicPr>
          <p:nvPr/>
        </p:nvPicPr>
        <p:blipFill>
          <a:blip r:embed="rId4"/>
          <a:stretch>
            <a:fillRect/>
          </a:stretch>
        </p:blipFill>
        <p:spPr>
          <a:xfrm>
            <a:off x="7955517" y="6240197"/>
            <a:ext cx="433572" cy="432256"/>
          </a:xfrm>
          <a:prstGeom prst="rect">
            <a:avLst/>
          </a:prstGeom>
        </p:spPr>
      </p:pic>
      <p:sp>
        <p:nvSpPr>
          <p:cNvPr id="7" name="TextBox 6">
            <a:extLst>
              <a:ext uri="{FF2B5EF4-FFF2-40B4-BE49-F238E27FC236}">
                <a16:creationId xmlns:a16="http://schemas.microsoft.com/office/drawing/2014/main" id="{A2A90012-358D-EC18-F4EC-7F42E3BA52C2}"/>
              </a:ext>
            </a:extLst>
          </p:cNvPr>
          <p:cNvSpPr txBox="1"/>
          <p:nvPr/>
        </p:nvSpPr>
        <p:spPr>
          <a:xfrm>
            <a:off x="8473331" y="6238498"/>
            <a:ext cx="3648174" cy="369332"/>
          </a:xfrm>
          <a:prstGeom prst="rect">
            <a:avLst/>
          </a:prstGeom>
          <a:noFill/>
        </p:spPr>
        <p:txBody>
          <a:bodyPr wrap="square" lIns="91440" tIns="45720" rIns="91440" bIns="45720" rtlCol="0" anchor="t">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lang="sr-Latn-ME" sz="1800" b="1" i="0" u="none" strike="noStrike" kern="1200" cap="none" spc="0" normalizeH="0" baseline="0" noProof="0">
                <a:ln>
                  <a:noFill/>
                </a:ln>
                <a:solidFill>
                  <a:srgbClr val="FFFFFF"/>
                </a:solidFill>
                <a:effectLst/>
                <a:uLnTx/>
                <a:uFillTx/>
                <a:latin typeface="Arial"/>
                <a:cs typeface="Calibri"/>
              </a:rPr>
              <a:t>MSP4BIO</a:t>
            </a:r>
          </a:p>
        </p:txBody>
      </p:sp>
      <p:sp>
        <p:nvSpPr>
          <p:cNvPr id="10" name="Title 3">
            <a:extLst>
              <a:ext uri="{FF2B5EF4-FFF2-40B4-BE49-F238E27FC236}">
                <a16:creationId xmlns:a16="http://schemas.microsoft.com/office/drawing/2014/main" id="{4E2C4706-6293-975F-67A0-BE2FB0D2C608}"/>
              </a:ext>
            </a:extLst>
          </p:cNvPr>
          <p:cNvSpPr>
            <a:spLocks noGrp="1"/>
          </p:cNvSpPr>
          <p:nvPr>
            <p:ph type="title"/>
          </p:nvPr>
        </p:nvSpPr>
        <p:spPr>
          <a:xfrm>
            <a:off x="838200" y="2797200"/>
            <a:ext cx="8213459" cy="1325563"/>
          </a:xfrm>
        </p:spPr>
        <p:txBody>
          <a:bodyPr lIns="45719" tIns="45720" rIns="45719" bIns="45720" anchor="ctr">
            <a:noAutofit/>
          </a:bodyPr>
          <a:lstStyle/>
          <a:p>
            <a:pPr>
              <a:lnSpc>
                <a:spcPct val="100000"/>
              </a:lnSpc>
            </a:pPr>
            <a:r>
              <a:rPr lang="sr-Latn-ME" sz="4800"/>
              <a:t>MSP4BIO</a:t>
            </a:r>
            <a:br>
              <a:rPr lang="sr-Latn-ME" sz="3200"/>
            </a:br>
            <a:r>
              <a:rPr lang="en-US" sz="3000"/>
              <a:t>Improved Science-Based Maritime Spatial Planning to Safeguard and Restore Biodiversity in a coherent European MPA network</a:t>
            </a:r>
          </a:p>
        </p:txBody>
      </p:sp>
    </p:spTree>
    <p:extLst>
      <p:ext uri="{BB962C8B-B14F-4D97-AF65-F5344CB8AC3E}">
        <p14:creationId xmlns:p14="http://schemas.microsoft.com/office/powerpoint/2010/main" val="260382055"/>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C93A6BB-518B-C6DB-636F-2E19C5E6CE18}"/>
              </a:ext>
            </a:extLst>
          </p:cNvPr>
          <p:cNvSpPr>
            <a:spLocks noGrp="1"/>
          </p:cNvSpPr>
          <p:nvPr>
            <p:ph type="title"/>
          </p:nvPr>
        </p:nvSpPr>
        <p:spPr>
          <a:xfrm>
            <a:off x="838200" y="365126"/>
            <a:ext cx="10515600" cy="975994"/>
          </a:xfrm>
        </p:spPr>
        <p:txBody>
          <a:bodyPr>
            <a:normAutofit/>
          </a:bodyPr>
          <a:lstStyle/>
          <a:p>
            <a:r>
              <a:rPr lang="sr-Latn-ME" sz="4800"/>
              <a:t>MSP4BIO: KEY FACTS</a:t>
            </a:r>
            <a:endParaRPr lang="en-US" sz="4800"/>
          </a:p>
        </p:txBody>
      </p:sp>
      <p:sp>
        <p:nvSpPr>
          <p:cNvPr id="7" name="Content Placeholder 2">
            <a:extLst>
              <a:ext uri="{FF2B5EF4-FFF2-40B4-BE49-F238E27FC236}">
                <a16:creationId xmlns:a16="http://schemas.microsoft.com/office/drawing/2014/main" id="{9B1BD4C7-D692-6D1D-62D9-D7660E6D49D9}"/>
              </a:ext>
            </a:extLst>
          </p:cNvPr>
          <p:cNvSpPr txBox="1">
            <a:spLocks/>
          </p:cNvSpPr>
          <p:nvPr/>
        </p:nvSpPr>
        <p:spPr>
          <a:xfrm>
            <a:off x="838200" y="1242074"/>
            <a:ext cx="10515600" cy="4014978"/>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tIns="45720" rIns="45719" bIns="45720" anchor="t">
            <a:normAutofit/>
          </a:bodyPr>
          <a:lstStyle>
            <a:lvl1pPr marL="228600" marR="0" indent="-228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Arial"/>
                <a:ea typeface="Arial"/>
                <a:cs typeface="Arial"/>
                <a:sym typeface="Arial"/>
              </a:defRPr>
            </a:lvl1pPr>
            <a:lvl2pPr marL="723900" marR="0" indent="-2667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Arial"/>
                <a:ea typeface="Arial"/>
                <a:cs typeface="Arial"/>
                <a:sym typeface="Arial"/>
              </a:defRPr>
            </a:lvl2pPr>
            <a:lvl3pPr marL="1234439" marR="0" indent="-320039"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Arial"/>
                <a:ea typeface="Arial"/>
                <a:cs typeface="Arial"/>
                <a:sym typeface="Arial"/>
              </a:defRPr>
            </a:lvl3pPr>
            <a:lvl4pPr marL="1727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Arial"/>
                <a:ea typeface="Arial"/>
                <a:cs typeface="Arial"/>
                <a:sym typeface="Arial"/>
              </a:defRPr>
            </a:lvl4pPr>
            <a:lvl5pPr marL="21844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Arial"/>
                <a:ea typeface="Arial"/>
                <a:cs typeface="Arial"/>
                <a:sym typeface="Arial"/>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9pPr>
          </a:lstStyle>
          <a:p>
            <a:pPr marL="0" marR="0" lvl="0" indent="0" algn="l" defTabSz="914400" rtl="0" eaLnBrk="1" fontAlgn="auto" latinLnBrk="0" hangingPunct="1">
              <a:lnSpc>
                <a:spcPct val="100000"/>
              </a:lnSpc>
              <a:spcBef>
                <a:spcPts val="1000"/>
              </a:spcBef>
              <a:spcAft>
                <a:spcPts val="0"/>
              </a:spcAft>
              <a:buClrTx/>
              <a:buSzPct val="100000"/>
              <a:buFont typeface="Arial"/>
              <a:buNone/>
              <a:tabLst/>
              <a:defRPr/>
            </a:pPr>
            <a:r>
              <a:rPr kumimoji="0" lang="en-US" sz="1800" b="0" i="0" u="none" strike="noStrike" kern="0" cap="none" spc="0" normalizeH="0" baseline="0" noProof="0">
                <a:ln>
                  <a:noFill/>
                </a:ln>
                <a:solidFill>
                  <a:srgbClr val="000000"/>
                </a:solidFill>
                <a:effectLst/>
                <a:uLnTx/>
                <a:uFillTx/>
                <a:latin typeface="Arial"/>
                <a:cs typeface="Arial"/>
                <a:sym typeface="Arial"/>
              </a:rPr>
              <a:t> </a:t>
            </a:r>
            <a:endParaRPr kumimoji="0" lang="en-US" sz="1800" b="0" i="0" u="none" strike="noStrike" kern="120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1000"/>
              </a:spcBef>
              <a:spcAft>
                <a:spcPts val="0"/>
              </a:spcAft>
              <a:buClrTx/>
              <a:buSzPct val="100000"/>
              <a:buFont typeface="Arial"/>
              <a:buNone/>
              <a:tabLst/>
              <a:defRPr/>
            </a:pPr>
            <a:endParaRPr kumimoji="0" lang="en-US" sz="18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1000"/>
              </a:spcBef>
              <a:spcAft>
                <a:spcPts val="0"/>
              </a:spcAft>
              <a:buClrTx/>
              <a:buSzPct val="100000"/>
              <a:buFont typeface="Arial"/>
              <a:buNone/>
              <a:tabLst/>
              <a:defRPr/>
            </a:pPr>
            <a:endParaRPr kumimoji="0" lang="en-US" sz="18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1000"/>
              </a:spcBef>
              <a:spcAft>
                <a:spcPts val="0"/>
              </a:spcAft>
              <a:buClrTx/>
              <a:buSzPct val="100000"/>
              <a:buFont typeface="Arial"/>
              <a:buNone/>
              <a:tabLst/>
              <a:defRPr/>
            </a:pPr>
            <a:endParaRPr kumimoji="0" lang="en-US" sz="18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1000"/>
              </a:spcBef>
              <a:spcAft>
                <a:spcPts val="0"/>
              </a:spcAft>
              <a:buClrTx/>
              <a:buSzPct val="100000"/>
              <a:buFont typeface="Arial"/>
              <a:buNone/>
              <a:tabLst/>
              <a:defRPr/>
            </a:pPr>
            <a:endParaRPr kumimoji="0" lang="en-US" sz="18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1000"/>
              </a:spcBef>
              <a:spcAft>
                <a:spcPts val="0"/>
              </a:spcAft>
              <a:buClrTx/>
              <a:buSzPct val="100000"/>
              <a:buFont typeface="Arial"/>
              <a:buNone/>
              <a:tabLst/>
              <a:defRPr/>
            </a:pPr>
            <a:endParaRPr kumimoji="0" lang="sr-Latn-ME" sz="1800" b="1" i="0" u="none" strike="noStrike" kern="0" cap="none" spc="0" normalizeH="0" baseline="0" noProof="0">
              <a:ln>
                <a:noFill/>
              </a:ln>
              <a:solidFill>
                <a:srgbClr val="000000"/>
              </a:solidFill>
              <a:effectLst/>
              <a:uLnTx/>
              <a:uFillTx/>
              <a:latin typeface="Arial"/>
              <a:cs typeface="Arial"/>
              <a:sym typeface="Arial"/>
            </a:endParaRPr>
          </a:p>
          <a:p>
            <a:pPr marL="228600" marR="0" lvl="0" indent="-228600" algn="l" defTabSz="914400" rtl="0" eaLnBrk="1" fontAlgn="auto" latinLnBrk="0" hangingPunct="1">
              <a:lnSpc>
                <a:spcPct val="100000"/>
              </a:lnSpc>
              <a:spcBef>
                <a:spcPts val="1000"/>
              </a:spcBef>
              <a:spcAft>
                <a:spcPts val="0"/>
              </a:spcAft>
              <a:buClrTx/>
              <a:buSzPct val="100000"/>
              <a:buFont typeface="Arial"/>
              <a:buChar char="•"/>
              <a:tabLst/>
              <a:defRPr/>
            </a:pPr>
            <a:endParaRPr kumimoji="0" lang="sr-Latn-ME" sz="1800" b="0" i="0" u="none" strike="noStrike" kern="0" cap="none" spc="0" normalizeH="0" baseline="0" noProof="0">
              <a:ln>
                <a:noFill/>
              </a:ln>
              <a:solidFill>
                <a:srgbClr val="000000"/>
              </a:solidFill>
              <a:effectLst/>
              <a:uLnTx/>
              <a:uFillTx/>
              <a:latin typeface="Arial"/>
              <a:cs typeface="Arial"/>
              <a:sym typeface="Arial"/>
            </a:endParaRPr>
          </a:p>
          <a:p>
            <a:pPr marL="228600" marR="0" lvl="0" indent="-228600" algn="l" defTabSz="914400" rtl="0" eaLnBrk="1" fontAlgn="auto" latinLnBrk="0" hangingPunct="1">
              <a:lnSpc>
                <a:spcPct val="100000"/>
              </a:lnSpc>
              <a:spcBef>
                <a:spcPts val="1000"/>
              </a:spcBef>
              <a:spcAft>
                <a:spcPts val="0"/>
              </a:spcAft>
              <a:buClrTx/>
              <a:buSzPct val="100000"/>
              <a:buFont typeface="Arial"/>
              <a:buChar char="•"/>
              <a:tabLst/>
              <a:defRPr/>
            </a:pPr>
            <a:endParaRPr kumimoji="0" lang="sr-Latn-ME" sz="1800" b="0" i="0" u="none" strike="noStrike" kern="0" cap="none" spc="0" normalizeH="0" baseline="0" noProof="0">
              <a:ln>
                <a:noFill/>
              </a:ln>
              <a:solidFill>
                <a:srgbClr val="000000"/>
              </a:solidFill>
              <a:effectLst/>
              <a:uLnTx/>
              <a:uFillTx/>
              <a:latin typeface="Arial"/>
              <a:cs typeface="Arial"/>
              <a:sym typeface="Arial"/>
            </a:endParaRPr>
          </a:p>
          <a:p>
            <a:pPr marL="228600" marR="0" lvl="0" indent="-228600" algn="l" defTabSz="914400" rtl="0" eaLnBrk="1" fontAlgn="auto" latinLnBrk="0" hangingPunct="1">
              <a:lnSpc>
                <a:spcPct val="100000"/>
              </a:lnSpc>
              <a:spcBef>
                <a:spcPts val="1000"/>
              </a:spcBef>
              <a:spcAft>
                <a:spcPts val="0"/>
              </a:spcAft>
              <a:buClrTx/>
              <a:buSzPct val="100000"/>
              <a:buFont typeface="Arial"/>
              <a:buChar char="•"/>
              <a:tabLst/>
              <a:defRPr/>
            </a:pPr>
            <a:endParaRPr kumimoji="0" lang="sr-Latn-ME" sz="1800" b="0" i="0" u="none" strike="noStrike" kern="0" cap="none" spc="0" normalizeH="0" baseline="0" noProof="0">
              <a:ln>
                <a:noFill/>
              </a:ln>
              <a:solidFill>
                <a:srgbClr val="000000"/>
              </a:solidFill>
              <a:effectLst/>
              <a:uLnTx/>
              <a:uFillTx/>
              <a:latin typeface="Arial"/>
              <a:cs typeface="Arial"/>
              <a:sym typeface="Arial"/>
            </a:endParaRPr>
          </a:p>
        </p:txBody>
      </p:sp>
      <p:pic>
        <p:nvPicPr>
          <p:cNvPr id="50" name="Picture 11"/>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19977106">
            <a:off x="9330189" y="883895"/>
            <a:ext cx="3732715" cy="3583406"/>
          </a:xfrm>
          <a:prstGeom prst="rect">
            <a:avLst/>
          </a:prstGeom>
        </p:spPr>
      </p:pic>
      <p:pic>
        <p:nvPicPr>
          <p:cNvPr id="51" name="Picture 12">
            <a:hlinkClick r:id="rId4" tooltip="https://www.canva.com/design/DAFRePDqPtg/edi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2361781">
            <a:off x="9710198" y="2948910"/>
            <a:ext cx="2617615" cy="2974562"/>
          </a:xfrm>
          <a:prstGeom prst="rect">
            <a:avLst/>
          </a:prstGeom>
        </p:spPr>
      </p:pic>
      <p:pic>
        <p:nvPicPr>
          <p:cNvPr id="68" name="Picture 13"/>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1392882" y="2038958"/>
            <a:ext cx="2154057" cy="1762410"/>
          </a:xfrm>
          <a:prstGeom prst="rect">
            <a:avLst/>
          </a:prstGeom>
        </p:spPr>
      </p:pic>
      <p:pic>
        <p:nvPicPr>
          <p:cNvPr id="69" name="Picture 14"/>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3662464" y="2100113"/>
            <a:ext cx="2156309" cy="1764253"/>
          </a:xfrm>
          <a:prstGeom prst="rect">
            <a:avLst/>
          </a:prstGeom>
        </p:spPr>
      </p:pic>
      <p:pic>
        <p:nvPicPr>
          <p:cNvPr id="70" name="Picture 15"/>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6045420" y="2121859"/>
            <a:ext cx="2155048" cy="1763221"/>
          </a:xfrm>
          <a:prstGeom prst="rect">
            <a:avLst/>
          </a:prstGeom>
        </p:spPr>
      </p:pic>
      <p:pic>
        <p:nvPicPr>
          <p:cNvPr id="71" name="Picture 16"/>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1359021" y="3842897"/>
            <a:ext cx="2220046" cy="1816401"/>
          </a:xfrm>
          <a:prstGeom prst="rect">
            <a:avLst/>
          </a:prstGeom>
        </p:spPr>
      </p:pic>
      <p:pic>
        <p:nvPicPr>
          <p:cNvPr id="72" name="Picture 17"/>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6005501" y="3878420"/>
            <a:ext cx="2295700" cy="1878300"/>
          </a:xfrm>
          <a:prstGeom prst="rect">
            <a:avLst/>
          </a:prstGeom>
        </p:spPr>
      </p:pic>
      <p:pic>
        <p:nvPicPr>
          <p:cNvPr id="73" name="Picture 18"/>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3671790" y="3906215"/>
            <a:ext cx="2310116" cy="1890095"/>
          </a:xfrm>
          <a:prstGeom prst="rect">
            <a:avLst/>
          </a:prstGeom>
        </p:spPr>
      </p:pic>
      <p:sp>
        <p:nvSpPr>
          <p:cNvPr id="74" name="TextBox 19"/>
          <p:cNvSpPr txBox="1"/>
          <p:nvPr/>
        </p:nvSpPr>
        <p:spPr>
          <a:xfrm>
            <a:off x="6218702" y="4493996"/>
            <a:ext cx="1941175" cy="410369"/>
          </a:xfrm>
          <a:prstGeom prst="rect">
            <a:avLst/>
          </a:prstGeom>
        </p:spPr>
        <p:txBody>
          <a:bodyPr wrap="square" lIns="0" tIns="0" rIns="0" bIns="0" rtlCol="0" anchor="ctr">
            <a:spAutoFit/>
          </a:bodyPr>
          <a:lstStyle/>
          <a:p>
            <a:pPr marL="0" marR="0" lvl="0" indent="0" algn="ctr" defTabSz="914400" rtl="0" eaLnBrk="1" fontAlgn="auto" latinLnBrk="0" hangingPunct="1">
              <a:lnSpc>
                <a:spcPts val="3240"/>
              </a:lnSpc>
              <a:spcBef>
                <a:spcPct val="0"/>
              </a:spcBef>
              <a:spcAft>
                <a:spcPts val="0"/>
              </a:spcAft>
              <a:buClrTx/>
              <a:buSzTx/>
              <a:buFontTx/>
              <a:buNone/>
              <a:tabLst/>
              <a:defRPr/>
            </a:pPr>
            <a:r>
              <a:rPr kumimoji="0" lang="en-US" sz="1800" b="0" i="0" u="none" strike="noStrike" kern="1200" cap="none" spc="39" normalizeH="0" baseline="0" noProof="0">
                <a:ln>
                  <a:noFill/>
                </a:ln>
                <a:solidFill>
                  <a:srgbClr val="FFFFFF"/>
                </a:solidFill>
                <a:effectLst/>
                <a:uLnTx/>
                <a:uFillTx/>
                <a:latin typeface="Arial" panose="020B0604020202020204" pitchFamily="34" charset="0"/>
                <a:cs typeface="Arial" panose="020B0604020202020204" pitchFamily="34" charset="0"/>
              </a:rPr>
              <a:t>18 PARTNERS</a:t>
            </a:r>
          </a:p>
        </p:txBody>
      </p:sp>
      <p:sp>
        <p:nvSpPr>
          <p:cNvPr id="76" name="TextBox 21"/>
          <p:cNvSpPr txBox="1"/>
          <p:nvPr/>
        </p:nvSpPr>
        <p:spPr>
          <a:xfrm>
            <a:off x="1478961" y="4283681"/>
            <a:ext cx="1941175" cy="830997"/>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39" normalizeH="0" baseline="0" noProof="0">
                <a:ln>
                  <a:noFill/>
                </a:ln>
                <a:solidFill>
                  <a:srgbClr val="FFFFFF"/>
                </a:solidFill>
                <a:effectLst/>
                <a:uLnTx/>
                <a:uFillTx/>
                <a:latin typeface="Arial" panose="020B0604020202020204" pitchFamily="34" charset="0"/>
                <a:cs typeface="Arial" panose="020B0604020202020204" pitchFamily="34" charset="0"/>
              </a:rPr>
              <a:t>DURATION</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39" normalizeH="0" baseline="0" noProof="0">
                <a:ln>
                  <a:noFill/>
                </a:ln>
                <a:solidFill>
                  <a:srgbClr val="FFFFFF"/>
                </a:solidFill>
                <a:effectLst/>
                <a:uLnTx/>
                <a:uFillTx/>
                <a:latin typeface="Arial" panose="020B0604020202020204" pitchFamily="34" charset="0"/>
                <a:cs typeface="Arial" panose="020B0604020202020204" pitchFamily="34" charset="0"/>
              </a:rPr>
              <a:t>August 2022-July 2025</a:t>
            </a:r>
          </a:p>
        </p:txBody>
      </p:sp>
      <p:sp>
        <p:nvSpPr>
          <p:cNvPr id="77" name="TextBox 22"/>
          <p:cNvSpPr txBox="1"/>
          <p:nvPr/>
        </p:nvSpPr>
        <p:spPr>
          <a:xfrm>
            <a:off x="1494642" y="2699220"/>
            <a:ext cx="1941175" cy="360355"/>
          </a:xfrm>
          <a:prstGeom prst="rect">
            <a:avLst/>
          </a:prstGeom>
        </p:spPr>
        <p:txBody>
          <a:bodyPr wrap="square" lIns="0" tIns="0" rIns="0" bIns="0" rtlCol="0" anchor="t">
            <a:spAutoFit/>
          </a:bodyPr>
          <a:lstStyle/>
          <a:p>
            <a:pPr marL="0" marR="0" lvl="0" indent="0" algn="ctr" defTabSz="914400" rtl="0" eaLnBrk="1" fontAlgn="auto" latinLnBrk="0" hangingPunct="1">
              <a:lnSpc>
                <a:spcPts val="3240"/>
              </a:lnSpc>
              <a:spcBef>
                <a:spcPct val="0"/>
              </a:spcBef>
              <a:spcAft>
                <a:spcPts val="0"/>
              </a:spcAft>
              <a:buClrTx/>
              <a:buSzTx/>
              <a:buFontTx/>
              <a:buNone/>
              <a:tabLst/>
              <a:defRPr/>
            </a:pPr>
            <a:r>
              <a:rPr kumimoji="0" lang="en-US" sz="1800" b="0" i="0" u="none" strike="noStrike" kern="1200" cap="none" spc="39" normalizeH="0" baseline="0" noProof="0">
                <a:ln>
                  <a:noFill/>
                </a:ln>
                <a:solidFill>
                  <a:srgbClr val="FFFFFF"/>
                </a:solidFill>
                <a:effectLst/>
                <a:uLnTx/>
                <a:uFillTx/>
                <a:latin typeface="Arial" panose="020B0604020202020204" pitchFamily="34" charset="0"/>
                <a:cs typeface="Arial" panose="020B0604020202020204" pitchFamily="34" charset="0"/>
              </a:rPr>
              <a:t>6 TEST SITES</a:t>
            </a:r>
          </a:p>
        </p:txBody>
      </p:sp>
      <p:sp>
        <p:nvSpPr>
          <p:cNvPr id="78" name="TextBox 23"/>
          <p:cNvSpPr txBox="1"/>
          <p:nvPr/>
        </p:nvSpPr>
        <p:spPr>
          <a:xfrm>
            <a:off x="3762073" y="2674214"/>
            <a:ext cx="1941175" cy="410369"/>
          </a:xfrm>
          <a:prstGeom prst="rect">
            <a:avLst/>
          </a:prstGeom>
        </p:spPr>
        <p:txBody>
          <a:bodyPr wrap="square" lIns="0" tIns="0" rIns="0" bIns="0" rtlCol="0" anchor="t">
            <a:spAutoFit/>
          </a:bodyPr>
          <a:lstStyle/>
          <a:p>
            <a:pPr marL="0" marR="0" lvl="0" indent="0" algn="ctr" defTabSz="914400" rtl="0" eaLnBrk="1" fontAlgn="auto" latinLnBrk="0" hangingPunct="1">
              <a:lnSpc>
                <a:spcPts val="3240"/>
              </a:lnSpc>
              <a:spcBef>
                <a:spcPct val="0"/>
              </a:spcBef>
              <a:spcAft>
                <a:spcPts val="0"/>
              </a:spcAft>
              <a:buClrTx/>
              <a:buSzTx/>
              <a:buFontTx/>
              <a:buNone/>
              <a:tabLst/>
              <a:defRPr/>
            </a:pPr>
            <a:r>
              <a:rPr kumimoji="0" lang="en-US" sz="1800" b="0" i="0" u="none" strike="noStrike" kern="1200" cap="none" spc="39" normalizeH="0" baseline="0" noProof="0">
                <a:ln>
                  <a:noFill/>
                </a:ln>
                <a:solidFill>
                  <a:srgbClr val="FFFFFF"/>
                </a:solidFill>
                <a:effectLst/>
                <a:uLnTx/>
                <a:uFillTx/>
                <a:latin typeface="Arial" panose="020B0604020202020204" pitchFamily="34" charset="0"/>
                <a:cs typeface="Arial" panose="020B0604020202020204" pitchFamily="34" charset="0"/>
              </a:rPr>
              <a:t>4 PILLARS</a:t>
            </a:r>
          </a:p>
        </p:txBody>
      </p:sp>
      <p:sp>
        <p:nvSpPr>
          <p:cNvPr id="79" name="TextBox 24"/>
          <p:cNvSpPr txBox="1"/>
          <p:nvPr/>
        </p:nvSpPr>
        <p:spPr>
          <a:xfrm>
            <a:off x="6231957" y="2602400"/>
            <a:ext cx="1842788" cy="553998"/>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39" normalizeH="0" baseline="0" noProof="0">
                <a:ln>
                  <a:noFill/>
                </a:ln>
                <a:solidFill>
                  <a:srgbClr val="FFFFFF"/>
                </a:solidFill>
                <a:effectLst/>
                <a:uLnTx/>
                <a:uFillTx/>
                <a:latin typeface="Arial" panose="020B0604020202020204" pitchFamily="34" charset="0"/>
                <a:cs typeface="Arial" panose="020B0604020202020204" pitchFamily="34" charset="0"/>
              </a:rPr>
              <a:t>3 SISTER PROJECTS</a:t>
            </a:r>
          </a:p>
        </p:txBody>
      </p:sp>
      <p:pic>
        <p:nvPicPr>
          <p:cNvPr id="80" name="Picture 25"/>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a:off x="5101205" y="1283265"/>
            <a:ext cx="707360" cy="713849"/>
          </a:xfrm>
          <a:prstGeom prst="rect">
            <a:avLst/>
          </a:prstGeom>
        </p:spPr>
      </p:pic>
      <p:pic>
        <p:nvPicPr>
          <p:cNvPr id="81" name="Picture 26"/>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p:blipFill>
        <p:spPr>
          <a:xfrm>
            <a:off x="8245852" y="5147062"/>
            <a:ext cx="817977" cy="704948"/>
          </a:xfrm>
          <a:prstGeom prst="rect">
            <a:avLst/>
          </a:prstGeom>
        </p:spPr>
      </p:pic>
      <p:sp>
        <p:nvSpPr>
          <p:cNvPr id="82" name="TextBox 20"/>
          <p:cNvSpPr txBox="1"/>
          <p:nvPr/>
        </p:nvSpPr>
        <p:spPr>
          <a:xfrm>
            <a:off x="3867389" y="4464315"/>
            <a:ext cx="1941176" cy="553998"/>
          </a:xfrm>
          <a:prstGeom prst="rect">
            <a:avLst/>
          </a:prstGeom>
        </p:spPr>
        <p:txBody>
          <a:bodyPr wrap="square" lIns="0" tIns="0" rIns="0" bIns="0" rtlCol="0" anchor="ctr">
            <a:sp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39" normalizeH="0" baseline="0" noProof="0">
                <a:ln>
                  <a:noFill/>
                </a:ln>
                <a:solidFill>
                  <a:srgbClr val="FFFFFF"/>
                </a:solidFill>
                <a:effectLst/>
                <a:uLnTx/>
                <a:uFillTx/>
                <a:latin typeface="Arial" panose="020B0604020202020204" pitchFamily="34" charset="0"/>
                <a:cs typeface="Arial" panose="020B0604020202020204" pitchFamily="34" charset="0"/>
              </a:rPr>
              <a:t>BUDGET</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39" normalizeH="0" baseline="0" noProof="0">
                <a:ln>
                  <a:noFill/>
                </a:ln>
                <a:solidFill>
                  <a:srgbClr val="FFFFFF"/>
                </a:solidFill>
                <a:effectLst/>
                <a:uLnTx/>
                <a:uFillTx/>
                <a:latin typeface="Arial" panose="020B0604020202020204" pitchFamily="34" charset="0"/>
                <a:cs typeface="Arial" panose="020B0604020202020204" pitchFamily="34" charset="0"/>
              </a:rPr>
              <a:t>3,490,500 EUR</a:t>
            </a:r>
          </a:p>
        </p:txBody>
      </p:sp>
      <p:pic>
        <p:nvPicPr>
          <p:cNvPr id="83" name="Picture 27"/>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rcRect/>
          <a:stretch>
            <a:fillRect/>
          </a:stretch>
        </p:blipFill>
        <p:spPr>
          <a:xfrm>
            <a:off x="2823180" y="4918364"/>
            <a:ext cx="905260" cy="934133"/>
          </a:xfrm>
          <a:prstGeom prst="rect">
            <a:avLst/>
          </a:prstGeom>
        </p:spPr>
      </p:pic>
    </p:spTree>
    <p:extLst>
      <p:ext uri="{BB962C8B-B14F-4D97-AF65-F5344CB8AC3E}">
        <p14:creationId xmlns:p14="http://schemas.microsoft.com/office/powerpoint/2010/main" val="2999452553"/>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8C93A6BB-518B-C6DB-636F-2E19C5E6CE18}"/>
              </a:ext>
            </a:extLst>
          </p:cNvPr>
          <p:cNvSpPr>
            <a:spLocks noGrp="1"/>
          </p:cNvSpPr>
          <p:nvPr>
            <p:ph type="title"/>
          </p:nvPr>
        </p:nvSpPr>
        <p:spPr>
          <a:xfrm>
            <a:off x="838200" y="365126"/>
            <a:ext cx="10515600" cy="975994"/>
          </a:xfrm>
        </p:spPr>
        <p:txBody>
          <a:bodyPr>
            <a:normAutofit/>
          </a:bodyPr>
          <a:lstStyle/>
          <a:p>
            <a:r>
              <a:rPr lang="sr-Latn-ME" sz="4800"/>
              <a:t>MSP4BIO: MAIN GOAL</a:t>
            </a:r>
            <a:endParaRPr lang="en-US" sz="4800"/>
          </a:p>
        </p:txBody>
      </p:sp>
      <p:pic>
        <p:nvPicPr>
          <p:cNvPr id="23" name="Picture 12">
            <a:hlinkClick r:id="rId2" tooltip="https://www.canva.com/design/DAFRePDqPtg/edi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061993">
            <a:off x="-128837" y="2359851"/>
            <a:ext cx="2899020" cy="3294340"/>
          </a:xfrm>
          <a:prstGeom prst="rect">
            <a:avLst/>
          </a:prstGeom>
        </p:spPr>
      </p:pic>
      <p:pic>
        <p:nvPicPr>
          <p:cNvPr id="24" name="Picture 13"/>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3047491" y="1581973"/>
            <a:ext cx="4616501" cy="1373546"/>
          </a:xfrm>
          <a:prstGeom prst="rect">
            <a:avLst/>
          </a:prstGeom>
        </p:spPr>
      </p:pic>
      <p:sp>
        <p:nvSpPr>
          <p:cNvPr id="25" name="TextBox 14"/>
          <p:cNvSpPr txBox="1"/>
          <p:nvPr/>
        </p:nvSpPr>
        <p:spPr>
          <a:xfrm>
            <a:off x="3190741" y="1991747"/>
            <a:ext cx="4609940" cy="553998"/>
          </a:xfrm>
          <a:prstGeom prst="rect">
            <a:avLst/>
          </a:prstGeom>
        </p:spPr>
        <p:txBody>
          <a:bodyPr wrap="square" lIns="0" tIns="0" rIns="0" bIns="0" rtlCol="0" anchor="t">
            <a:sp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39" normalizeH="0" baseline="0" noProof="0">
                <a:ln>
                  <a:noFill/>
                </a:ln>
                <a:solidFill>
                  <a:srgbClr val="FFFFFF"/>
                </a:solidFill>
                <a:effectLst/>
                <a:uLnTx/>
                <a:uFillTx/>
                <a:latin typeface="Arial" panose="020B0604020202020204" pitchFamily="34" charset="0"/>
                <a:cs typeface="Arial" panose="020B0604020202020204" pitchFamily="34" charset="0"/>
              </a:rPr>
              <a:t>Convention on Biological Diversity (CBD) Post-2020 Global Biodiversity Framework</a:t>
            </a:r>
          </a:p>
        </p:txBody>
      </p:sp>
      <p:pic>
        <p:nvPicPr>
          <p:cNvPr id="26" name="Picture 15"/>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3047491" y="2978499"/>
            <a:ext cx="4616501" cy="1373546"/>
          </a:xfrm>
          <a:prstGeom prst="rect">
            <a:avLst/>
          </a:prstGeom>
        </p:spPr>
      </p:pic>
      <p:sp>
        <p:nvSpPr>
          <p:cNvPr id="27" name="TextBox 16"/>
          <p:cNvSpPr txBox="1"/>
          <p:nvPr/>
        </p:nvSpPr>
        <p:spPr>
          <a:xfrm>
            <a:off x="3176602" y="3493723"/>
            <a:ext cx="4487390" cy="276999"/>
          </a:xfrm>
          <a:prstGeom prst="rect">
            <a:avLst/>
          </a:prstGeom>
        </p:spPr>
        <p:txBody>
          <a:bodyPr wrap="square" lIns="0" tIns="0" rIns="0" bIns="0" rtlCol="0" anchor="t">
            <a:sp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39" normalizeH="0" baseline="0" noProof="0">
                <a:ln>
                  <a:noFill/>
                </a:ln>
                <a:solidFill>
                  <a:srgbClr val="FFFFFF"/>
                </a:solidFill>
                <a:effectLst/>
                <a:uLnTx/>
                <a:uFillTx/>
                <a:latin typeface="Arial" panose="020B0604020202020204" pitchFamily="34" charset="0"/>
                <a:cs typeface="Arial" panose="020B0604020202020204" pitchFamily="34" charset="0"/>
              </a:rPr>
              <a:t>EU Biodiversity Strategy (EUBS) 2030</a:t>
            </a:r>
          </a:p>
        </p:txBody>
      </p:sp>
      <p:pic>
        <p:nvPicPr>
          <p:cNvPr id="28" name="Picture 17"/>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3047490" y="4367811"/>
            <a:ext cx="4616501" cy="1373546"/>
          </a:xfrm>
          <a:prstGeom prst="rect">
            <a:avLst/>
          </a:prstGeom>
        </p:spPr>
      </p:pic>
      <p:sp>
        <p:nvSpPr>
          <p:cNvPr id="29" name="TextBox 18"/>
          <p:cNvSpPr txBox="1"/>
          <p:nvPr/>
        </p:nvSpPr>
        <p:spPr>
          <a:xfrm>
            <a:off x="3252016" y="4849691"/>
            <a:ext cx="3675298" cy="360355"/>
          </a:xfrm>
          <a:prstGeom prst="rect">
            <a:avLst/>
          </a:prstGeom>
        </p:spPr>
        <p:txBody>
          <a:bodyPr wrap="square" lIns="0" tIns="0" rIns="0" bIns="0" rtlCol="0" anchor="t">
            <a:spAutoFit/>
          </a:bodyPr>
          <a:lstStyle/>
          <a:p>
            <a:pPr marL="0" marR="0" lvl="0" indent="0" algn="l" defTabSz="914400" rtl="0" eaLnBrk="1" fontAlgn="auto" latinLnBrk="0" hangingPunct="1">
              <a:lnSpc>
                <a:spcPts val="3240"/>
              </a:lnSpc>
              <a:spcBef>
                <a:spcPct val="0"/>
              </a:spcBef>
              <a:spcAft>
                <a:spcPts val="0"/>
              </a:spcAft>
              <a:buClrTx/>
              <a:buSzTx/>
              <a:buFontTx/>
              <a:buNone/>
              <a:tabLst/>
              <a:defRPr/>
            </a:pPr>
            <a:r>
              <a:rPr kumimoji="0" lang="en-US" sz="1800" b="0" i="0" u="none" strike="noStrike" kern="1200" cap="none" spc="39" normalizeH="0" baseline="0" noProof="0">
                <a:ln>
                  <a:noFill/>
                </a:ln>
                <a:solidFill>
                  <a:srgbClr val="FFFFFF"/>
                </a:solidFill>
                <a:effectLst/>
                <a:uLnTx/>
                <a:uFillTx/>
                <a:latin typeface="Arial" panose="020B0604020202020204" pitchFamily="34" charset="0"/>
                <a:cs typeface="Arial" panose="020B0604020202020204" pitchFamily="34" charset="0"/>
              </a:rPr>
              <a:t>EU Green Deal</a:t>
            </a:r>
          </a:p>
        </p:txBody>
      </p:sp>
      <p:pic>
        <p:nvPicPr>
          <p:cNvPr id="6" name="Picture 5" descr="A blue and white icon with text&#10;&#10;AI-generated content may be incorrect.">
            <a:extLst>
              <a:ext uri="{FF2B5EF4-FFF2-40B4-BE49-F238E27FC236}">
                <a16:creationId xmlns:a16="http://schemas.microsoft.com/office/drawing/2014/main" id="{655CCA2E-593C-AA93-D630-C946F4F97F2B}"/>
              </a:ext>
            </a:extLst>
          </p:cNvPr>
          <p:cNvPicPr>
            <a:picLocks noChangeAspect="1"/>
          </p:cNvPicPr>
          <p:nvPr/>
        </p:nvPicPr>
        <p:blipFill>
          <a:blip r:embed="rId9"/>
          <a:stretch>
            <a:fillRect/>
          </a:stretch>
        </p:blipFill>
        <p:spPr>
          <a:xfrm>
            <a:off x="4087259" y="463345"/>
            <a:ext cx="11368276" cy="6394655"/>
          </a:xfrm>
          <a:prstGeom prst="rect">
            <a:avLst/>
          </a:prstGeom>
        </p:spPr>
      </p:pic>
      <p:pic>
        <p:nvPicPr>
          <p:cNvPr id="31" name="Picture 19"/>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rot="19324332">
            <a:off x="9450689" y="46504"/>
            <a:ext cx="740276" cy="1990277"/>
          </a:xfrm>
          <a:prstGeom prst="rect">
            <a:avLst/>
          </a:prstGeom>
        </p:spPr>
      </p:pic>
    </p:spTree>
    <p:extLst>
      <p:ext uri="{BB962C8B-B14F-4D97-AF65-F5344CB8AC3E}">
        <p14:creationId xmlns:p14="http://schemas.microsoft.com/office/powerpoint/2010/main" val="1541971193"/>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74553"/>
            <a:ext cx="10515600" cy="975994"/>
          </a:xfrm>
        </p:spPr>
        <p:txBody>
          <a:bodyPr>
            <a:normAutofit/>
          </a:bodyPr>
          <a:lstStyle/>
          <a:p>
            <a:r>
              <a:rPr lang="sr-Latn-ME" sz="4800"/>
              <a:t>MSP4BIO: PILLARS</a:t>
            </a:r>
          </a:p>
        </p:txBody>
      </p:sp>
      <p:sp>
        <p:nvSpPr>
          <p:cNvPr id="4" name="TextBox 3"/>
          <p:cNvSpPr txBox="1"/>
          <p:nvPr/>
        </p:nvSpPr>
        <p:spPr>
          <a:xfrm>
            <a:off x="762786" y="1498862"/>
            <a:ext cx="5911391" cy="5078313"/>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rPr>
              <a:t>Pillar 1 - Environment</a:t>
            </a:r>
            <a:r>
              <a:rPr kumimoji="0" lang="en-GB" sz="18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rPr>
              <a:t>: MSP4BIO will improve the knowledge base and criteria for better prioritization of areas for biodiversity restoration and conservation.</a:t>
            </a:r>
            <a:endParaRPr kumimoji="0" lang="sr-Latn-ME" sz="18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sr-Latn-ME" sz="18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rPr>
              <a:t>Pillar 2 - Policy</a:t>
            </a:r>
            <a:r>
              <a:rPr kumimoji="0" lang="en-GB" sz="18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rPr>
              <a:t>: MSP4BIO develops solutions that support coherent policy implementation and effective mainstreaming of biodiversity into relevant policies.</a:t>
            </a:r>
            <a:endParaRPr kumimoji="0" lang="sr-Latn-ME" sz="18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sr-Latn-ME" sz="18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rPr>
              <a:t>Pillar </a:t>
            </a:r>
            <a:r>
              <a:rPr kumimoji="0" lang="sr-Latn-ME" sz="1800" b="1"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rPr>
              <a:t>3 - </a:t>
            </a:r>
            <a:r>
              <a:rPr kumimoji="0" lang="en-GB" sz="1800" b="1"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rPr>
              <a:t>Socio-economic</a:t>
            </a:r>
            <a:r>
              <a:rPr kumimoji="0" lang="en-GB" sz="18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rPr>
              <a:t>: </a:t>
            </a:r>
            <a:r>
              <a:rPr kumimoji="0" lang="sr-Latn-ME" sz="18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rPr>
              <a:t>D</a:t>
            </a:r>
            <a:r>
              <a:rPr kumimoji="0" lang="en-GB" sz="1800" b="0" i="0" u="none" strike="noStrike" kern="1200" cap="none" spc="0" normalizeH="0" baseline="0" noProof="0" err="1">
                <a:ln>
                  <a:noFill/>
                </a:ln>
                <a:solidFill>
                  <a:srgbClr val="000000"/>
                </a:solidFill>
                <a:effectLst/>
                <a:uLnTx/>
                <a:uFillTx/>
                <a:latin typeface="Arial" panose="020B0604020202020204" pitchFamily="34" charset="0"/>
                <a:cs typeface="Arial" panose="020B0604020202020204" pitchFamily="34" charset="0"/>
              </a:rPr>
              <a:t>evelops</a:t>
            </a:r>
            <a:r>
              <a:rPr kumimoji="0" lang="en-GB" sz="18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rPr>
              <a:t> a framework for a more integrated and flexible strategic and spatial integration between MSP and MPAs, validated in 6 test sites in all 5 European Sea Basins.</a:t>
            </a:r>
            <a:endParaRPr kumimoji="0" lang="sr-Latn-ME" sz="18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sr-Latn-ME" sz="18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rPr>
              <a:t>Pillar </a:t>
            </a:r>
            <a:r>
              <a:rPr kumimoji="0" lang="sr-Latn-ME" sz="1800" b="1"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rPr>
              <a:t>4</a:t>
            </a:r>
            <a:r>
              <a:rPr kumimoji="0" lang="en-GB" sz="1800" b="1"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rPr>
              <a:t> – Integration</a:t>
            </a:r>
            <a:r>
              <a:rPr kumimoji="0" lang="en-GB" sz="18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rPr>
              <a:t>: MSP4BIO integrates the socio-economic considerations in MPA prioritization and management.</a:t>
            </a:r>
            <a:r>
              <a:rPr kumimoji="0" lang="sr-Latn-ME" sz="18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rPr>
              <a:t>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sr-Latn-ME" sz="18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rPr>
              <a:t> </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sr-Latn-ME" sz="18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pic>
        <p:nvPicPr>
          <p:cNvPr id="5" name="Picture 1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1520489">
            <a:off x="11187825" y="4182473"/>
            <a:ext cx="657639" cy="1764399"/>
          </a:xfrm>
          <a:prstGeom prst="rect">
            <a:avLst/>
          </a:prstGeom>
        </p:spPr>
      </p:pic>
      <p:pic>
        <p:nvPicPr>
          <p:cNvPr id="6" name="Picture 13"/>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2007319">
            <a:off x="11000730" y="292464"/>
            <a:ext cx="678791" cy="1821146"/>
          </a:xfrm>
          <a:prstGeom prst="rect">
            <a:avLst/>
          </a:prstGeom>
        </p:spPr>
      </p:pic>
      <p:pic>
        <p:nvPicPr>
          <p:cNvPr id="8" name="Picture 7" descr="A diagram of a diagram&#10;&#10;AI-generated content may be incorrect.">
            <a:extLst>
              <a:ext uri="{FF2B5EF4-FFF2-40B4-BE49-F238E27FC236}">
                <a16:creationId xmlns:a16="http://schemas.microsoft.com/office/drawing/2014/main" id="{34DB29B3-4E8E-CF9B-9060-8C559CC2F7BA}"/>
              </a:ext>
            </a:extLst>
          </p:cNvPr>
          <p:cNvPicPr>
            <a:picLocks noChangeAspect="1"/>
          </p:cNvPicPr>
          <p:nvPr/>
        </p:nvPicPr>
        <p:blipFill>
          <a:blip r:embed="rId4"/>
          <a:stretch>
            <a:fillRect/>
          </a:stretch>
        </p:blipFill>
        <p:spPr>
          <a:xfrm>
            <a:off x="5325035" y="1243012"/>
            <a:ext cx="7772400" cy="4371975"/>
          </a:xfrm>
          <a:prstGeom prst="rect">
            <a:avLst/>
          </a:prstGeom>
        </p:spPr>
      </p:pic>
    </p:spTree>
    <p:extLst>
      <p:ext uri="{BB962C8B-B14F-4D97-AF65-F5344CB8AC3E}">
        <p14:creationId xmlns:p14="http://schemas.microsoft.com/office/powerpoint/2010/main" val="546076844"/>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8C93A6BB-518B-C6DB-636F-2E19C5E6CE18}"/>
              </a:ext>
            </a:extLst>
          </p:cNvPr>
          <p:cNvSpPr>
            <a:spLocks noGrp="1"/>
          </p:cNvSpPr>
          <p:nvPr>
            <p:ph type="title"/>
          </p:nvPr>
        </p:nvSpPr>
        <p:spPr>
          <a:xfrm>
            <a:off x="838200" y="365126"/>
            <a:ext cx="10515600" cy="975994"/>
          </a:xfrm>
        </p:spPr>
        <p:txBody>
          <a:bodyPr>
            <a:normAutofit/>
          </a:bodyPr>
          <a:lstStyle/>
          <a:p>
            <a:r>
              <a:rPr lang="sr-Latn-ME" sz="4800"/>
              <a:t>MSP4BIO: OBJECTIVES</a:t>
            </a:r>
            <a:endParaRPr lang="en-US" sz="4800"/>
          </a:p>
        </p:txBody>
      </p:sp>
      <p:sp>
        <p:nvSpPr>
          <p:cNvPr id="5" name="Content Placeholder 2">
            <a:extLst>
              <a:ext uri="{FF2B5EF4-FFF2-40B4-BE49-F238E27FC236}">
                <a16:creationId xmlns:a16="http://schemas.microsoft.com/office/drawing/2014/main" id="{9B1BD4C7-D692-6D1D-62D9-D7660E6D49D9}"/>
              </a:ext>
            </a:extLst>
          </p:cNvPr>
          <p:cNvSpPr txBox="1">
            <a:spLocks/>
          </p:cNvSpPr>
          <p:nvPr/>
        </p:nvSpPr>
        <p:spPr>
          <a:xfrm>
            <a:off x="838200" y="1717969"/>
            <a:ext cx="10515600" cy="4014978"/>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oAutofit/>
          </a:bodyPr>
          <a:lstStyle>
            <a:lvl1pPr marL="228600" marR="0" indent="-228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Arial"/>
                <a:ea typeface="Arial"/>
                <a:cs typeface="Arial"/>
                <a:sym typeface="Arial"/>
              </a:defRPr>
            </a:lvl1pPr>
            <a:lvl2pPr marL="723900" marR="0" indent="-2667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Arial"/>
                <a:ea typeface="Arial"/>
                <a:cs typeface="Arial"/>
                <a:sym typeface="Arial"/>
              </a:defRPr>
            </a:lvl2pPr>
            <a:lvl3pPr marL="1234439" marR="0" indent="-320039"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Arial"/>
                <a:ea typeface="Arial"/>
                <a:cs typeface="Arial"/>
                <a:sym typeface="Arial"/>
              </a:defRPr>
            </a:lvl3pPr>
            <a:lvl4pPr marL="1727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Arial"/>
                <a:ea typeface="Arial"/>
                <a:cs typeface="Arial"/>
                <a:sym typeface="Arial"/>
              </a:defRPr>
            </a:lvl4pPr>
            <a:lvl5pPr marL="21844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Arial"/>
                <a:ea typeface="Arial"/>
                <a:cs typeface="Arial"/>
                <a:sym typeface="Arial"/>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9pPr>
          </a:lstStyle>
          <a:p>
            <a:pPr marL="228600" marR="0" lvl="0" indent="-228600" algn="just" defTabSz="914400" rtl="0" eaLnBrk="1" fontAlgn="auto" latinLnBrk="0" hangingPunct="1">
              <a:lnSpc>
                <a:spcPct val="100000"/>
              </a:lnSpc>
              <a:spcBef>
                <a:spcPts val="1000"/>
              </a:spcBef>
              <a:spcAft>
                <a:spcPts val="0"/>
              </a:spcAft>
              <a:buClrTx/>
              <a:buSzPct val="100000"/>
              <a:buFont typeface="Arial"/>
              <a:buChar char="•"/>
              <a:tabLst/>
              <a:defRPr/>
            </a:pPr>
            <a:r>
              <a:rPr kumimoji="0" lang="en-US" sz="1800" b="1" i="0" u="none" strike="noStrike" kern="0" cap="none" spc="0" normalizeH="0" baseline="0" noProof="0">
                <a:ln>
                  <a:noFill/>
                </a:ln>
                <a:solidFill>
                  <a:srgbClr val="39BAA5"/>
                </a:solidFill>
                <a:effectLst/>
                <a:uLnTx/>
                <a:uFillTx/>
                <a:latin typeface="Arial"/>
                <a:cs typeface="Arial"/>
                <a:sym typeface="Arial"/>
              </a:rPr>
              <a:t>SO1. Improve the science base </a:t>
            </a:r>
            <a:r>
              <a:rPr kumimoji="0" lang="en-US" sz="1800" b="0" i="0" u="none" strike="noStrike" kern="0" cap="none" spc="0" normalizeH="0" baseline="0" noProof="0">
                <a:ln>
                  <a:noFill/>
                </a:ln>
                <a:solidFill>
                  <a:srgbClr val="000000"/>
                </a:solidFill>
                <a:effectLst/>
                <a:uLnTx/>
                <a:uFillTx/>
                <a:latin typeface="Arial"/>
                <a:cs typeface="Arial"/>
                <a:sym typeface="Arial"/>
              </a:rPr>
              <a:t>for the description of MPAs and EBSAs and, identification of new, restoration, enlargement and management of existing MPAs. 	</a:t>
            </a:r>
            <a:endParaRPr kumimoji="0" lang="sr-Latn-ME" sz="1800" b="0" i="0" u="none" strike="noStrike" kern="0" cap="none" spc="0" normalizeH="0" baseline="0" noProof="0">
              <a:ln>
                <a:noFill/>
              </a:ln>
              <a:solidFill>
                <a:srgbClr val="000000"/>
              </a:solidFill>
              <a:effectLst/>
              <a:uLnTx/>
              <a:uFillTx/>
              <a:latin typeface="Arial"/>
              <a:cs typeface="Arial"/>
              <a:sym typeface="Arial"/>
            </a:endParaRPr>
          </a:p>
          <a:p>
            <a:pPr marL="228600" marR="0" lvl="0" indent="-228600" algn="just" defTabSz="914400" rtl="0" eaLnBrk="1" fontAlgn="auto" latinLnBrk="0" hangingPunct="1">
              <a:lnSpc>
                <a:spcPct val="100000"/>
              </a:lnSpc>
              <a:spcBef>
                <a:spcPts val="1000"/>
              </a:spcBef>
              <a:spcAft>
                <a:spcPts val="0"/>
              </a:spcAft>
              <a:buClrTx/>
              <a:buSzPct val="100000"/>
              <a:buFont typeface="Arial"/>
              <a:buChar char="•"/>
              <a:tabLst/>
              <a:defRPr/>
            </a:pPr>
            <a:r>
              <a:rPr kumimoji="0" lang="en-US" sz="1800" b="1" i="0" u="none" strike="noStrike" kern="0" cap="none" spc="0" normalizeH="0" baseline="0" noProof="0">
                <a:ln>
                  <a:noFill/>
                </a:ln>
                <a:solidFill>
                  <a:srgbClr val="002060"/>
                </a:solidFill>
                <a:effectLst/>
                <a:uLnTx/>
                <a:uFillTx/>
                <a:latin typeface="Arial"/>
                <a:cs typeface="Arial"/>
                <a:sym typeface="Arial"/>
              </a:rPr>
              <a:t>SO2. Develop and demonstrate a novel flexible management framework</a:t>
            </a:r>
            <a:r>
              <a:rPr kumimoji="0" lang="en-US" sz="1800" b="1" i="0" u="none" strike="noStrike" kern="0" cap="none" spc="0" normalizeH="0" baseline="0" noProof="0">
                <a:ln>
                  <a:noFill/>
                </a:ln>
                <a:solidFill>
                  <a:srgbClr val="000000"/>
                </a:solidFill>
                <a:effectLst/>
                <a:uLnTx/>
                <a:uFillTx/>
                <a:latin typeface="Arial"/>
                <a:cs typeface="Arial"/>
                <a:sym typeface="Arial"/>
              </a:rPr>
              <a:t> </a:t>
            </a:r>
            <a:r>
              <a:rPr kumimoji="0" lang="en-US" sz="1800" b="0" i="0" u="none" strike="noStrike" kern="0" cap="none" spc="0" normalizeH="0" baseline="0" noProof="0">
                <a:ln>
                  <a:noFill/>
                </a:ln>
                <a:solidFill>
                  <a:srgbClr val="000000"/>
                </a:solidFill>
                <a:effectLst/>
                <a:uLnTx/>
                <a:uFillTx/>
                <a:latin typeface="Arial"/>
                <a:cs typeface="Arial"/>
                <a:sym typeface="Arial"/>
              </a:rPr>
              <a:t>that integrates ecological and socio- economic dimensions for the prioritization of strategic and spatial conservation-management measures. </a:t>
            </a:r>
            <a:endParaRPr kumimoji="0" lang="sr-Latn-ME" sz="1800" b="0" i="0" u="none" strike="noStrike" kern="0" cap="none" spc="0" normalizeH="0" baseline="0" noProof="0">
              <a:ln>
                <a:noFill/>
              </a:ln>
              <a:solidFill>
                <a:srgbClr val="000000"/>
              </a:solidFill>
              <a:effectLst/>
              <a:uLnTx/>
              <a:uFillTx/>
              <a:latin typeface="Arial"/>
              <a:cs typeface="Arial"/>
              <a:sym typeface="Arial"/>
            </a:endParaRPr>
          </a:p>
          <a:p>
            <a:pPr marL="228600" marR="0" lvl="0" indent="-228600" algn="just" defTabSz="914400" rtl="0" eaLnBrk="1" fontAlgn="auto" latinLnBrk="0" hangingPunct="1">
              <a:lnSpc>
                <a:spcPct val="100000"/>
              </a:lnSpc>
              <a:spcBef>
                <a:spcPts val="1000"/>
              </a:spcBef>
              <a:spcAft>
                <a:spcPts val="0"/>
              </a:spcAft>
              <a:buClrTx/>
              <a:buSzPct val="100000"/>
              <a:buFont typeface="Arial"/>
              <a:buChar char="•"/>
              <a:tabLst/>
              <a:defRPr/>
            </a:pPr>
            <a:r>
              <a:rPr kumimoji="0" lang="en-US" sz="1800" b="1" i="0" u="none" strike="noStrike" kern="0" cap="none" spc="0" normalizeH="0" baseline="0" noProof="0">
                <a:ln>
                  <a:noFill/>
                </a:ln>
                <a:solidFill>
                  <a:srgbClr val="39BAA5"/>
                </a:solidFill>
                <a:effectLst/>
                <a:uLnTx/>
                <a:uFillTx/>
                <a:latin typeface="Arial"/>
                <a:cs typeface="Arial"/>
                <a:sym typeface="Arial"/>
              </a:rPr>
              <a:t>SO3. Strengthen the role of MSP as an integrative framework </a:t>
            </a:r>
            <a:r>
              <a:rPr kumimoji="0" lang="en-US" sz="1800" b="0" i="0" u="none" strike="noStrike" kern="0" cap="none" spc="0" normalizeH="0" baseline="0" noProof="0">
                <a:ln>
                  <a:noFill/>
                </a:ln>
                <a:solidFill>
                  <a:srgbClr val="000000"/>
                </a:solidFill>
                <a:effectLst/>
                <a:uLnTx/>
                <a:uFillTx/>
                <a:latin typeface="Arial"/>
                <a:cs typeface="Arial"/>
                <a:sym typeface="Arial"/>
              </a:rPr>
              <a:t>to support the coherent implementation of relevant policies (MSFD, WFD, MSPD, BHD, Common Fisheries Policy (CFP), etc.) as well as the EUBS2030 </a:t>
            </a:r>
            <a:r>
              <a:rPr kumimoji="0" lang="sr-Latn-ME" sz="1800" b="0" i="0" u="none" strike="noStrike" kern="0" cap="none" spc="0" normalizeH="0" baseline="0" noProof="0">
                <a:ln>
                  <a:noFill/>
                </a:ln>
                <a:solidFill>
                  <a:srgbClr val="000000"/>
                </a:solidFill>
                <a:effectLst/>
                <a:uLnTx/>
                <a:uFillTx/>
                <a:latin typeface="Arial"/>
                <a:cs typeface="Arial"/>
                <a:sym typeface="Arial"/>
              </a:rPr>
              <a:t>and the CBD post-2020. </a:t>
            </a:r>
          </a:p>
          <a:p>
            <a:pPr marL="228600" marR="0" lvl="0" indent="-228600" algn="just" defTabSz="914400" rtl="0" eaLnBrk="1" fontAlgn="auto" latinLnBrk="0" hangingPunct="1">
              <a:lnSpc>
                <a:spcPct val="100000"/>
              </a:lnSpc>
              <a:spcBef>
                <a:spcPts val="1000"/>
              </a:spcBef>
              <a:spcAft>
                <a:spcPts val="0"/>
              </a:spcAft>
              <a:buClrTx/>
              <a:buSzPct val="100000"/>
              <a:buFont typeface="Arial"/>
              <a:buChar char="•"/>
              <a:tabLst/>
              <a:defRPr/>
            </a:pPr>
            <a:r>
              <a:rPr kumimoji="0" lang="en-US" sz="1800" b="1" i="0" u="none" strike="noStrike" kern="0" cap="none" spc="0" normalizeH="0" baseline="0" noProof="0">
                <a:ln>
                  <a:noFill/>
                </a:ln>
                <a:solidFill>
                  <a:srgbClr val="002060"/>
                </a:solidFill>
                <a:effectLst/>
                <a:uLnTx/>
                <a:uFillTx/>
                <a:latin typeface="Arial"/>
                <a:cs typeface="Arial"/>
                <a:sym typeface="Arial"/>
              </a:rPr>
              <a:t>SO4. Improved biodiversity and natural capital integration </a:t>
            </a:r>
            <a:r>
              <a:rPr kumimoji="0" lang="en-US" sz="1800" b="0" i="0" u="none" strike="noStrike" kern="0" cap="none" spc="0" normalizeH="0" baseline="0" noProof="0">
                <a:ln>
                  <a:noFill/>
                </a:ln>
                <a:solidFill>
                  <a:srgbClr val="000000"/>
                </a:solidFill>
                <a:effectLst/>
                <a:uLnTx/>
                <a:uFillTx/>
                <a:latin typeface="Arial"/>
                <a:cs typeface="Arial"/>
                <a:sym typeface="Arial"/>
              </a:rPr>
              <a:t>into public and business decision-making at all levels for the protection and restoration of ecosystems and their services. 	</a:t>
            </a:r>
          </a:p>
          <a:p>
            <a:pPr marL="0" marR="0" lvl="0" indent="0" algn="l" defTabSz="914400" rtl="0" eaLnBrk="1" fontAlgn="auto" latinLnBrk="0" hangingPunct="1">
              <a:lnSpc>
                <a:spcPct val="100000"/>
              </a:lnSpc>
              <a:spcBef>
                <a:spcPts val="1000"/>
              </a:spcBef>
              <a:spcAft>
                <a:spcPts val="0"/>
              </a:spcAft>
              <a:buClrTx/>
              <a:buSzPct val="100000"/>
              <a:buFont typeface="Arial"/>
              <a:buNone/>
              <a:tabLst/>
              <a:defRPr/>
            </a:pPr>
            <a:r>
              <a:rPr kumimoji="0" lang="en-US" sz="1800" b="0" i="0" u="none" strike="noStrike" kern="0" cap="none" spc="0" normalizeH="0" baseline="0" noProof="0">
                <a:ln>
                  <a:noFill/>
                </a:ln>
                <a:solidFill>
                  <a:srgbClr val="000000"/>
                </a:solidFill>
                <a:effectLst/>
                <a:uLnTx/>
                <a:uFillTx/>
                <a:latin typeface="Arial"/>
                <a:cs typeface="Arial"/>
                <a:sym typeface="Arial"/>
              </a:rPr>
              <a:t>	</a:t>
            </a:r>
          </a:p>
          <a:p>
            <a:pPr marL="228600" marR="0" lvl="0" indent="-228600" algn="l" defTabSz="914400" rtl="0" eaLnBrk="1" fontAlgn="auto" latinLnBrk="0" hangingPunct="1">
              <a:lnSpc>
                <a:spcPct val="100000"/>
              </a:lnSpc>
              <a:spcBef>
                <a:spcPts val="1000"/>
              </a:spcBef>
              <a:spcAft>
                <a:spcPts val="0"/>
              </a:spcAft>
              <a:buClrTx/>
              <a:buSzPct val="100000"/>
              <a:buFont typeface="Arial"/>
              <a:buChar char="•"/>
              <a:tabLst/>
              <a:defRPr/>
            </a:pPr>
            <a:endParaRPr kumimoji="0" lang="en-US" sz="1800" b="0" i="0" u="none" strike="noStrike" kern="0" cap="none" spc="0" normalizeH="0" baseline="0" noProof="0">
              <a:ln>
                <a:noFill/>
              </a:ln>
              <a:solidFill>
                <a:srgbClr val="000000"/>
              </a:solidFill>
              <a:effectLst/>
              <a:uLnTx/>
              <a:uFillTx/>
              <a:latin typeface="Arial"/>
              <a:cs typeface="Arial"/>
              <a:sym typeface="Arial"/>
            </a:endParaRPr>
          </a:p>
          <a:p>
            <a:pPr marL="228600" marR="0" lvl="0" indent="-228600" algn="l" defTabSz="914400" rtl="0" eaLnBrk="1" fontAlgn="auto" latinLnBrk="0" hangingPunct="1">
              <a:lnSpc>
                <a:spcPct val="100000"/>
              </a:lnSpc>
              <a:spcBef>
                <a:spcPts val="1000"/>
              </a:spcBef>
              <a:spcAft>
                <a:spcPts val="0"/>
              </a:spcAft>
              <a:buClrTx/>
              <a:buSzPct val="100000"/>
              <a:buFont typeface="Arial"/>
              <a:buChar char="•"/>
              <a:tabLst/>
              <a:defRPr/>
            </a:pPr>
            <a:endParaRPr kumimoji="0" lang="sr-Latn-ME" sz="1800" b="0" i="0" u="none" strike="noStrike" kern="0" cap="none" spc="0" normalizeH="0" baseline="0" noProof="0">
              <a:ln>
                <a:noFill/>
              </a:ln>
              <a:solidFill>
                <a:srgbClr val="000000"/>
              </a:solidFill>
              <a:effectLst/>
              <a:uLnTx/>
              <a:uFillTx/>
              <a:latin typeface="Arial"/>
              <a:cs typeface="Arial"/>
              <a:sym typeface="Arial"/>
            </a:endParaRPr>
          </a:p>
        </p:txBody>
      </p:sp>
      <p:pic>
        <p:nvPicPr>
          <p:cNvPr id="6" name="Picture 11"/>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167881">
            <a:off x="8117492" y="4837271"/>
            <a:ext cx="2097496" cy="2013596"/>
          </a:xfrm>
          <a:prstGeom prst="rect">
            <a:avLst/>
          </a:prstGeom>
        </p:spPr>
      </p:pic>
      <p:pic>
        <p:nvPicPr>
          <p:cNvPr id="7" name="Picture 12"/>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flipH="1">
            <a:off x="8406993" y="951086"/>
            <a:ext cx="628616" cy="453747"/>
          </a:xfrm>
          <a:prstGeom prst="rect">
            <a:avLst/>
          </a:prstGeom>
        </p:spPr>
      </p:pic>
      <p:pic>
        <p:nvPicPr>
          <p:cNvPr id="8" name="Picture 1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9715586" y="680205"/>
            <a:ext cx="479118" cy="345836"/>
          </a:xfrm>
          <a:prstGeom prst="rect">
            <a:avLst/>
          </a:prstGeom>
        </p:spPr>
      </p:pic>
      <p:pic>
        <p:nvPicPr>
          <p:cNvPr id="9" name="Picture 14"/>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536146">
            <a:off x="2888825" y="5214127"/>
            <a:ext cx="795187" cy="712777"/>
          </a:xfrm>
          <a:prstGeom prst="rect">
            <a:avLst/>
          </a:prstGeom>
        </p:spPr>
      </p:pic>
    </p:spTree>
    <p:extLst>
      <p:ext uri="{BB962C8B-B14F-4D97-AF65-F5344CB8AC3E}">
        <p14:creationId xmlns:p14="http://schemas.microsoft.com/office/powerpoint/2010/main" val="320248546"/>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MSP4BIO_Map_RG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91303" y="289152"/>
            <a:ext cx="7609395" cy="5955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Box 3"/>
          <p:cNvSpPr txBox="1">
            <a:spLocks noChangeArrowheads="1"/>
          </p:cNvSpPr>
          <p:nvPr/>
        </p:nvSpPr>
        <p:spPr bwMode="auto">
          <a:xfrm>
            <a:off x="54626" y="457658"/>
            <a:ext cx="2180795" cy="173737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t" anchorCtr="0" compatLnSpc="1">
            <a:prstTxWarp prst="textNoShape">
              <a:avLst/>
            </a:prstTxWarp>
          </a:bodyPr>
          <a:lstStyle/>
          <a:p>
            <a:pPr marL="0" marR="0" lvl="0" indent="0" algn="ctr" defTabSz="914400" rtl="0" eaLnBrk="0" fontAlgn="base" latinLnBrk="0" hangingPunct="0">
              <a:lnSpc>
                <a:spcPct val="100000"/>
              </a:lnSpc>
              <a:spcBef>
                <a:spcPts val="275"/>
              </a:spcBef>
              <a:spcAft>
                <a:spcPts val="275"/>
              </a:spcAft>
              <a:buClrTx/>
              <a:buSzTx/>
              <a:buFontTx/>
              <a:buNone/>
              <a:tabLst/>
              <a:defRPr/>
            </a:pPr>
            <a:r>
              <a:rPr kumimoji="0" lang="en-US" altLang="zh-CN" sz="1100" b="1" i="0" u="none" strike="noStrike" kern="1200" cap="none" spc="0" normalizeH="0" baseline="0" noProof="0">
                <a:ln>
                  <a:noFill/>
                </a:ln>
                <a:solidFill>
                  <a:srgbClr val="183C73"/>
                </a:solidFill>
                <a:effectLst/>
                <a:uLnTx/>
                <a:uFillTx/>
                <a:latin typeface="Arial" panose="020B0604020202020204" pitchFamily="34" charset="0"/>
                <a:cs typeface="Arial" panose="020B0604020202020204" pitchFamily="34" charset="0"/>
              </a:rPr>
              <a:t>BALTIC SEA</a:t>
            </a:r>
            <a:endParaRPr kumimoji="0" lang="sr-Latn-ME" altLang="zh-CN" sz="1100" b="1" i="0" u="none" strike="noStrike" kern="1200" cap="none" spc="0" normalizeH="0" baseline="0" noProof="0">
              <a:ln>
                <a:noFill/>
              </a:ln>
              <a:solidFill>
                <a:srgbClr val="183C73"/>
              </a:solidFill>
              <a:effectLst/>
              <a:uLnTx/>
              <a:uFillTx/>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ts val="275"/>
              </a:spcBef>
              <a:spcAft>
                <a:spcPts val="275"/>
              </a:spcAft>
              <a:buClrTx/>
              <a:buSzTx/>
              <a:buFontTx/>
              <a:buNone/>
              <a:tabLst/>
              <a:defRPr/>
            </a:pPr>
            <a:r>
              <a:rPr kumimoji="0" lang="en-US" altLang="zh-CN" sz="1100" b="0" i="0" u="none" strike="noStrike" kern="1200" cap="none" spc="0" normalizeH="0" baseline="0" noProof="0">
                <a:ln>
                  <a:noFill/>
                </a:ln>
                <a:solidFill>
                  <a:srgbClr val="183C73"/>
                </a:solidFill>
                <a:effectLst/>
                <a:uLnTx/>
                <a:uFillTx/>
                <a:latin typeface="Arial" panose="020B0604020202020204" pitchFamily="34" charset="0"/>
                <a:cs typeface="Arial" panose="020B0604020202020204" pitchFamily="34" charset="0"/>
              </a:rPr>
              <a:t>Transboundary sea </a:t>
            </a:r>
            <a:r>
              <a:rPr kumimoji="0" lang="en-US" altLang="zh-CN" sz="1100" b="0" i="0" u="none" strike="noStrike" kern="1200" cap="none" spc="0" normalizeH="0" baseline="0" noProof="0" err="1">
                <a:ln>
                  <a:noFill/>
                </a:ln>
                <a:solidFill>
                  <a:srgbClr val="183C73"/>
                </a:solidFill>
                <a:effectLst/>
                <a:uLnTx/>
                <a:uFillTx/>
                <a:latin typeface="Arial" panose="020B0604020202020204" pitchFamily="34" charset="0"/>
                <a:cs typeface="Arial" panose="020B0604020202020204" pitchFamily="34" charset="0"/>
              </a:rPr>
              <a:t>basi</a:t>
            </a:r>
            <a:r>
              <a:rPr kumimoji="0" lang="sr-Latn-ME" altLang="zh-CN" sz="1100" b="0" i="0" u="none" strike="noStrike" kern="1200" cap="none" spc="0" normalizeH="0" baseline="0" noProof="0">
                <a:ln>
                  <a:noFill/>
                </a:ln>
                <a:solidFill>
                  <a:srgbClr val="183C73"/>
                </a:solidFill>
                <a:effectLst/>
                <a:uLnTx/>
                <a:uFillTx/>
                <a:latin typeface="Arial" panose="020B0604020202020204" pitchFamily="34" charset="0"/>
                <a:cs typeface="Arial" panose="020B0604020202020204" pitchFamily="34" charset="0"/>
              </a:rPr>
              <a:t>n</a:t>
            </a:r>
          </a:p>
          <a:p>
            <a:pPr marL="0" marR="0" lvl="0" indent="0" algn="ctr" defTabSz="914400" rtl="0" eaLnBrk="0" fontAlgn="base" latinLnBrk="0" hangingPunct="0">
              <a:lnSpc>
                <a:spcPct val="100000"/>
              </a:lnSpc>
              <a:spcBef>
                <a:spcPts val="275"/>
              </a:spcBef>
              <a:spcAft>
                <a:spcPts val="275"/>
              </a:spcAft>
              <a:buClrTx/>
              <a:buSzTx/>
              <a:buFontTx/>
              <a:buNone/>
              <a:tabLst/>
              <a:defRPr/>
            </a:pPr>
            <a:r>
              <a:rPr kumimoji="0" lang="en-US" altLang="zh-CN" sz="1100" b="0" i="0" u="none" strike="noStrike" kern="1200" cap="none" spc="0" normalizeH="0" baseline="0" noProof="0">
                <a:ln>
                  <a:noFill/>
                </a:ln>
                <a:solidFill>
                  <a:srgbClr val="183C73"/>
                </a:solidFill>
                <a:effectLst/>
                <a:uLnTx/>
                <a:uFillTx/>
                <a:latin typeface="Arial" panose="020B0604020202020204" pitchFamily="34" charset="0"/>
                <a:cs typeface="Arial" panose="020B0604020202020204" pitchFamily="34" charset="0"/>
              </a:rPr>
              <a:t>Ecosystem under multiple human-induced pressures</a:t>
            </a:r>
            <a:endParaRPr kumimoji="0" lang="sr-Latn-ME" altLang="zh-CN" sz="1100" b="0" i="0" u="none" strike="noStrike" kern="1200" cap="none" spc="0" normalizeH="0" baseline="0" noProof="0">
              <a:ln>
                <a:noFill/>
              </a:ln>
              <a:solidFill>
                <a:srgbClr val="183C73"/>
              </a:solidFill>
              <a:effectLst/>
              <a:uLnTx/>
              <a:uFillTx/>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ts val="275"/>
              </a:spcBef>
              <a:spcAft>
                <a:spcPts val="275"/>
              </a:spcAft>
              <a:buClrTx/>
              <a:buSzTx/>
              <a:buFontTx/>
              <a:buNone/>
              <a:tabLst/>
              <a:defRPr/>
            </a:pPr>
            <a:r>
              <a:rPr kumimoji="0" lang="en-US" altLang="zh-CN" sz="1100" b="0" i="0" u="none" strike="noStrike" kern="1200" cap="none" spc="0" normalizeH="0" baseline="0" noProof="0">
                <a:ln>
                  <a:noFill/>
                </a:ln>
                <a:solidFill>
                  <a:srgbClr val="183C73"/>
                </a:solidFill>
                <a:effectLst/>
                <a:uLnTx/>
                <a:uFillTx/>
                <a:latin typeface="Arial" panose="020B0604020202020204" pitchFamily="34" charset="0"/>
                <a:cs typeface="Arial" panose="020B0604020202020204" pitchFamily="34" charset="0"/>
              </a:rPr>
              <a:t>Need for more MPAs designated areas to achieve the regional goal</a:t>
            </a:r>
            <a:endParaRPr kumimoji="0" lang="sr-Latn-ME" altLang="zh-CN" sz="1100" b="0" i="0" u="none" strike="noStrike" kern="1200" cap="none" spc="0" normalizeH="0" baseline="0" noProof="0">
              <a:ln>
                <a:noFill/>
              </a:ln>
              <a:solidFill>
                <a:srgbClr val="183C73"/>
              </a:solidFill>
              <a:effectLst/>
              <a:uLnTx/>
              <a:uFillTx/>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ts val="275"/>
              </a:spcBef>
              <a:spcAft>
                <a:spcPts val="275"/>
              </a:spcAft>
              <a:buClrTx/>
              <a:buSzTx/>
              <a:buFontTx/>
              <a:buNone/>
              <a:tabLst/>
              <a:defRPr/>
            </a:pPr>
            <a:r>
              <a:rPr kumimoji="0" lang="en-US" altLang="zh-CN" sz="1100" b="0" i="0" u="none" strike="noStrike" kern="1200" cap="none" spc="0" normalizeH="0" baseline="0" noProof="0">
                <a:ln>
                  <a:noFill/>
                </a:ln>
                <a:solidFill>
                  <a:srgbClr val="183C73"/>
                </a:solidFill>
                <a:effectLst/>
                <a:uLnTx/>
                <a:uFillTx/>
                <a:latin typeface="Arial" panose="020B0604020202020204" pitchFamily="34" charset="0"/>
                <a:cs typeface="Arial" panose="020B0604020202020204" pitchFamily="34" charset="0"/>
              </a:rPr>
              <a:t>Need for a coordinated plan for human activities</a:t>
            </a:r>
            <a:endParaRPr kumimoji="0" lang="sr-Latn-RS" altLang="sr-Latn-RS" sz="11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7" name="Text Box 6"/>
          <p:cNvSpPr txBox="1">
            <a:spLocks noChangeArrowheads="1"/>
          </p:cNvSpPr>
          <p:nvPr/>
        </p:nvSpPr>
        <p:spPr bwMode="auto">
          <a:xfrm>
            <a:off x="9945787" y="448182"/>
            <a:ext cx="2131665" cy="173600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t" anchorCtr="0" compatLnSpc="1">
            <a:prstTxWarp prst="textNoShape">
              <a:avLst/>
            </a:prstTxWarp>
          </a:bodyPr>
          <a:lstStyle/>
          <a:p>
            <a:pPr marL="0" marR="0" lvl="0" indent="0" algn="ctr" defTabSz="914400" rtl="0" eaLnBrk="0" fontAlgn="base" latinLnBrk="0" hangingPunct="0">
              <a:lnSpc>
                <a:spcPct val="100000"/>
              </a:lnSpc>
              <a:spcBef>
                <a:spcPts val="275"/>
              </a:spcBef>
              <a:spcAft>
                <a:spcPts val="275"/>
              </a:spcAft>
              <a:buClrTx/>
              <a:buSzTx/>
              <a:buFontTx/>
              <a:buNone/>
              <a:tabLst/>
              <a:defRPr/>
            </a:pPr>
            <a:r>
              <a:rPr kumimoji="0" lang="en-US" altLang="zh-CN" sz="1100" b="1" i="0" u="none" strike="noStrike" kern="1200" cap="none" spc="0" normalizeH="0" baseline="0" noProof="0">
                <a:ln>
                  <a:noFill/>
                </a:ln>
                <a:solidFill>
                  <a:srgbClr val="183C73"/>
                </a:solidFill>
                <a:effectLst/>
                <a:uLnTx/>
                <a:uFillTx/>
                <a:latin typeface="Arial" panose="020B0604020202020204" pitchFamily="34" charset="0"/>
                <a:cs typeface="Arial" panose="020B0604020202020204" pitchFamily="34" charset="0"/>
              </a:rPr>
              <a:t>BLACK SEA</a:t>
            </a:r>
            <a:endParaRPr kumimoji="0" lang="sr-Latn-ME" altLang="zh-CN" sz="1100" b="1" i="0" u="none" strike="noStrike" kern="1200" cap="none" spc="0" normalizeH="0" baseline="0" noProof="0">
              <a:ln>
                <a:noFill/>
              </a:ln>
              <a:solidFill>
                <a:srgbClr val="183C73"/>
              </a:solidFill>
              <a:effectLst/>
              <a:uLnTx/>
              <a:uFillTx/>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ts val="275"/>
              </a:spcBef>
              <a:spcAft>
                <a:spcPts val="275"/>
              </a:spcAft>
              <a:buClrTx/>
              <a:buSzTx/>
              <a:buFontTx/>
              <a:buNone/>
              <a:tabLst/>
              <a:defRPr/>
            </a:pPr>
            <a:r>
              <a:rPr kumimoji="0" lang="en-US" altLang="zh-CN" sz="1100" b="0" i="0" u="none" strike="noStrike" kern="1200" cap="none" spc="0" normalizeH="0" baseline="0" noProof="0">
                <a:ln>
                  <a:noFill/>
                </a:ln>
                <a:solidFill>
                  <a:srgbClr val="183C73"/>
                </a:solidFill>
                <a:effectLst/>
                <a:uLnTx/>
                <a:uFillTx/>
                <a:latin typeface="Arial" panose="020B0604020202020204" pitchFamily="34" charset="0"/>
                <a:cs typeface="Arial" panose="020B0604020202020204" pitchFamily="34" charset="0"/>
              </a:rPr>
              <a:t>Cross-border area: 2 countries</a:t>
            </a:r>
            <a:endParaRPr kumimoji="0" lang="sr-Latn-ME" altLang="zh-CN" sz="1100" b="0" i="0" u="none" strike="noStrike" kern="1200" cap="none" spc="0" normalizeH="0" baseline="0" noProof="0">
              <a:ln>
                <a:noFill/>
              </a:ln>
              <a:solidFill>
                <a:srgbClr val="183C73"/>
              </a:solidFill>
              <a:effectLst/>
              <a:uLnTx/>
              <a:uFillTx/>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ts val="275"/>
              </a:spcBef>
              <a:spcAft>
                <a:spcPts val="275"/>
              </a:spcAft>
              <a:buClrTx/>
              <a:buSzTx/>
              <a:buFontTx/>
              <a:buNone/>
              <a:tabLst/>
              <a:defRPr/>
            </a:pPr>
            <a:r>
              <a:rPr kumimoji="0" lang="en-US" altLang="zh-CN" sz="1100" b="0" i="0" u="none" strike="noStrike" kern="1200" cap="none" spc="0" normalizeH="0" baseline="0" noProof="0">
                <a:ln>
                  <a:noFill/>
                </a:ln>
                <a:solidFill>
                  <a:srgbClr val="183C73"/>
                </a:solidFill>
                <a:effectLst/>
                <a:uLnTx/>
                <a:uFillTx/>
                <a:latin typeface="Arial" panose="020B0604020202020204" pitchFamily="34" charset="0"/>
                <a:cs typeface="Arial" panose="020B0604020202020204" pitchFamily="34" charset="0"/>
              </a:rPr>
              <a:t>Diversity of marine domains</a:t>
            </a:r>
            <a:endParaRPr kumimoji="0" lang="sr-Latn-ME" altLang="zh-CN" sz="1100" b="0" i="0" u="none" strike="noStrike" kern="1200" cap="none" spc="0" normalizeH="0" baseline="0" noProof="0">
              <a:ln>
                <a:noFill/>
              </a:ln>
              <a:solidFill>
                <a:srgbClr val="183C73"/>
              </a:solidFill>
              <a:effectLst/>
              <a:uLnTx/>
              <a:uFillTx/>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ts val="275"/>
              </a:spcBef>
              <a:spcAft>
                <a:spcPts val="275"/>
              </a:spcAft>
              <a:buClrTx/>
              <a:buSzTx/>
              <a:buFontTx/>
              <a:buNone/>
              <a:tabLst/>
              <a:defRPr/>
            </a:pPr>
            <a:r>
              <a:rPr kumimoji="0" lang="en-US" altLang="zh-CN" sz="1100" b="0" i="0" u="none" strike="noStrike" kern="1200" cap="none" spc="0" normalizeH="0" baseline="0" noProof="0">
                <a:ln>
                  <a:noFill/>
                </a:ln>
                <a:solidFill>
                  <a:srgbClr val="183C73"/>
                </a:solidFill>
                <a:effectLst/>
                <a:uLnTx/>
                <a:uFillTx/>
                <a:latin typeface="Arial" panose="020B0604020202020204" pitchFamily="34" charset="0"/>
                <a:cs typeface="Arial" panose="020B0604020202020204" pitchFamily="34" charset="0"/>
              </a:rPr>
              <a:t>MPAs Support huge biodiversity and ecosystem services</a:t>
            </a:r>
            <a:endParaRPr kumimoji="0" lang="sr-Latn-ME" altLang="zh-CN" sz="1100" b="0" i="0" u="none" strike="noStrike" kern="1200" cap="none" spc="0" normalizeH="0" baseline="0" noProof="0">
              <a:ln>
                <a:noFill/>
              </a:ln>
              <a:solidFill>
                <a:srgbClr val="183C73"/>
              </a:solidFill>
              <a:effectLst/>
              <a:uLnTx/>
              <a:uFillTx/>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ts val="275"/>
              </a:spcBef>
              <a:spcAft>
                <a:spcPts val="275"/>
              </a:spcAft>
              <a:buClrTx/>
              <a:buSzTx/>
              <a:buFontTx/>
              <a:buNone/>
              <a:tabLst/>
              <a:defRPr/>
            </a:pPr>
            <a:r>
              <a:rPr kumimoji="0" lang="en-US" altLang="zh-CN" sz="1100" b="0" i="0" u="none" strike="noStrike" kern="1200" cap="none" spc="0" normalizeH="0" baseline="0" noProof="0">
                <a:ln>
                  <a:noFill/>
                </a:ln>
                <a:solidFill>
                  <a:srgbClr val="183C73"/>
                </a:solidFill>
                <a:effectLst/>
                <a:uLnTx/>
                <a:uFillTx/>
                <a:latin typeface="Arial" panose="020B0604020202020204" pitchFamily="34" charset="0"/>
                <a:cs typeface="Arial" panose="020B0604020202020204" pitchFamily="34" charset="0"/>
              </a:rPr>
              <a:t>MPAs fragmented and do not have operational management</a:t>
            </a:r>
            <a:r>
              <a:rPr kumimoji="0" lang="en-US" altLang="zh-CN" sz="1100" b="0" i="0" u="none" strike="noStrike" kern="1200" cap="none" spc="0" normalizeH="0" baseline="0" noProof="0">
                <a:ln>
                  <a:noFill/>
                </a:ln>
                <a:solidFill>
                  <a:srgbClr val="021375"/>
                </a:solidFill>
                <a:effectLst/>
                <a:uLnTx/>
                <a:uFillTx/>
                <a:latin typeface="Arial" panose="020B0604020202020204" pitchFamily="34" charset="0"/>
                <a:cs typeface="Arial" panose="020B0604020202020204" pitchFamily="34" charset="0"/>
              </a:rPr>
              <a:t> </a:t>
            </a:r>
            <a:endParaRPr kumimoji="0" lang="sr-Latn-RS" altLang="sr-Latn-RS" sz="11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10" name="Text Box 9"/>
          <p:cNvSpPr txBox="1">
            <a:spLocks noChangeArrowheads="1"/>
          </p:cNvSpPr>
          <p:nvPr/>
        </p:nvSpPr>
        <p:spPr bwMode="auto">
          <a:xfrm>
            <a:off x="160536" y="4483703"/>
            <a:ext cx="2046339" cy="190767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t" anchorCtr="0" compatLnSpc="1">
            <a:prstTxWarp prst="textNoShape">
              <a:avLst/>
            </a:prstTxWarp>
          </a:bodyPr>
          <a:lstStyle/>
          <a:p>
            <a:pPr marL="0" marR="0" lvl="0" indent="0" algn="ctr" defTabSz="914400" rtl="0" eaLnBrk="0" fontAlgn="base" latinLnBrk="0" hangingPunct="0">
              <a:lnSpc>
                <a:spcPct val="100000"/>
              </a:lnSpc>
              <a:spcBef>
                <a:spcPts val="275"/>
              </a:spcBef>
              <a:spcAft>
                <a:spcPts val="275"/>
              </a:spcAft>
              <a:buClrTx/>
              <a:buSzTx/>
              <a:buFontTx/>
              <a:buNone/>
              <a:tabLst/>
              <a:defRPr/>
            </a:pPr>
            <a:r>
              <a:rPr kumimoji="0" lang="en-US" altLang="zh-CN" sz="1100" b="1" i="0" u="none" strike="noStrike" kern="1200" cap="none" spc="0" normalizeH="0" baseline="0" noProof="0">
                <a:ln>
                  <a:noFill/>
                </a:ln>
                <a:solidFill>
                  <a:srgbClr val="183C73"/>
                </a:solidFill>
                <a:effectLst/>
                <a:uLnTx/>
                <a:uFillTx/>
                <a:latin typeface="Arial" panose="020B0604020202020204" pitchFamily="34" charset="0"/>
                <a:cs typeface="Calibri"/>
              </a:rPr>
              <a:t>ATLANTIC 2 – AZORES</a:t>
            </a:r>
            <a:r>
              <a:rPr kumimoji="0" lang="sr-Latn-ME" altLang="zh-CN" sz="1100" b="1" i="0" u="none" strike="noStrike" kern="1200" cap="none" spc="0" normalizeH="0" baseline="0" noProof="0">
                <a:ln>
                  <a:noFill/>
                </a:ln>
                <a:solidFill>
                  <a:srgbClr val="183C73"/>
                </a:solidFill>
                <a:effectLst/>
                <a:uLnTx/>
                <a:uFillTx/>
                <a:latin typeface="Arial" panose="020B0604020202020204" pitchFamily="34" charset="0"/>
                <a:cs typeface="Calibri"/>
              </a:rPr>
              <a:t> (Graciosa Island)</a:t>
            </a:r>
          </a:p>
          <a:p>
            <a:pPr marL="0" marR="0" lvl="0" indent="0" algn="ctr" defTabSz="914400" rtl="0" eaLnBrk="0" fontAlgn="base" latinLnBrk="0" hangingPunct="0">
              <a:lnSpc>
                <a:spcPct val="100000"/>
              </a:lnSpc>
              <a:spcBef>
                <a:spcPts val="275"/>
              </a:spcBef>
              <a:spcAft>
                <a:spcPts val="275"/>
              </a:spcAft>
              <a:buClrTx/>
              <a:buSzTx/>
              <a:buFontTx/>
              <a:buNone/>
              <a:tabLst/>
              <a:defRPr/>
            </a:pPr>
            <a:r>
              <a:rPr kumimoji="0" lang="sr-Latn-ME" altLang="zh-CN" sz="1100" b="0" i="0" u="none" strike="noStrike" kern="1200" cap="none" spc="0" normalizeH="0" baseline="0" noProof="0">
                <a:ln>
                  <a:noFill/>
                </a:ln>
                <a:solidFill>
                  <a:srgbClr val="183C73"/>
                </a:solidFill>
                <a:effectLst/>
                <a:uLnTx/>
                <a:uFillTx/>
                <a:latin typeface="Arial" panose="020B0604020202020204" pitchFamily="34" charset="0"/>
                <a:cs typeface="Calibri"/>
              </a:rPr>
              <a:t>R</a:t>
            </a:r>
            <a:r>
              <a:rPr kumimoji="0" lang="en-US" altLang="zh-CN" sz="1100" b="0" i="0" u="none" strike="noStrike" kern="1200" cap="none" spc="0" normalizeH="0" baseline="0" noProof="0" err="1">
                <a:ln>
                  <a:noFill/>
                </a:ln>
                <a:solidFill>
                  <a:srgbClr val="183C73"/>
                </a:solidFill>
                <a:effectLst/>
                <a:uLnTx/>
                <a:uFillTx/>
                <a:latin typeface="Arial" panose="020B0604020202020204" pitchFamily="34" charset="0"/>
                <a:cs typeface="Calibri"/>
              </a:rPr>
              <a:t>ich</a:t>
            </a:r>
            <a:r>
              <a:rPr kumimoji="0" lang="en-US" altLang="zh-CN" sz="1100" b="0" i="0" u="none" strike="noStrike" kern="1200" cap="none" spc="0" normalizeH="0" baseline="0" noProof="0">
                <a:ln>
                  <a:noFill/>
                </a:ln>
                <a:solidFill>
                  <a:srgbClr val="183C73"/>
                </a:solidFill>
                <a:effectLst/>
                <a:uLnTx/>
                <a:uFillTx/>
                <a:latin typeface="Arial" panose="020B0604020202020204" pitchFamily="34" charset="0"/>
                <a:cs typeface="Calibri"/>
              </a:rPr>
              <a:t> habitat diversity – knowledge gaps in offshore and coastal areas</a:t>
            </a:r>
            <a:endParaRPr kumimoji="0" lang="sr-Latn-ME" altLang="zh-CN" sz="1100" b="0" i="0" u="none" strike="noStrike" kern="1200" cap="none" spc="0" normalizeH="0" baseline="0" noProof="0">
              <a:ln>
                <a:noFill/>
              </a:ln>
              <a:solidFill>
                <a:srgbClr val="183C73"/>
              </a:solidFill>
              <a:effectLst/>
              <a:uLnTx/>
              <a:uFillTx/>
              <a:latin typeface="Arial" panose="020B0604020202020204" pitchFamily="34" charset="0"/>
              <a:cs typeface="Calibri"/>
            </a:endParaRPr>
          </a:p>
          <a:p>
            <a:pPr marL="0" marR="0" lvl="0" indent="0" algn="ctr" defTabSz="914400" rtl="0" eaLnBrk="0" fontAlgn="base" latinLnBrk="0" hangingPunct="0">
              <a:lnSpc>
                <a:spcPct val="100000"/>
              </a:lnSpc>
              <a:spcBef>
                <a:spcPts val="275"/>
              </a:spcBef>
              <a:spcAft>
                <a:spcPts val="275"/>
              </a:spcAft>
              <a:buClrTx/>
              <a:buSzTx/>
              <a:buFontTx/>
              <a:buNone/>
              <a:tabLst/>
              <a:defRPr/>
            </a:pPr>
            <a:r>
              <a:rPr kumimoji="0" lang="en-US" altLang="zh-CN" sz="1100" b="0" i="0" u="none" strike="noStrike" kern="1200" cap="none" spc="0" normalizeH="0" baseline="0" noProof="0">
                <a:ln>
                  <a:noFill/>
                </a:ln>
                <a:solidFill>
                  <a:srgbClr val="183C73"/>
                </a:solidFill>
                <a:effectLst/>
                <a:uLnTx/>
                <a:uFillTx/>
                <a:latin typeface="Arial" panose="020B0604020202020204" pitchFamily="34" charset="0"/>
                <a:cs typeface="Calibri"/>
              </a:rPr>
              <a:t>Need for strategies to enlarge MPA network and for “fully protected areas”</a:t>
            </a:r>
            <a:endParaRPr kumimoji="0" lang="sr-Latn-ME" altLang="zh-CN" sz="1100" b="0" i="0" u="none" strike="noStrike" kern="1200" cap="none" spc="0" normalizeH="0" baseline="0" noProof="0">
              <a:ln>
                <a:noFill/>
              </a:ln>
              <a:solidFill>
                <a:srgbClr val="183C73"/>
              </a:solidFill>
              <a:effectLst/>
              <a:uLnTx/>
              <a:uFillTx/>
              <a:latin typeface="Arial" panose="020B0604020202020204" pitchFamily="34" charset="0"/>
              <a:cs typeface="Calibri"/>
            </a:endParaRPr>
          </a:p>
          <a:p>
            <a:pPr marL="0" marR="0" lvl="0" indent="0" algn="ctr" defTabSz="914400" rtl="0" eaLnBrk="0" fontAlgn="base" latinLnBrk="0" hangingPunct="0">
              <a:lnSpc>
                <a:spcPct val="100000"/>
              </a:lnSpc>
              <a:spcBef>
                <a:spcPts val="275"/>
              </a:spcBef>
              <a:spcAft>
                <a:spcPts val="275"/>
              </a:spcAft>
              <a:buClrTx/>
              <a:buSzTx/>
              <a:buFontTx/>
              <a:buNone/>
              <a:tabLst/>
              <a:defRPr/>
            </a:pPr>
            <a:r>
              <a:rPr kumimoji="0" lang="en-US" altLang="zh-CN" sz="1100" b="0" i="0" u="none" strike="noStrike" kern="1200" cap="none" spc="0" normalizeH="0" baseline="0" noProof="0">
                <a:ln>
                  <a:noFill/>
                </a:ln>
                <a:solidFill>
                  <a:srgbClr val="183C73"/>
                </a:solidFill>
                <a:effectLst/>
                <a:uLnTx/>
                <a:uFillTx/>
                <a:latin typeface="Arial" panose="020B0604020202020204" pitchFamily="34" charset="0"/>
                <a:cs typeface="Calibri"/>
              </a:rPr>
              <a:t>No MSP approved yet</a:t>
            </a:r>
            <a:endParaRPr kumimoji="0" lang="sr-Latn-RS" altLang="sr-Latn-RS" sz="1800" b="0" i="0" u="none" strike="noStrike" kern="1200" cap="none" spc="0" normalizeH="0" baseline="0" noProof="0">
              <a:ln>
                <a:noFill/>
              </a:ln>
              <a:solidFill>
                <a:srgbClr val="000000"/>
              </a:solidFill>
              <a:effectLst/>
              <a:uLnTx/>
              <a:uFillTx/>
              <a:latin typeface="Arial" panose="020B0604020202020204" pitchFamily="34" charset="0"/>
              <a:cs typeface="Calibri"/>
            </a:endParaRPr>
          </a:p>
        </p:txBody>
      </p:sp>
      <p:sp>
        <p:nvSpPr>
          <p:cNvPr id="13" name="Text Box 12"/>
          <p:cNvSpPr txBox="1">
            <a:spLocks noChangeArrowheads="1"/>
          </p:cNvSpPr>
          <p:nvPr/>
        </p:nvSpPr>
        <p:spPr bwMode="auto">
          <a:xfrm>
            <a:off x="160466" y="2473879"/>
            <a:ext cx="2046269" cy="17517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t" anchorCtr="0" compatLnSpc="1">
            <a:prstTxWarp prst="textNoShape">
              <a:avLst/>
            </a:prstTxWarp>
          </a:bodyPr>
          <a:lstStyle/>
          <a:p>
            <a:pPr marL="0" marR="0" lvl="0" indent="0" algn="ctr" defTabSz="914400" rtl="0" eaLnBrk="0" fontAlgn="base" latinLnBrk="0" hangingPunct="0">
              <a:lnSpc>
                <a:spcPct val="100000"/>
              </a:lnSpc>
              <a:spcBef>
                <a:spcPts val="275"/>
              </a:spcBef>
              <a:spcAft>
                <a:spcPts val="275"/>
              </a:spcAft>
              <a:buClrTx/>
              <a:buSzTx/>
              <a:buFontTx/>
              <a:buNone/>
              <a:tabLst/>
              <a:defRPr/>
            </a:pPr>
            <a:r>
              <a:rPr kumimoji="0" lang="en-US" altLang="zh-CN" sz="1100" b="1" i="0" u="none" strike="noStrike" kern="1200" cap="none" spc="0" normalizeH="0" baseline="0" noProof="0">
                <a:ln>
                  <a:noFill/>
                </a:ln>
                <a:solidFill>
                  <a:srgbClr val="183C73"/>
                </a:solidFill>
                <a:effectLst/>
                <a:uLnTx/>
                <a:uFillTx/>
                <a:latin typeface="Arial" panose="020B0604020202020204" pitchFamily="34" charset="0"/>
                <a:cs typeface="Arial" panose="020B0604020202020204" pitchFamily="34" charset="0"/>
              </a:rPr>
              <a:t>ATLANTIC 1 – GULF OF CADIZ</a:t>
            </a:r>
            <a:endParaRPr kumimoji="0" lang="sr-Latn-ME" altLang="zh-CN" sz="1100" b="1" i="0" u="none" strike="noStrike" kern="1200" cap="none" spc="0" normalizeH="0" baseline="0" noProof="0">
              <a:ln>
                <a:noFill/>
              </a:ln>
              <a:solidFill>
                <a:srgbClr val="183C73"/>
              </a:solidFill>
              <a:effectLst/>
              <a:uLnTx/>
              <a:uFillTx/>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ts val="275"/>
              </a:spcBef>
              <a:spcAft>
                <a:spcPts val="275"/>
              </a:spcAft>
              <a:buClrTx/>
              <a:buSzTx/>
              <a:buFontTx/>
              <a:buNone/>
              <a:tabLst/>
              <a:defRPr/>
            </a:pPr>
            <a:r>
              <a:rPr kumimoji="0" lang="en-US" altLang="zh-CN" sz="1100" b="0" i="0" u="none" strike="noStrike" kern="1200" cap="none" spc="0" normalizeH="0" baseline="0" noProof="0">
                <a:ln>
                  <a:noFill/>
                </a:ln>
                <a:solidFill>
                  <a:srgbClr val="183C73"/>
                </a:solidFill>
                <a:effectLst/>
                <a:uLnTx/>
                <a:uFillTx/>
                <a:latin typeface="Arial" panose="020B0604020202020204" pitchFamily="34" charset="0"/>
                <a:cs typeface="Arial" panose="020B0604020202020204" pitchFamily="34" charset="0"/>
              </a:rPr>
              <a:t>Hot spots with special needs for MSP and MPA</a:t>
            </a:r>
            <a:endParaRPr kumimoji="0" lang="sr-Latn-ME" altLang="zh-CN" sz="1100" b="0" i="0" u="none" strike="noStrike" kern="1200" cap="none" spc="0" normalizeH="0" baseline="0" noProof="0">
              <a:ln>
                <a:noFill/>
              </a:ln>
              <a:solidFill>
                <a:srgbClr val="183C73"/>
              </a:solidFill>
              <a:effectLst/>
              <a:uLnTx/>
              <a:uFillTx/>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ts val="275"/>
              </a:spcBef>
              <a:spcAft>
                <a:spcPts val="275"/>
              </a:spcAft>
              <a:buClrTx/>
              <a:buSzTx/>
              <a:buFontTx/>
              <a:buNone/>
              <a:tabLst/>
              <a:defRPr/>
            </a:pPr>
            <a:r>
              <a:rPr kumimoji="0" lang="en-US" altLang="zh-CN" sz="1100" b="0" i="0" u="none" strike="noStrike" kern="1200" cap="none" spc="0" normalizeH="0" baseline="0" noProof="0">
                <a:ln>
                  <a:noFill/>
                </a:ln>
                <a:solidFill>
                  <a:srgbClr val="183C73"/>
                </a:solidFill>
                <a:effectLst/>
                <a:uLnTx/>
                <a:uFillTx/>
                <a:latin typeface="Arial" panose="020B0604020202020204" pitchFamily="34" charset="0"/>
                <a:cs typeface="Arial" panose="020B0604020202020204" pitchFamily="34" charset="0"/>
              </a:rPr>
              <a:t>Need for improvement of MSP and stronger consideration of sea-land interactions in planning</a:t>
            </a:r>
            <a:endParaRPr kumimoji="0" lang="sr-Latn-ME" altLang="zh-CN" sz="1100" b="0" i="0" u="none" strike="noStrike" kern="1200" cap="none" spc="0" normalizeH="0" baseline="0" noProof="0">
              <a:ln>
                <a:noFill/>
              </a:ln>
              <a:solidFill>
                <a:srgbClr val="183C73"/>
              </a:solidFill>
              <a:effectLst/>
              <a:uLnTx/>
              <a:uFillTx/>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ts val="275"/>
              </a:spcBef>
              <a:spcAft>
                <a:spcPts val="275"/>
              </a:spcAft>
              <a:buClrTx/>
              <a:buSzTx/>
              <a:buFontTx/>
              <a:buNone/>
              <a:tabLst/>
              <a:defRPr/>
            </a:pPr>
            <a:r>
              <a:rPr kumimoji="0" lang="en-US" altLang="zh-CN" sz="1100" b="0" i="0" u="none" strike="noStrike" kern="1200" cap="none" spc="0" normalizeH="0" baseline="0" noProof="0">
                <a:ln>
                  <a:noFill/>
                </a:ln>
                <a:solidFill>
                  <a:srgbClr val="183C73"/>
                </a:solidFill>
                <a:effectLst/>
                <a:uLnTx/>
                <a:uFillTx/>
                <a:latin typeface="Arial" panose="020B0604020202020204" pitchFamily="34" charset="0"/>
                <a:cs typeface="Arial" panose="020B0604020202020204" pitchFamily="34" charset="0"/>
              </a:rPr>
              <a:t>Human activities threaten MPAs in their vicinity</a:t>
            </a:r>
            <a:endParaRPr kumimoji="0" lang="sr-Latn-RS" altLang="sr-Latn-RS" sz="18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16" name="Text Box 3"/>
          <p:cNvSpPr txBox="1">
            <a:spLocks noChangeArrowheads="1"/>
          </p:cNvSpPr>
          <p:nvPr/>
        </p:nvSpPr>
        <p:spPr bwMode="auto">
          <a:xfrm>
            <a:off x="10020551" y="2401731"/>
            <a:ext cx="2019237" cy="1557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t" anchorCtr="0" compatLnSpc="1">
            <a:prstTxWarp prst="textNoShape">
              <a:avLst/>
            </a:prstTxWarp>
          </a:bodyPr>
          <a:lstStyle/>
          <a:p>
            <a:pPr marL="0" marR="0" lvl="0" indent="0" algn="ctr" defTabSz="914400" rtl="0" eaLnBrk="0" fontAlgn="base" latinLnBrk="0" hangingPunct="0">
              <a:lnSpc>
                <a:spcPct val="100000"/>
              </a:lnSpc>
              <a:spcBef>
                <a:spcPts val="275"/>
              </a:spcBef>
              <a:spcAft>
                <a:spcPts val="275"/>
              </a:spcAft>
              <a:buClrTx/>
              <a:buSzTx/>
              <a:buFontTx/>
              <a:buNone/>
              <a:tabLst/>
              <a:defRPr/>
            </a:pPr>
            <a:r>
              <a:rPr kumimoji="0" lang="en-US" altLang="zh-CN" sz="1100" b="1" i="0" u="none" strike="noStrike" kern="1200" cap="none" spc="0" normalizeH="0" baseline="0" noProof="0">
                <a:ln>
                  <a:noFill/>
                </a:ln>
                <a:solidFill>
                  <a:srgbClr val="183C73"/>
                </a:solidFill>
                <a:effectLst/>
                <a:uLnTx/>
                <a:uFillTx/>
                <a:latin typeface="Arial" panose="020B0604020202020204" pitchFamily="34" charset="0"/>
                <a:cs typeface="Calibri"/>
              </a:rPr>
              <a:t>NORTH SEA – BELGIAN AREA</a:t>
            </a:r>
            <a:endParaRPr kumimoji="0" lang="sr-Latn-ME" altLang="zh-CN" sz="1100" b="1" i="0" u="none" strike="noStrike" kern="1200" cap="none" spc="0" normalizeH="0" baseline="0" noProof="0">
              <a:ln>
                <a:noFill/>
              </a:ln>
              <a:solidFill>
                <a:srgbClr val="183C73"/>
              </a:solidFill>
              <a:effectLst/>
              <a:uLnTx/>
              <a:uFillTx/>
              <a:latin typeface="Arial" panose="020B0604020202020204" pitchFamily="34" charset="0"/>
              <a:cs typeface="Calibri"/>
            </a:endParaRPr>
          </a:p>
          <a:p>
            <a:pPr marL="0" marR="0" lvl="0" indent="0" algn="ctr" defTabSz="914400" rtl="0" eaLnBrk="0" fontAlgn="base" latinLnBrk="0" hangingPunct="0">
              <a:lnSpc>
                <a:spcPct val="100000"/>
              </a:lnSpc>
              <a:spcBef>
                <a:spcPts val="275"/>
              </a:spcBef>
              <a:spcAft>
                <a:spcPts val="275"/>
              </a:spcAft>
              <a:buClrTx/>
              <a:buSzTx/>
              <a:buFontTx/>
              <a:buNone/>
              <a:tabLst/>
              <a:defRPr/>
            </a:pPr>
            <a:r>
              <a:rPr kumimoji="0" lang="en-US" altLang="zh-CN" sz="1100" b="0" i="0" u="none" strike="noStrike" kern="1200" cap="none" spc="0" normalizeH="0" baseline="0" noProof="0">
                <a:ln>
                  <a:noFill/>
                </a:ln>
                <a:solidFill>
                  <a:srgbClr val="183C73"/>
                </a:solidFill>
                <a:effectLst/>
                <a:uLnTx/>
                <a:uFillTx/>
                <a:latin typeface="Arial" panose="020B0604020202020204" pitchFamily="34" charset="0"/>
                <a:cs typeface="Calibri"/>
              </a:rPr>
              <a:t>Well studied and monitored area</a:t>
            </a:r>
            <a:endParaRPr kumimoji="0" lang="sr-Latn-ME" altLang="zh-CN" sz="1100" b="0" i="0" u="none" strike="noStrike" kern="1200" cap="none" spc="0" normalizeH="0" baseline="0" noProof="0">
              <a:ln>
                <a:noFill/>
              </a:ln>
              <a:solidFill>
                <a:srgbClr val="183C73"/>
              </a:solidFill>
              <a:effectLst/>
              <a:uLnTx/>
              <a:uFillTx/>
              <a:latin typeface="Arial" panose="020B0604020202020204" pitchFamily="34" charset="0"/>
              <a:cs typeface="Calibri"/>
            </a:endParaRPr>
          </a:p>
          <a:p>
            <a:pPr marL="0" marR="0" lvl="0" indent="0" algn="ctr" defTabSz="914400" rtl="0" eaLnBrk="0" fontAlgn="base" latinLnBrk="0" hangingPunct="0">
              <a:lnSpc>
                <a:spcPct val="100000"/>
              </a:lnSpc>
              <a:spcBef>
                <a:spcPts val="275"/>
              </a:spcBef>
              <a:spcAft>
                <a:spcPts val="275"/>
              </a:spcAft>
              <a:buClrTx/>
              <a:buSzTx/>
              <a:buFontTx/>
              <a:buNone/>
              <a:tabLst/>
              <a:defRPr/>
            </a:pPr>
            <a:r>
              <a:rPr kumimoji="0" lang="en-US" altLang="zh-CN" sz="1100" b="0" i="0" u="none" strike="noStrike" kern="1200" cap="none" spc="0" normalizeH="0" baseline="0" noProof="0">
                <a:ln>
                  <a:noFill/>
                </a:ln>
                <a:solidFill>
                  <a:srgbClr val="183C73"/>
                </a:solidFill>
                <a:effectLst/>
                <a:uLnTx/>
                <a:uFillTx/>
                <a:latin typeface="Arial" panose="020B0604020202020204" pitchFamily="34" charset="0"/>
                <a:cs typeface="Calibri"/>
              </a:rPr>
              <a:t>Need for spatial strategy for pelagic biodiversity conservation</a:t>
            </a:r>
            <a:endParaRPr kumimoji="0" lang="sr-Latn-ME" altLang="zh-CN" sz="1100" b="0" i="0" u="none" strike="noStrike" kern="1200" cap="none" spc="0" normalizeH="0" baseline="0" noProof="0">
              <a:ln>
                <a:noFill/>
              </a:ln>
              <a:solidFill>
                <a:srgbClr val="183C73"/>
              </a:solidFill>
              <a:effectLst/>
              <a:uLnTx/>
              <a:uFillTx/>
              <a:latin typeface="Arial" panose="020B0604020202020204" pitchFamily="34" charset="0"/>
              <a:cs typeface="Calibri"/>
            </a:endParaRPr>
          </a:p>
          <a:p>
            <a:pPr marL="0" marR="0" lvl="0" indent="0" algn="ctr" defTabSz="914400" rtl="0" eaLnBrk="0" fontAlgn="base" latinLnBrk="0" hangingPunct="0">
              <a:lnSpc>
                <a:spcPct val="100000"/>
              </a:lnSpc>
              <a:spcBef>
                <a:spcPts val="275"/>
              </a:spcBef>
              <a:spcAft>
                <a:spcPts val="275"/>
              </a:spcAft>
              <a:buClrTx/>
              <a:buSzTx/>
              <a:buFontTx/>
              <a:buNone/>
              <a:tabLst/>
              <a:defRPr/>
            </a:pPr>
            <a:r>
              <a:rPr kumimoji="0" lang="en-US" altLang="zh-CN" sz="1100" b="0" i="0" u="none" strike="noStrike" kern="1200" cap="none" spc="0" normalizeH="0" baseline="0" noProof="0">
                <a:ln>
                  <a:noFill/>
                </a:ln>
                <a:solidFill>
                  <a:srgbClr val="183C73"/>
                </a:solidFill>
                <a:effectLst/>
                <a:uLnTx/>
                <a:uFillTx/>
                <a:latin typeface="Arial" panose="020B0604020202020204" pitchFamily="34" charset="0"/>
                <a:cs typeface="Calibri"/>
              </a:rPr>
              <a:t>Need for geographical biodiversity assessments units</a:t>
            </a:r>
            <a:endParaRPr kumimoji="0" lang="sr-Latn-RS" altLang="sr-Latn-RS" sz="1800" b="0" i="0" u="none" strike="noStrike" kern="1200" cap="none" spc="0" normalizeH="0" baseline="0" noProof="0">
              <a:ln>
                <a:noFill/>
              </a:ln>
              <a:solidFill>
                <a:srgbClr val="000000"/>
              </a:solidFill>
              <a:effectLst/>
              <a:uLnTx/>
              <a:uFillTx/>
              <a:latin typeface="Arial" panose="020B0604020202020204" pitchFamily="34" charset="0"/>
              <a:cs typeface="Calibri"/>
            </a:endParaRPr>
          </a:p>
        </p:txBody>
      </p:sp>
      <p:sp>
        <p:nvSpPr>
          <p:cNvPr id="19" name="Text Box 6"/>
          <p:cNvSpPr txBox="1">
            <a:spLocks noChangeArrowheads="1"/>
          </p:cNvSpPr>
          <p:nvPr/>
        </p:nvSpPr>
        <p:spPr bwMode="auto">
          <a:xfrm>
            <a:off x="9952358" y="4154993"/>
            <a:ext cx="2129123" cy="155642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t" anchorCtr="0" compatLnSpc="1">
            <a:prstTxWarp prst="textNoShape">
              <a:avLst/>
            </a:prstTxWarp>
          </a:bodyPr>
          <a:lstStyle/>
          <a:p>
            <a:pPr marL="0" marR="0" lvl="0" indent="0" algn="ctr" defTabSz="914400" rtl="0" eaLnBrk="0" fontAlgn="base" latinLnBrk="0" hangingPunct="0">
              <a:lnSpc>
                <a:spcPct val="100000"/>
              </a:lnSpc>
              <a:spcBef>
                <a:spcPts val="275"/>
              </a:spcBef>
              <a:spcAft>
                <a:spcPts val="275"/>
              </a:spcAft>
              <a:buClrTx/>
              <a:buSzTx/>
              <a:buFontTx/>
              <a:buNone/>
              <a:tabLst/>
              <a:defRPr/>
            </a:pPr>
            <a:r>
              <a:rPr kumimoji="0" lang="en-US" altLang="zh-CN" sz="1100" b="1" i="0" u="none" strike="noStrike" kern="1200" cap="none" spc="0" normalizeH="0" baseline="0" noProof="0">
                <a:ln>
                  <a:noFill/>
                </a:ln>
                <a:solidFill>
                  <a:srgbClr val="183C73"/>
                </a:solidFill>
                <a:effectLst/>
                <a:uLnTx/>
                <a:uFillTx/>
                <a:latin typeface="Arial" panose="020B0604020202020204" pitchFamily="34" charset="0"/>
                <a:cs typeface="Calibri"/>
              </a:rPr>
              <a:t>NW-MED</a:t>
            </a:r>
          </a:p>
          <a:p>
            <a:pPr marL="0" marR="0" lvl="0" indent="0" algn="ctr" defTabSz="914400" rtl="0" eaLnBrk="0" fontAlgn="base" latinLnBrk="0" hangingPunct="0">
              <a:lnSpc>
                <a:spcPct val="100000"/>
              </a:lnSpc>
              <a:spcBef>
                <a:spcPct val="0"/>
              </a:spcBef>
              <a:spcAft>
                <a:spcPts val="800"/>
              </a:spcAft>
              <a:buClrTx/>
              <a:buSzTx/>
              <a:buFontTx/>
              <a:buNone/>
              <a:tabLst/>
              <a:defRPr/>
            </a:pPr>
            <a:r>
              <a:rPr kumimoji="0" lang="en-US" altLang="zh-CN" sz="1100" b="0" i="0" u="none" strike="noStrike" kern="1200" cap="none" spc="0" normalizeH="0" baseline="0" noProof="0">
                <a:ln>
                  <a:noFill/>
                </a:ln>
                <a:solidFill>
                  <a:srgbClr val="183C73"/>
                </a:solidFill>
                <a:effectLst/>
                <a:uLnTx/>
                <a:uFillTx/>
                <a:latin typeface="Arial" panose="020B0604020202020204" pitchFamily="34" charset="0"/>
                <a:cs typeface="Calibri"/>
              </a:rPr>
              <a:t> Governance complexity as area is shared between 3 countries</a:t>
            </a:r>
          </a:p>
          <a:p>
            <a:pPr marL="0" marR="0" lvl="0" indent="0" algn="ctr" defTabSz="914400" rtl="0" eaLnBrk="0" fontAlgn="base" latinLnBrk="0" hangingPunct="0">
              <a:lnSpc>
                <a:spcPct val="100000"/>
              </a:lnSpc>
              <a:spcBef>
                <a:spcPct val="0"/>
              </a:spcBef>
              <a:spcAft>
                <a:spcPts val="800"/>
              </a:spcAft>
              <a:buClrTx/>
              <a:buSzTx/>
              <a:buFontTx/>
              <a:buNone/>
              <a:tabLst/>
              <a:defRPr/>
            </a:pPr>
            <a:r>
              <a:rPr kumimoji="0" lang="en-US" altLang="zh-CN" sz="1100" b="0" i="0" u="none" strike="noStrike" kern="1200" cap="none" spc="0" normalizeH="0" baseline="0" noProof="0">
                <a:ln>
                  <a:noFill/>
                </a:ln>
                <a:solidFill>
                  <a:srgbClr val="183C73"/>
                </a:solidFill>
                <a:effectLst/>
                <a:uLnTx/>
                <a:uFillTx/>
                <a:latin typeface="Arial" panose="020B0604020202020204" pitchFamily="34" charset="0"/>
                <a:cs typeface="Calibri"/>
              </a:rPr>
              <a:t> Large spatial scale</a:t>
            </a:r>
          </a:p>
          <a:p>
            <a:pPr marL="0" marR="0" lvl="0" indent="0" algn="ctr" defTabSz="914400" rtl="0" eaLnBrk="0" fontAlgn="base" latinLnBrk="0" hangingPunct="0">
              <a:lnSpc>
                <a:spcPct val="100000"/>
              </a:lnSpc>
              <a:spcBef>
                <a:spcPct val="0"/>
              </a:spcBef>
              <a:spcAft>
                <a:spcPts val="800"/>
              </a:spcAft>
              <a:buClrTx/>
              <a:buSzTx/>
              <a:buFontTx/>
              <a:buNone/>
              <a:tabLst/>
              <a:defRPr/>
            </a:pPr>
            <a:r>
              <a:rPr kumimoji="0" lang="en-US" altLang="zh-CN" sz="1100" b="0" i="0" u="none" strike="noStrike" kern="1200" cap="none" spc="0" normalizeH="0" baseline="0" noProof="0">
                <a:ln>
                  <a:noFill/>
                </a:ln>
                <a:solidFill>
                  <a:srgbClr val="183C73"/>
                </a:solidFill>
                <a:effectLst/>
                <a:uLnTx/>
                <a:uFillTx/>
                <a:latin typeface="Arial" panose="020B0604020202020204" pitchFamily="34" charset="0"/>
                <a:cs typeface="Calibri"/>
              </a:rPr>
              <a:t> Diversity of marine domains</a:t>
            </a:r>
          </a:p>
          <a:p>
            <a:pPr marL="0" marR="0" lvl="0" indent="0" algn="ctr" defTabSz="914400" rtl="0" eaLnBrk="0" fontAlgn="base" latinLnBrk="0" hangingPunct="0">
              <a:lnSpc>
                <a:spcPct val="100000"/>
              </a:lnSpc>
              <a:spcBef>
                <a:spcPct val="0"/>
              </a:spcBef>
              <a:spcAft>
                <a:spcPts val="800"/>
              </a:spcAft>
              <a:buClrTx/>
              <a:buSzTx/>
              <a:buFontTx/>
              <a:buNone/>
              <a:tabLst/>
              <a:defRPr/>
            </a:pPr>
            <a:r>
              <a:rPr kumimoji="0" lang="en-US" altLang="zh-CN" sz="1100" b="0" i="0" u="none" strike="noStrike" kern="1200" cap="none" spc="0" normalizeH="0" baseline="0" noProof="0">
                <a:ln>
                  <a:noFill/>
                </a:ln>
                <a:solidFill>
                  <a:srgbClr val="183C73"/>
                </a:solidFill>
                <a:effectLst/>
                <a:uLnTx/>
                <a:uFillTx/>
                <a:latin typeface="Arial" panose="020B0604020202020204" pitchFamily="34" charset="0"/>
                <a:cs typeface="Calibri"/>
              </a:rPr>
              <a:t> Multiplicity of human</a:t>
            </a:r>
            <a:r>
              <a:rPr kumimoji="0" lang="en-US" altLang="zh-CN" sz="1100" b="0" i="0" u="none" strike="noStrike" kern="1200" cap="none" spc="0" normalizeH="0" baseline="0" noProof="0">
                <a:ln>
                  <a:noFill/>
                </a:ln>
                <a:solidFill>
                  <a:srgbClr val="021375"/>
                </a:solidFill>
                <a:effectLst/>
                <a:uLnTx/>
                <a:uFillTx/>
                <a:latin typeface="Arial" panose="020B0604020202020204" pitchFamily="34" charset="0"/>
                <a:cs typeface="Calibri"/>
              </a:rPr>
              <a:t> activities</a:t>
            </a:r>
            <a:endParaRPr kumimoji="0" lang="sr-Latn-RS" altLang="sr-Latn-RS" sz="1100" b="0" i="0" u="none" strike="noStrike" kern="1200" cap="none" spc="0" normalizeH="0" baseline="0" noProof="0">
              <a:ln>
                <a:noFill/>
              </a:ln>
              <a:solidFill>
                <a:srgbClr val="000000"/>
              </a:solidFill>
              <a:effectLst/>
              <a:uLnTx/>
              <a:uFillTx/>
              <a:latin typeface="Arial" panose="020B0604020202020204" pitchFamily="34" charset="0"/>
              <a:cs typeface="Calibri"/>
            </a:endParaRPr>
          </a:p>
        </p:txBody>
      </p:sp>
    </p:spTree>
    <p:extLst>
      <p:ext uri="{BB962C8B-B14F-4D97-AF65-F5344CB8AC3E}">
        <p14:creationId xmlns:p14="http://schemas.microsoft.com/office/powerpoint/2010/main" val="4019647688"/>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7194" y="365126"/>
            <a:ext cx="10515600" cy="975994"/>
          </a:xfrm>
        </p:spPr>
        <p:txBody>
          <a:bodyPr/>
          <a:lstStyle/>
          <a:p>
            <a:r>
              <a:rPr lang="sr-Latn-ME"/>
              <a:t>MSP4BIO: KEY RESULTS</a:t>
            </a:r>
          </a:p>
        </p:txBody>
      </p:sp>
      <p:sp>
        <p:nvSpPr>
          <p:cNvPr id="4" name="TextBox 3">
            <a:extLst>
              <a:ext uri="{FF2B5EF4-FFF2-40B4-BE49-F238E27FC236}">
                <a16:creationId xmlns:a16="http://schemas.microsoft.com/office/drawing/2014/main" id="{9EFC253F-CE52-10F6-5A57-F011C79986BF}"/>
              </a:ext>
            </a:extLst>
          </p:cNvPr>
          <p:cNvSpPr txBox="1"/>
          <p:nvPr/>
        </p:nvSpPr>
        <p:spPr>
          <a:xfrm>
            <a:off x="1607120" y="2696549"/>
            <a:ext cx="3272911" cy="646331"/>
          </a:xfrm>
          <a:prstGeom prst="rect">
            <a:avLst/>
          </a:prstGeom>
          <a:noFill/>
          <a:ln w="38100">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002060"/>
                </a:solidFill>
                <a:effectLst/>
                <a:uLnTx/>
                <a:uFillTx/>
                <a:latin typeface="Arial" panose="020B0604020202020204" pitchFamily="34" charset="0"/>
                <a:cs typeface="Arial" panose="020B0604020202020204" pitchFamily="34" charset="0"/>
              </a:rPr>
              <a:t>EU-wide overview of biodiversity data availability</a:t>
            </a:r>
            <a:endParaRPr kumimoji="0" lang="en-GB" sz="1800" b="0" i="0" u="none" strike="noStrike" kern="1200" cap="none" spc="0" normalizeH="0" baseline="0" noProof="0">
              <a:ln>
                <a:noFill/>
              </a:ln>
              <a:solidFill>
                <a:srgbClr val="002060"/>
              </a:solidFill>
              <a:effectLst/>
              <a:uLnTx/>
              <a:uFillTx/>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5AE812AF-15E8-6D3A-0D62-A111A429D2DA}"/>
              </a:ext>
            </a:extLst>
          </p:cNvPr>
          <p:cNvSpPr txBox="1"/>
          <p:nvPr/>
        </p:nvSpPr>
        <p:spPr>
          <a:xfrm>
            <a:off x="633001" y="4588120"/>
            <a:ext cx="3922560" cy="923330"/>
          </a:xfrm>
          <a:prstGeom prst="rect">
            <a:avLst/>
          </a:prstGeom>
          <a:noFill/>
          <a:ln w="38100">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002060"/>
                </a:solidFill>
                <a:effectLst/>
                <a:uLnTx/>
                <a:uFillTx/>
                <a:latin typeface="Arial" panose="020B0604020202020204" pitchFamily="34" charset="0"/>
                <a:cs typeface="Arial" panose="020B0604020202020204" pitchFamily="34" charset="0"/>
              </a:rPr>
              <a:t>Ecological Toolkit </a:t>
            </a:r>
            <a:r>
              <a:rPr kumimoji="0" lang="en-GB" sz="18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rPr>
              <a:t>ensuring better integration of data in decision making (improved DSTs)</a:t>
            </a:r>
          </a:p>
        </p:txBody>
      </p:sp>
      <p:sp>
        <p:nvSpPr>
          <p:cNvPr id="6" name="TextBox 5">
            <a:extLst>
              <a:ext uri="{FF2B5EF4-FFF2-40B4-BE49-F238E27FC236}">
                <a16:creationId xmlns:a16="http://schemas.microsoft.com/office/drawing/2014/main" id="{8348D5B1-472E-8770-FBA0-C0A5B2566D2D}"/>
              </a:ext>
            </a:extLst>
          </p:cNvPr>
          <p:cNvSpPr txBox="1"/>
          <p:nvPr/>
        </p:nvSpPr>
        <p:spPr>
          <a:xfrm>
            <a:off x="5165534" y="3192302"/>
            <a:ext cx="5150041" cy="1200329"/>
          </a:xfrm>
          <a:prstGeom prst="rect">
            <a:avLst/>
          </a:prstGeom>
          <a:noFill/>
          <a:ln w="57150">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39BBA6"/>
                </a:solidFill>
                <a:effectLst/>
                <a:uLnTx/>
                <a:uFillTx/>
                <a:latin typeface="Arial" panose="020B0604020202020204" pitchFamily="34" charset="0"/>
                <a:cs typeface="Arial" panose="020B0604020202020204" pitchFamily="34" charset="0"/>
              </a:rPr>
              <a:t>Integrated modular management framework </a:t>
            </a:r>
            <a:r>
              <a:rPr kumimoji="0" lang="en-GB" sz="18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rPr>
              <a:t>allowing for better integration of biodiversity considerations in MSP, wider participation and adaptation </a:t>
            </a:r>
          </a:p>
        </p:txBody>
      </p:sp>
      <p:sp>
        <p:nvSpPr>
          <p:cNvPr id="7" name="TextBox 6">
            <a:extLst>
              <a:ext uri="{FF2B5EF4-FFF2-40B4-BE49-F238E27FC236}">
                <a16:creationId xmlns:a16="http://schemas.microsoft.com/office/drawing/2014/main" id="{0E9683EB-3E81-860B-30E9-237859558132}"/>
              </a:ext>
            </a:extLst>
          </p:cNvPr>
          <p:cNvSpPr txBox="1"/>
          <p:nvPr/>
        </p:nvSpPr>
        <p:spPr>
          <a:xfrm>
            <a:off x="8534670" y="4639156"/>
            <a:ext cx="3562483" cy="1200329"/>
          </a:xfrm>
          <a:prstGeom prst="rect">
            <a:avLst/>
          </a:prstGeom>
          <a:noFill/>
          <a:ln w="38100">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2060"/>
                </a:solidFill>
                <a:effectLst/>
                <a:uLnTx/>
                <a:uFillTx/>
                <a:latin typeface="Arial" panose="020B0604020202020204" pitchFamily="34" charset="0"/>
                <a:cs typeface="Arial" panose="020B0604020202020204" pitchFamily="34" charset="0"/>
              </a:rPr>
              <a:t>P</a:t>
            </a:r>
            <a:r>
              <a:rPr kumimoji="0" lang="en-GB" sz="18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rPr>
              <a:t>articipatory development of integrated </a:t>
            </a:r>
            <a:r>
              <a:rPr kumimoji="0" lang="en-GB" sz="1800" b="1" i="0" u="none" strike="noStrike" kern="1200" cap="none" spc="0" normalizeH="0" baseline="0" noProof="0">
                <a:ln>
                  <a:noFill/>
                </a:ln>
                <a:solidFill>
                  <a:srgbClr val="002060"/>
                </a:solidFill>
                <a:effectLst/>
                <a:uLnTx/>
                <a:uFillTx/>
                <a:latin typeface="Arial" panose="020B0604020202020204" pitchFamily="34" charset="0"/>
                <a:cs typeface="Arial" panose="020B0604020202020204" pitchFamily="34" charset="0"/>
              </a:rPr>
              <a:t>trade-off scenarios. Good management practices </a:t>
            </a:r>
            <a:r>
              <a:rPr kumimoji="0" lang="en-GB" sz="1800" b="0" i="0" u="none" strike="noStrike" kern="1200" cap="none" spc="0" normalizeH="0" baseline="0" noProof="0">
                <a:ln>
                  <a:noFill/>
                </a:ln>
                <a:solidFill>
                  <a:srgbClr val="002060"/>
                </a:solidFill>
                <a:effectLst/>
                <a:uLnTx/>
                <a:uFillTx/>
                <a:latin typeface="Arial" panose="020B0604020202020204" pitchFamily="34" charset="0"/>
                <a:cs typeface="Arial" panose="020B0604020202020204" pitchFamily="34" charset="0"/>
              </a:rPr>
              <a:t>for blue economy sectors.</a:t>
            </a:r>
          </a:p>
        </p:txBody>
      </p:sp>
      <p:sp>
        <p:nvSpPr>
          <p:cNvPr id="8" name="TextBox 7">
            <a:extLst>
              <a:ext uri="{FF2B5EF4-FFF2-40B4-BE49-F238E27FC236}">
                <a16:creationId xmlns:a16="http://schemas.microsoft.com/office/drawing/2014/main" id="{7F4B4E0F-8FF0-4847-42EC-C538F4749E3E}"/>
              </a:ext>
            </a:extLst>
          </p:cNvPr>
          <p:cNvSpPr txBox="1"/>
          <p:nvPr/>
        </p:nvSpPr>
        <p:spPr>
          <a:xfrm>
            <a:off x="7290773" y="1897361"/>
            <a:ext cx="4176058" cy="923330"/>
          </a:xfrm>
          <a:prstGeom prst="rect">
            <a:avLst/>
          </a:prstGeom>
          <a:noFill/>
          <a:ln w="38100">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002060"/>
                </a:solidFill>
                <a:effectLst/>
                <a:uLnTx/>
                <a:uFillTx/>
                <a:latin typeface="Arial" panose="020B0604020202020204" pitchFamily="34" charset="0"/>
                <a:cs typeface="Arial" panose="020B0604020202020204" pitchFamily="34" charset="0"/>
              </a:rPr>
              <a:t>Policy coherence solutions </a:t>
            </a:r>
            <a:r>
              <a:rPr kumimoji="0" lang="en-GB" sz="18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rPr>
              <a:t>to strengthen MSPs compatibility with the new biodiversity policy requirements </a:t>
            </a:r>
          </a:p>
        </p:txBody>
      </p:sp>
      <p:pic>
        <p:nvPicPr>
          <p:cNvPr id="9" name="Picture 29"/>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496770" y="2486267"/>
            <a:ext cx="3586114" cy="1130928"/>
          </a:xfrm>
          <a:prstGeom prst="rect">
            <a:avLst/>
          </a:prstGeom>
        </p:spPr>
      </p:pic>
      <p:pic>
        <p:nvPicPr>
          <p:cNvPr id="10" name="Picture 30"/>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4726272" y="3044736"/>
            <a:ext cx="5632711" cy="1600221"/>
          </a:xfrm>
          <a:prstGeom prst="rect">
            <a:avLst/>
          </a:prstGeom>
        </p:spPr>
      </p:pic>
      <p:pic>
        <p:nvPicPr>
          <p:cNvPr id="11" name="Picture 29"/>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6842684" y="1520291"/>
            <a:ext cx="5254469" cy="1786520"/>
          </a:xfrm>
          <a:prstGeom prst="rect">
            <a:avLst/>
          </a:prstGeom>
        </p:spPr>
      </p:pic>
      <p:pic>
        <p:nvPicPr>
          <p:cNvPr id="12" name="Picture 29"/>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3303759" y="1575376"/>
            <a:ext cx="3778852" cy="1020127"/>
          </a:xfrm>
          <a:prstGeom prst="rect">
            <a:avLst/>
          </a:prstGeom>
        </p:spPr>
      </p:pic>
      <p:pic>
        <p:nvPicPr>
          <p:cNvPr id="14" name="Picture 29"/>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439709" y="4377602"/>
            <a:ext cx="4194340" cy="1426076"/>
          </a:xfrm>
          <a:prstGeom prst="rect">
            <a:avLst/>
          </a:prstGeom>
        </p:spPr>
      </p:pic>
      <p:pic>
        <p:nvPicPr>
          <p:cNvPr id="15" name="Picture 27"/>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1582363">
            <a:off x="11166039" y="3091839"/>
            <a:ext cx="1653372" cy="1587237"/>
          </a:xfrm>
          <a:prstGeom prst="rect">
            <a:avLst/>
          </a:prstGeom>
        </p:spPr>
      </p:pic>
      <p:pic>
        <p:nvPicPr>
          <p:cNvPr id="17" name="Picture 25"/>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rot="138752">
            <a:off x="-520238" y="1465906"/>
            <a:ext cx="1547672" cy="1970416"/>
          </a:xfrm>
          <a:prstGeom prst="rect">
            <a:avLst/>
          </a:prstGeom>
        </p:spPr>
      </p:pic>
      <p:pic>
        <p:nvPicPr>
          <p:cNvPr id="18" name="Picture 26">
            <a:hlinkClick r:id="rId10" tooltip="https://www.canva.com/design/DAFRePDqPtg/edi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rot="750220">
            <a:off x="-1128975" y="1851555"/>
            <a:ext cx="2701269" cy="3069624"/>
          </a:xfrm>
          <a:prstGeom prst="rect">
            <a:avLst/>
          </a:prstGeom>
        </p:spPr>
      </p:pic>
      <p:sp>
        <p:nvSpPr>
          <p:cNvPr id="3" name="TextBox 2">
            <a:extLst>
              <a:ext uri="{FF2B5EF4-FFF2-40B4-BE49-F238E27FC236}">
                <a16:creationId xmlns:a16="http://schemas.microsoft.com/office/drawing/2014/main" id="{72B04616-54FF-F6CF-A67B-0A2D75A75B70}"/>
              </a:ext>
            </a:extLst>
          </p:cNvPr>
          <p:cNvSpPr txBox="1"/>
          <p:nvPr/>
        </p:nvSpPr>
        <p:spPr>
          <a:xfrm>
            <a:off x="4882624" y="5101932"/>
            <a:ext cx="3155320" cy="923330"/>
          </a:xfrm>
          <a:prstGeom prst="rect">
            <a:avLst/>
          </a:prstGeom>
          <a:noFill/>
          <a:ln w="38100">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rPr>
              <a:t>6 demonstrators at different governance levels producing </a:t>
            </a:r>
            <a:r>
              <a:rPr kumimoji="0" lang="en-GB" sz="1800" b="1" i="0" u="none" strike="noStrike" kern="1200" cap="none" spc="0" normalizeH="0" baseline="0" noProof="0">
                <a:ln>
                  <a:noFill/>
                </a:ln>
                <a:solidFill>
                  <a:srgbClr val="002060"/>
                </a:solidFill>
                <a:effectLst/>
                <a:uLnTx/>
                <a:uFillTx/>
                <a:latin typeface="Arial" panose="020B0604020202020204" pitchFamily="34" charset="0"/>
                <a:cs typeface="Arial" panose="020B0604020202020204" pitchFamily="34" charset="0"/>
              </a:rPr>
              <a:t>site specific solutions </a:t>
            </a:r>
            <a:endParaRPr kumimoji="0" lang="en-GB" sz="1800" b="0" i="0" u="none" strike="noStrike" kern="1200" cap="none" spc="0" normalizeH="0" baseline="0" noProof="0">
              <a:ln>
                <a:noFill/>
              </a:ln>
              <a:solidFill>
                <a:srgbClr val="002060"/>
              </a:solidFill>
              <a:effectLst/>
              <a:uLnTx/>
              <a:uFillTx/>
              <a:latin typeface="Arial" panose="020B0604020202020204" pitchFamily="34" charset="0"/>
              <a:cs typeface="Arial" panose="020B0604020202020204" pitchFamily="34" charset="0"/>
            </a:endParaRPr>
          </a:p>
        </p:txBody>
      </p:sp>
      <p:pic>
        <p:nvPicPr>
          <p:cNvPr id="13" name="Picture 29">
            <a:extLst>
              <a:ext uri="{FF2B5EF4-FFF2-40B4-BE49-F238E27FC236}">
                <a16:creationId xmlns:a16="http://schemas.microsoft.com/office/drawing/2014/main" id="{CAE3951F-4896-86B0-178A-561A1719BE7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4634049" y="4921192"/>
            <a:ext cx="3778852" cy="1284810"/>
          </a:xfrm>
          <a:prstGeom prst="rect">
            <a:avLst/>
          </a:prstGeom>
        </p:spPr>
      </p:pic>
      <p:pic>
        <p:nvPicPr>
          <p:cNvPr id="16" name="Picture 29">
            <a:extLst>
              <a:ext uri="{FF2B5EF4-FFF2-40B4-BE49-F238E27FC236}">
                <a16:creationId xmlns:a16="http://schemas.microsoft.com/office/drawing/2014/main" id="{4133FDDB-826B-9827-11CE-8790DC24103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8241168" y="4392631"/>
            <a:ext cx="4034102" cy="1698129"/>
          </a:xfrm>
          <a:prstGeom prst="rect">
            <a:avLst/>
          </a:prstGeom>
        </p:spPr>
      </p:pic>
      <p:sp>
        <p:nvSpPr>
          <p:cNvPr id="19" name="TextBox 18">
            <a:extLst>
              <a:ext uri="{FF2B5EF4-FFF2-40B4-BE49-F238E27FC236}">
                <a16:creationId xmlns:a16="http://schemas.microsoft.com/office/drawing/2014/main" id="{8EC24708-D85E-7030-27FC-D6A7CBFF06A6}"/>
              </a:ext>
            </a:extLst>
          </p:cNvPr>
          <p:cNvSpPr txBox="1"/>
          <p:nvPr/>
        </p:nvSpPr>
        <p:spPr>
          <a:xfrm>
            <a:off x="3522976" y="1756837"/>
            <a:ext cx="3573567" cy="646331"/>
          </a:xfrm>
          <a:prstGeom prst="rect">
            <a:avLst/>
          </a:prstGeom>
          <a:noFill/>
          <a:ln w="38100">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2060"/>
                </a:solidFill>
                <a:effectLst/>
                <a:uLnTx/>
                <a:uFillTx/>
                <a:latin typeface="Arial" panose="020B0604020202020204" pitchFamily="34" charset="0"/>
                <a:cs typeface="Arial" panose="020B0604020202020204" pitchFamily="34" charset="0"/>
              </a:rPr>
              <a:t>MPA/MSP </a:t>
            </a:r>
            <a:r>
              <a:rPr kumimoji="0" lang="en-GB" sz="1800" b="1" i="0" u="none" strike="noStrike" kern="1200" cap="none" spc="0" normalizeH="0" baseline="0" noProof="0">
                <a:ln>
                  <a:noFill/>
                </a:ln>
                <a:solidFill>
                  <a:srgbClr val="002060"/>
                </a:solidFill>
                <a:effectLst/>
                <a:uLnTx/>
                <a:uFillTx/>
                <a:latin typeface="Arial" panose="020B0604020202020204" pitchFamily="34" charset="0"/>
                <a:cs typeface="Arial" panose="020B0604020202020204" pitchFamily="34" charset="0"/>
              </a:rPr>
              <a:t>strategic integration framework</a:t>
            </a:r>
            <a:endParaRPr kumimoji="0" lang="en-GB" sz="1800" b="0" i="0" u="none" strike="noStrike" kern="1200" cap="none" spc="0" normalizeH="0" baseline="0" noProof="0">
              <a:ln>
                <a:noFill/>
              </a:ln>
              <a:solidFill>
                <a:srgbClr val="002060"/>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95174310"/>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8923D3-A79C-889E-47A6-F3826DA4FDF7}"/>
            </a:ext>
          </a:extLst>
        </p:cNvPr>
        <p:cNvGrpSpPr/>
        <p:nvPr/>
      </p:nvGrpSpPr>
      <p:grpSpPr>
        <a:xfrm>
          <a:off x="0" y="0"/>
          <a:ext cx="0" cy="0"/>
          <a:chOff x="0" y="0"/>
          <a:chExt cx="0" cy="0"/>
        </a:xfrm>
      </p:grpSpPr>
      <p:sp>
        <p:nvSpPr>
          <p:cNvPr id="19" name="Title 18">
            <a:extLst>
              <a:ext uri="{FF2B5EF4-FFF2-40B4-BE49-F238E27FC236}">
                <a16:creationId xmlns:a16="http://schemas.microsoft.com/office/drawing/2014/main" id="{4EEDCFB1-74B0-7688-E6BE-43D6652D1C1C}"/>
              </a:ext>
            </a:extLst>
          </p:cNvPr>
          <p:cNvSpPr>
            <a:spLocks noGrp="1"/>
          </p:cNvSpPr>
          <p:nvPr>
            <p:ph type="title"/>
          </p:nvPr>
        </p:nvSpPr>
        <p:spPr>
          <a:xfrm>
            <a:off x="838199" y="828263"/>
            <a:ext cx="11025249" cy="975996"/>
          </a:xfrm>
        </p:spPr>
        <p:txBody>
          <a:bodyPr>
            <a:normAutofit fontScale="90000"/>
          </a:bodyPr>
          <a:lstStyle/>
          <a:p>
            <a:r>
              <a:rPr lang="en-GB"/>
              <a:t>MSP4BIO ESE Framework – biodiversity mainstreaming in MSP</a:t>
            </a:r>
            <a:br>
              <a:rPr lang="en-GB"/>
            </a:br>
            <a:br>
              <a:rPr lang="en-GB"/>
            </a:br>
            <a:endParaRPr lang="en-DE"/>
          </a:p>
        </p:txBody>
      </p:sp>
      <p:pic>
        <p:nvPicPr>
          <p:cNvPr id="2" name="Picture 1" descr="A diagram of a company&#10;&#10;AI-generated content may be incorrect.">
            <a:extLst>
              <a:ext uri="{FF2B5EF4-FFF2-40B4-BE49-F238E27FC236}">
                <a16:creationId xmlns:a16="http://schemas.microsoft.com/office/drawing/2014/main" id="{02633A8E-BE3B-1D1D-3901-C2DFD8CF39F0}"/>
              </a:ext>
            </a:extLst>
          </p:cNvPr>
          <p:cNvPicPr>
            <a:picLocks noChangeAspect="1"/>
          </p:cNvPicPr>
          <p:nvPr/>
        </p:nvPicPr>
        <p:blipFill>
          <a:blip r:embed="rId2"/>
          <a:srcRect l="25489" t="10003" r="23099" b="6123"/>
          <a:stretch/>
        </p:blipFill>
        <p:spPr>
          <a:xfrm>
            <a:off x="3059253" y="949645"/>
            <a:ext cx="6073494" cy="5550307"/>
          </a:xfrm>
          <a:prstGeom prst="rect">
            <a:avLst/>
          </a:prstGeom>
        </p:spPr>
      </p:pic>
    </p:spTree>
    <p:extLst>
      <p:ext uri="{BB962C8B-B14F-4D97-AF65-F5344CB8AC3E}">
        <p14:creationId xmlns:p14="http://schemas.microsoft.com/office/powerpoint/2010/main" val="599412299"/>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7C37C3-9755-1124-0800-06186232B9D6}"/>
            </a:ext>
          </a:extLst>
        </p:cNvPr>
        <p:cNvGrpSpPr/>
        <p:nvPr/>
      </p:nvGrpSpPr>
      <p:grpSpPr>
        <a:xfrm>
          <a:off x="0" y="0"/>
          <a:ext cx="0" cy="0"/>
          <a:chOff x="0" y="0"/>
          <a:chExt cx="0" cy="0"/>
        </a:xfrm>
      </p:grpSpPr>
      <p:sp>
        <p:nvSpPr>
          <p:cNvPr id="19" name="Title 18">
            <a:extLst>
              <a:ext uri="{FF2B5EF4-FFF2-40B4-BE49-F238E27FC236}">
                <a16:creationId xmlns:a16="http://schemas.microsoft.com/office/drawing/2014/main" id="{E2E82BFB-307D-61A7-1CEB-D2CB92E13B00}"/>
              </a:ext>
            </a:extLst>
          </p:cNvPr>
          <p:cNvSpPr>
            <a:spLocks noGrp="1"/>
          </p:cNvSpPr>
          <p:nvPr>
            <p:ph type="title"/>
          </p:nvPr>
        </p:nvSpPr>
        <p:spPr>
          <a:xfrm>
            <a:off x="838199" y="828263"/>
            <a:ext cx="11025249" cy="975996"/>
          </a:xfrm>
        </p:spPr>
        <p:txBody>
          <a:bodyPr>
            <a:normAutofit fontScale="90000"/>
          </a:bodyPr>
          <a:lstStyle/>
          <a:p>
            <a:r>
              <a:rPr lang="en-GB"/>
              <a:t>MSP4BIO – ESE Framework online tool/document</a:t>
            </a:r>
            <a:br>
              <a:rPr lang="en-GB"/>
            </a:br>
            <a:br>
              <a:rPr lang="en-GB"/>
            </a:br>
            <a:endParaRPr lang="en-DE"/>
          </a:p>
        </p:txBody>
      </p:sp>
      <p:pic>
        <p:nvPicPr>
          <p:cNvPr id="3" name="Picture 2" descr="A computer with a website on the screen&#10;&#10;AI-generated content may be incorrect.">
            <a:hlinkClick r:id="rId2"/>
            <a:extLst>
              <a:ext uri="{FF2B5EF4-FFF2-40B4-BE49-F238E27FC236}">
                <a16:creationId xmlns:a16="http://schemas.microsoft.com/office/drawing/2014/main" id="{57048206-F605-71DA-C1B1-885CCDD27F0E}"/>
              </a:ext>
            </a:extLst>
          </p:cNvPr>
          <p:cNvPicPr>
            <a:picLocks noChangeAspect="1"/>
          </p:cNvPicPr>
          <p:nvPr/>
        </p:nvPicPr>
        <p:blipFill>
          <a:blip r:embed="rId3"/>
          <a:srcRect t="19081" b="14023"/>
          <a:stretch/>
        </p:blipFill>
        <p:spPr>
          <a:xfrm>
            <a:off x="5172700" y="1273561"/>
            <a:ext cx="5458744" cy="4562384"/>
          </a:xfrm>
          <a:prstGeom prst="rect">
            <a:avLst/>
          </a:prstGeom>
        </p:spPr>
      </p:pic>
      <p:sp>
        <p:nvSpPr>
          <p:cNvPr id="5" name="TextBox 4">
            <a:extLst>
              <a:ext uri="{FF2B5EF4-FFF2-40B4-BE49-F238E27FC236}">
                <a16:creationId xmlns:a16="http://schemas.microsoft.com/office/drawing/2014/main" id="{E3568619-A327-C715-C2DE-44E094A4AB22}"/>
              </a:ext>
            </a:extLst>
          </p:cNvPr>
          <p:cNvSpPr txBox="1"/>
          <p:nvPr/>
        </p:nvSpPr>
        <p:spPr>
          <a:xfrm>
            <a:off x="6220164" y="5635890"/>
            <a:ext cx="3353494" cy="40011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DE" sz="20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rPr>
              <a:t>https://ese.tools4msp.eu</a:t>
            </a:r>
          </a:p>
        </p:txBody>
      </p:sp>
      <p:grpSp>
        <p:nvGrpSpPr>
          <p:cNvPr id="2" name="Group 1">
            <a:extLst>
              <a:ext uri="{FF2B5EF4-FFF2-40B4-BE49-F238E27FC236}">
                <a16:creationId xmlns:a16="http://schemas.microsoft.com/office/drawing/2014/main" id="{5C9DE3E4-EE9C-1A90-996A-681608D42308}"/>
              </a:ext>
            </a:extLst>
          </p:cNvPr>
          <p:cNvGrpSpPr/>
          <p:nvPr/>
        </p:nvGrpSpPr>
        <p:grpSpPr>
          <a:xfrm>
            <a:off x="1560556" y="2233256"/>
            <a:ext cx="2033955" cy="2353046"/>
            <a:chOff x="9929386" y="2329962"/>
            <a:chExt cx="1909517" cy="2513135"/>
          </a:xfrm>
        </p:grpSpPr>
        <p:pic>
          <p:nvPicPr>
            <p:cNvPr id="4" name="Picture 3">
              <a:extLst>
                <a:ext uri="{FF2B5EF4-FFF2-40B4-BE49-F238E27FC236}">
                  <a16:creationId xmlns:a16="http://schemas.microsoft.com/office/drawing/2014/main" id="{B99C0E64-EA69-778E-1082-42A82F254DF9}"/>
                </a:ext>
              </a:extLst>
            </p:cNvPr>
            <p:cNvPicPr>
              <a:picLocks noChangeAspect="1"/>
            </p:cNvPicPr>
            <p:nvPr/>
          </p:nvPicPr>
          <p:blipFill>
            <a:blip r:embed="rId4"/>
            <a:stretch>
              <a:fillRect/>
            </a:stretch>
          </p:blipFill>
          <p:spPr>
            <a:xfrm>
              <a:off x="9929386" y="2329962"/>
              <a:ext cx="1909517" cy="2513135"/>
            </a:xfrm>
            <a:prstGeom prst="rect">
              <a:avLst/>
            </a:prstGeom>
            <a:ln w="28575">
              <a:solidFill>
                <a:schemeClr val="tx1"/>
              </a:solidFill>
            </a:ln>
          </p:spPr>
        </p:pic>
        <p:pic>
          <p:nvPicPr>
            <p:cNvPr id="6" name="Picture 5" descr="ESE Framework">
              <a:extLst>
                <a:ext uri="{FF2B5EF4-FFF2-40B4-BE49-F238E27FC236}">
                  <a16:creationId xmlns:a16="http://schemas.microsoft.com/office/drawing/2014/main" id="{F84C7CB2-0FBB-608B-3097-D338805D0F03}"/>
                </a:ext>
              </a:extLst>
            </p:cNvPr>
            <p:cNvPicPr>
              <a:picLocks noChangeAspect="1"/>
            </p:cNvPicPr>
            <p:nvPr/>
          </p:nvPicPr>
          <p:blipFill>
            <a:blip r:embed="rId5"/>
            <a:stretch>
              <a:fillRect/>
            </a:stretch>
          </p:blipFill>
          <p:spPr>
            <a:xfrm>
              <a:off x="10021765" y="3094630"/>
              <a:ext cx="1175238" cy="1218259"/>
            </a:xfrm>
            <a:prstGeom prst="rect">
              <a:avLst/>
            </a:prstGeom>
          </p:spPr>
        </p:pic>
      </p:grpSp>
      <p:sp>
        <p:nvSpPr>
          <p:cNvPr id="7" name="TextBox 6">
            <a:extLst>
              <a:ext uri="{FF2B5EF4-FFF2-40B4-BE49-F238E27FC236}">
                <a16:creationId xmlns:a16="http://schemas.microsoft.com/office/drawing/2014/main" id="{74EB7C98-0BDA-517F-FDD0-B7EE39013311}"/>
              </a:ext>
            </a:extLst>
          </p:cNvPr>
          <p:cNvSpPr txBox="1"/>
          <p:nvPr/>
        </p:nvSpPr>
        <p:spPr>
          <a:xfrm>
            <a:off x="2361026" y="4821055"/>
            <a:ext cx="1336028" cy="33855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rPr>
              <a:t>PDF file</a:t>
            </a:r>
          </a:p>
        </p:txBody>
      </p:sp>
      <p:pic>
        <p:nvPicPr>
          <p:cNvPr id="8" name="Picture 7" descr="Adobe PDF Logo PNG vector in SVG, PDF, AI, CDR format">
            <a:extLst>
              <a:ext uri="{FF2B5EF4-FFF2-40B4-BE49-F238E27FC236}">
                <a16:creationId xmlns:a16="http://schemas.microsoft.com/office/drawing/2014/main" id="{A988181F-26AB-505C-9325-FC7027C2C654}"/>
              </a:ext>
            </a:extLst>
          </p:cNvPr>
          <p:cNvPicPr>
            <a:picLocks noChangeAspect="1"/>
          </p:cNvPicPr>
          <p:nvPr/>
        </p:nvPicPr>
        <p:blipFill>
          <a:blip r:embed="rId6"/>
          <a:stretch>
            <a:fillRect/>
          </a:stretch>
        </p:blipFill>
        <p:spPr>
          <a:xfrm>
            <a:off x="1798515" y="4713373"/>
            <a:ext cx="587620" cy="553916"/>
          </a:xfrm>
          <a:prstGeom prst="rect">
            <a:avLst/>
          </a:prstGeom>
        </p:spPr>
      </p:pic>
    </p:spTree>
    <p:extLst>
      <p:ext uri="{BB962C8B-B14F-4D97-AF65-F5344CB8AC3E}">
        <p14:creationId xmlns:p14="http://schemas.microsoft.com/office/powerpoint/2010/main" val="4072239645"/>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57B41D-13B4-9992-B965-39033FE39827}"/>
            </a:ext>
          </a:extLst>
        </p:cNvPr>
        <p:cNvGrpSpPr/>
        <p:nvPr/>
      </p:nvGrpSpPr>
      <p:grpSpPr>
        <a:xfrm>
          <a:off x="0" y="0"/>
          <a:ext cx="0" cy="0"/>
          <a:chOff x="0" y="0"/>
          <a:chExt cx="0" cy="0"/>
        </a:xfrm>
      </p:grpSpPr>
      <p:sp>
        <p:nvSpPr>
          <p:cNvPr id="2" name="Content Placeholder 2">
            <a:extLst>
              <a:ext uri="{FF2B5EF4-FFF2-40B4-BE49-F238E27FC236}">
                <a16:creationId xmlns:a16="http://schemas.microsoft.com/office/drawing/2014/main" id="{E540BB07-EB85-2804-708F-C5FBC0CC23C5}"/>
              </a:ext>
            </a:extLst>
          </p:cNvPr>
          <p:cNvSpPr txBox="1">
            <a:spLocks/>
          </p:cNvSpPr>
          <p:nvPr/>
        </p:nvSpPr>
        <p:spPr>
          <a:xfrm>
            <a:off x="839787" y="2057400"/>
            <a:ext cx="3932239" cy="38115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ormAutofit/>
          </a:bodyPr>
          <a:lstStyle>
            <a:lvl1pPr marL="228600" marR="0" indent="-228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Arial"/>
                <a:ea typeface="Arial"/>
                <a:cs typeface="Arial"/>
                <a:sym typeface="Arial"/>
              </a:defRPr>
            </a:lvl1pPr>
            <a:lvl2pPr marL="723900" marR="0" indent="-2667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Arial"/>
                <a:ea typeface="Arial"/>
                <a:cs typeface="Arial"/>
                <a:sym typeface="Arial"/>
              </a:defRPr>
            </a:lvl2pPr>
            <a:lvl3pPr marL="1234439" marR="0" indent="-320039"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Arial"/>
                <a:ea typeface="Arial"/>
                <a:cs typeface="Arial"/>
                <a:sym typeface="Arial"/>
              </a:defRPr>
            </a:lvl3pPr>
            <a:lvl4pPr marL="1727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Arial"/>
                <a:ea typeface="Arial"/>
                <a:cs typeface="Arial"/>
                <a:sym typeface="Arial"/>
              </a:defRPr>
            </a:lvl4pPr>
            <a:lvl5pPr marL="21844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Arial"/>
                <a:ea typeface="Arial"/>
                <a:cs typeface="Arial"/>
                <a:sym typeface="Arial"/>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9pPr>
          </a:lstStyle>
          <a:p>
            <a:pPr marL="0" marR="0" lvl="0" indent="0" algn="l" defTabSz="914400" rtl="0" eaLnBrk="1" fontAlgn="auto" latinLnBrk="0" hangingPunct="1">
              <a:lnSpc>
                <a:spcPct val="90000"/>
              </a:lnSpc>
              <a:spcBef>
                <a:spcPts val="1000"/>
              </a:spcBef>
              <a:spcAft>
                <a:spcPts val="0"/>
              </a:spcAft>
              <a:buClrTx/>
              <a:buSzTx/>
              <a:buFont typeface="Arial"/>
              <a:buNone/>
              <a:tabLst/>
              <a:defRPr/>
            </a:pPr>
            <a:endParaRPr kumimoji="0" lang="en-US" sz="16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90000"/>
              </a:lnSpc>
              <a:spcBef>
                <a:spcPts val="1000"/>
              </a:spcBef>
              <a:spcAft>
                <a:spcPts val="0"/>
              </a:spcAft>
              <a:buClrTx/>
              <a:buSzTx/>
              <a:buFont typeface="Arial"/>
              <a:buNone/>
              <a:tabLst/>
              <a:defRPr/>
            </a:pPr>
            <a:r>
              <a:rPr kumimoji="0" lang="en-US" sz="1600" b="0" i="0" u="none" strike="noStrike" kern="0" cap="none" spc="0" normalizeH="0" baseline="0" noProof="0">
                <a:ln>
                  <a:noFill/>
                </a:ln>
                <a:solidFill>
                  <a:srgbClr val="000000"/>
                </a:solidFill>
                <a:effectLst/>
                <a:uLnTx/>
                <a:uFillTx/>
                <a:latin typeface="Arial"/>
                <a:cs typeface="Arial"/>
                <a:sym typeface="Arial"/>
              </a:rPr>
              <a:t>	</a:t>
            </a:r>
          </a:p>
          <a:p>
            <a:pPr marL="0" marR="0" lvl="0" indent="0" algn="l" defTabSz="914400" rtl="0" eaLnBrk="1" fontAlgn="auto" latinLnBrk="0" hangingPunct="1">
              <a:lnSpc>
                <a:spcPct val="90000"/>
              </a:lnSpc>
              <a:spcBef>
                <a:spcPts val="1000"/>
              </a:spcBef>
              <a:spcAft>
                <a:spcPts val="0"/>
              </a:spcAft>
              <a:buClrTx/>
              <a:buSzTx/>
              <a:buFont typeface="Arial"/>
              <a:buNone/>
              <a:tabLst/>
              <a:defRPr/>
            </a:pPr>
            <a:endParaRPr kumimoji="0" lang="en-US" sz="16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90000"/>
              </a:lnSpc>
              <a:spcBef>
                <a:spcPts val="1000"/>
              </a:spcBef>
              <a:spcAft>
                <a:spcPts val="0"/>
              </a:spcAft>
              <a:buClrTx/>
              <a:buSzTx/>
              <a:buFont typeface="Arial"/>
              <a:buNone/>
              <a:tabLst/>
              <a:defRPr/>
            </a:pPr>
            <a:endParaRPr kumimoji="0" lang="en-US" sz="1600" b="0" i="0" u="none" strike="noStrike" kern="0" cap="none" spc="0" normalizeH="0" baseline="0" noProof="0">
              <a:ln>
                <a:noFill/>
              </a:ln>
              <a:solidFill>
                <a:srgbClr val="000000"/>
              </a:solidFill>
              <a:effectLst/>
              <a:uLnTx/>
              <a:uFillTx/>
              <a:latin typeface="Arial"/>
              <a:cs typeface="Arial"/>
              <a:sym typeface="Arial"/>
            </a:endParaRPr>
          </a:p>
        </p:txBody>
      </p:sp>
      <p:pic>
        <p:nvPicPr>
          <p:cNvPr id="11" name="Picture 10" descr="A black screen with icons and text&#10;&#10;AI-generated content may be incorrect.">
            <a:extLst>
              <a:ext uri="{FF2B5EF4-FFF2-40B4-BE49-F238E27FC236}">
                <a16:creationId xmlns:a16="http://schemas.microsoft.com/office/drawing/2014/main" id="{706AD27B-3B2F-F726-34E3-00D353936938}"/>
              </a:ext>
            </a:extLst>
          </p:cNvPr>
          <p:cNvPicPr>
            <a:picLocks noChangeAspect="1"/>
          </p:cNvPicPr>
          <p:nvPr/>
        </p:nvPicPr>
        <p:blipFill>
          <a:blip r:embed="rId2"/>
          <a:stretch>
            <a:fillRect/>
          </a:stretch>
        </p:blipFill>
        <p:spPr>
          <a:xfrm>
            <a:off x="5277621" y="-418012"/>
            <a:ext cx="5489111" cy="6858000"/>
          </a:xfrm>
          <a:prstGeom prst="rect">
            <a:avLst/>
          </a:prstGeom>
        </p:spPr>
      </p:pic>
      <p:sp>
        <p:nvSpPr>
          <p:cNvPr id="5" name="Title 18">
            <a:extLst>
              <a:ext uri="{FF2B5EF4-FFF2-40B4-BE49-F238E27FC236}">
                <a16:creationId xmlns:a16="http://schemas.microsoft.com/office/drawing/2014/main" id="{6311D00C-6265-BB80-7A7C-41EFEB7431C3}"/>
              </a:ext>
            </a:extLst>
          </p:cNvPr>
          <p:cNvSpPr>
            <a:spLocks noGrp="1"/>
          </p:cNvSpPr>
          <p:nvPr>
            <p:ph type="title"/>
          </p:nvPr>
        </p:nvSpPr>
        <p:spPr>
          <a:xfrm>
            <a:off x="839786" y="1417002"/>
            <a:ext cx="3932239" cy="975996"/>
          </a:xfrm>
        </p:spPr>
        <p:txBody>
          <a:bodyPr>
            <a:normAutofit fontScale="90000"/>
          </a:bodyPr>
          <a:lstStyle/>
          <a:p>
            <a:r>
              <a:rPr lang="en-GB"/>
              <a:t>MSP4BIO results: exploitation and legacy</a:t>
            </a:r>
            <a:br>
              <a:rPr lang="en-GB"/>
            </a:br>
            <a:br>
              <a:rPr lang="en-GB"/>
            </a:br>
            <a:endParaRPr lang="en-DE"/>
          </a:p>
        </p:txBody>
      </p:sp>
      <p:pic>
        <p:nvPicPr>
          <p:cNvPr id="6" name="Picture 5" descr="A computer with a blue background&#10;&#10;AI-generated content may be incorrect.">
            <a:extLst>
              <a:ext uri="{FF2B5EF4-FFF2-40B4-BE49-F238E27FC236}">
                <a16:creationId xmlns:a16="http://schemas.microsoft.com/office/drawing/2014/main" id="{562F9BDE-FAD4-42FE-FC53-685259A6A36E}"/>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839786" y="2548403"/>
            <a:ext cx="4378114" cy="2387014"/>
          </a:xfrm>
          <a:prstGeom prst="rect">
            <a:avLst/>
          </a:prstGeom>
        </p:spPr>
      </p:pic>
    </p:spTree>
    <p:extLst>
      <p:ext uri="{BB962C8B-B14F-4D97-AF65-F5344CB8AC3E}">
        <p14:creationId xmlns:p14="http://schemas.microsoft.com/office/powerpoint/2010/main" val="4027401838"/>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E61CE3-7EF7-ABDF-FCDF-3EB1032EC08B}"/>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62B1C003-B27B-F75B-5D66-53E12A31B7C9}"/>
              </a:ext>
            </a:extLst>
          </p:cNvPr>
          <p:cNvPicPr>
            <a:picLocks noChangeAspect="1"/>
          </p:cNvPicPr>
          <p:nvPr/>
        </p:nvPicPr>
        <p:blipFill>
          <a:blip r:embed="rId2"/>
          <a:stretch>
            <a:fillRect/>
          </a:stretch>
        </p:blipFill>
        <p:spPr>
          <a:xfrm>
            <a:off x="0" y="703721"/>
            <a:ext cx="12192000" cy="6154279"/>
          </a:xfrm>
          <a:prstGeom prst="rect">
            <a:avLst/>
          </a:prstGeom>
          <a:noFill/>
        </p:spPr>
      </p:pic>
      <p:sp>
        <p:nvSpPr>
          <p:cNvPr id="9" name="Title 18">
            <a:extLst>
              <a:ext uri="{FF2B5EF4-FFF2-40B4-BE49-F238E27FC236}">
                <a16:creationId xmlns:a16="http://schemas.microsoft.com/office/drawing/2014/main" id="{9B796EF5-E1FC-AB5B-259F-4ED8068ECD0A}"/>
              </a:ext>
            </a:extLst>
          </p:cNvPr>
          <p:cNvSpPr txBox="1">
            <a:spLocks/>
          </p:cNvSpPr>
          <p:nvPr/>
        </p:nvSpPr>
        <p:spPr>
          <a:xfrm>
            <a:off x="298365" y="215723"/>
            <a:ext cx="11709151" cy="975996"/>
          </a:xfrm>
          <a:prstGeom prst="rect">
            <a:avLst/>
          </a:prstGeom>
        </p:spPr>
        <p:txBody>
          <a:bodyPr>
            <a:normAutofit fontScale="60000" lnSpcReduction="20000"/>
          </a:bodyPr>
          <a:lstStyle>
            <a:lvl1pPr marL="0" marR="0" indent="0" algn="l" defTabSz="914400" rtl="0" latinLnBrk="0">
              <a:lnSpc>
                <a:spcPct val="90000"/>
              </a:lnSpc>
              <a:spcBef>
                <a:spcPts val="0"/>
              </a:spcBef>
              <a:spcAft>
                <a:spcPts val="0"/>
              </a:spcAft>
              <a:buClrTx/>
              <a:buSzTx/>
              <a:buFontTx/>
              <a:buNone/>
              <a:tabLst/>
              <a:defRPr sz="4400" b="1" i="0" u="none" strike="noStrike" cap="none" spc="0" baseline="0">
                <a:solidFill>
                  <a:srgbClr val="FFFFFF"/>
                </a:solidFill>
                <a:uFillTx/>
                <a:latin typeface="PF Handbook Pro"/>
                <a:ea typeface="PF Handbook Pro"/>
                <a:cs typeface="PF Handbook Pro"/>
                <a:sym typeface="PF Handbook Pro"/>
              </a:defRPr>
            </a:lvl1pPr>
            <a:lvl2pPr marL="0" marR="0" indent="0" algn="l" defTabSz="914400" rtl="0" latinLnBrk="0">
              <a:lnSpc>
                <a:spcPct val="90000"/>
              </a:lnSpc>
              <a:spcBef>
                <a:spcPts val="0"/>
              </a:spcBef>
              <a:spcAft>
                <a:spcPts val="0"/>
              </a:spcAft>
              <a:buClrTx/>
              <a:buSzTx/>
              <a:buFontTx/>
              <a:buNone/>
              <a:tabLst/>
              <a:defRPr sz="4400" b="1" i="0" u="none" strike="noStrike" cap="none" spc="0" baseline="0">
                <a:solidFill>
                  <a:srgbClr val="FFFFFF"/>
                </a:solidFill>
                <a:uFillTx/>
                <a:latin typeface="PF Handbook Pro"/>
                <a:ea typeface="PF Handbook Pro"/>
                <a:cs typeface="PF Handbook Pro"/>
                <a:sym typeface="PF Handbook Pro"/>
              </a:defRPr>
            </a:lvl2pPr>
            <a:lvl3pPr marL="0" marR="0" indent="0" algn="l" defTabSz="914400" rtl="0" latinLnBrk="0">
              <a:lnSpc>
                <a:spcPct val="90000"/>
              </a:lnSpc>
              <a:spcBef>
                <a:spcPts val="0"/>
              </a:spcBef>
              <a:spcAft>
                <a:spcPts val="0"/>
              </a:spcAft>
              <a:buClrTx/>
              <a:buSzTx/>
              <a:buFontTx/>
              <a:buNone/>
              <a:tabLst/>
              <a:defRPr sz="4400" b="1" i="0" u="none" strike="noStrike" cap="none" spc="0" baseline="0">
                <a:solidFill>
                  <a:srgbClr val="FFFFFF"/>
                </a:solidFill>
                <a:uFillTx/>
                <a:latin typeface="PF Handbook Pro"/>
                <a:ea typeface="PF Handbook Pro"/>
                <a:cs typeface="PF Handbook Pro"/>
                <a:sym typeface="PF Handbook Pro"/>
              </a:defRPr>
            </a:lvl3pPr>
            <a:lvl4pPr marL="0" marR="0" indent="0" algn="l" defTabSz="914400" rtl="0" latinLnBrk="0">
              <a:lnSpc>
                <a:spcPct val="90000"/>
              </a:lnSpc>
              <a:spcBef>
                <a:spcPts val="0"/>
              </a:spcBef>
              <a:spcAft>
                <a:spcPts val="0"/>
              </a:spcAft>
              <a:buClrTx/>
              <a:buSzTx/>
              <a:buFontTx/>
              <a:buNone/>
              <a:tabLst/>
              <a:defRPr sz="4400" b="1" i="0" u="none" strike="noStrike" cap="none" spc="0" baseline="0">
                <a:solidFill>
                  <a:srgbClr val="FFFFFF"/>
                </a:solidFill>
                <a:uFillTx/>
                <a:latin typeface="PF Handbook Pro"/>
                <a:ea typeface="PF Handbook Pro"/>
                <a:cs typeface="PF Handbook Pro"/>
                <a:sym typeface="PF Handbook Pro"/>
              </a:defRPr>
            </a:lvl4pPr>
            <a:lvl5pPr marL="0" marR="0" indent="0" algn="l" defTabSz="914400" rtl="0" latinLnBrk="0">
              <a:lnSpc>
                <a:spcPct val="90000"/>
              </a:lnSpc>
              <a:spcBef>
                <a:spcPts val="0"/>
              </a:spcBef>
              <a:spcAft>
                <a:spcPts val="0"/>
              </a:spcAft>
              <a:buClrTx/>
              <a:buSzTx/>
              <a:buFontTx/>
              <a:buNone/>
              <a:tabLst/>
              <a:defRPr sz="4400" b="1" i="0" u="none" strike="noStrike" cap="none" spc="0" baseline="0">
                <a:solidFill>
                  <a:srgbClr val="FFFFFF"/>
                </a:solidFill>
                <a:uFillTx/>
                <a:latin typeface="PF Handbook Pro"/>
                <a:ea typeface="PF Handbook Pro"/>
                <a:cs typeface="PF Handbook Pro"/>
                <a:sym typeface="PF Handbook Pro"/>
              </a:defRPr>
            </a:lvl5pPr>
            <a:lvl6pPr marL="0" marR="0" indent="0" algn="l" defTabSz="914400" rtl="0" latinLnBrk="0">
              <a:lnSpc>
                <a:spcPct val="90000"/>
              </a:lnSpc>
              <a:spcBef>
                <a:spcPts val="0"/>
              </a:spcBef>
              <a:spcAft>
                <a:spcPts val="0"/>
              </a:spcAft>
              <a:buClrTx/>
              <a:buSzTx/>
              <a:buFontTx/>
              <a:buNone/>
              <a:tabLst/>
              <a:defRPr sz="4400" b="1" i="0" u="none" strike="noStrike" cap="none" spc="0" baseline="0">
                <a:solidFill>
                  <a:srgbClr val="FFFFFF"/>
                </a:solidFill>
                <a:uFillTx/>
                <a:latin typeface="PF Handbook Pro"/>
                <a:ea typeface="PF Handbook Pro"/>
                <a:cs typeface="PF Handbook Pro"/>
                <a:sym typeface="PF Handbook Pro"/>
              </a:defRPr>
            </a:lvl6pPr>
            <a:lvl7pPr marL="0" marR="0" indent="0" algn="l" defTabSz="914400" rtl="0" latinLnBrk="0">
              <a:lnSpc>
                <a:spcPct val="90000"/>
              </a:lnSpc>
              <a:spcBef>
                <a:spcPts val="0"/>
              </a:spcBef>
              <a:spcAft>
                <a:spcPts val="0"/>
              </a:spcAft>
              <a:buClrTx/>
              <a:buSzTx/>
              <a:buFontTx/>
              <a:buNone/>
              <a:tabLst/>
              <a:defRPr sz="4400" b="1" i="0" u="none" strike="noStrike" cap="none" spc="0" baseline="0">
                <a:solidFill>
                  <a:srgbClr val="FFFFFF"/>
                </a:solidFill>
                <a:uFillTx/>
                <a:latin typeface="PF Handbook Pro"/>
                <a:ea typeface="PF Handbook Pro"/>
                <a:cs typeface="PF Handbook Pro"/>
                <a:sym typeface="PF Handbook Pro"/>
              </a:defRPr>
            </a:lvl7pPr>
            <a:lvl8pPr marL="0" marR="0" indent="0" algn="l" defTabSz="914400" rtl="0" latinLnBrk="0">
              <a:lnSpc>
                <a:spcPct val="90000"/>
              </a:lnSpc>
              <a:spcBef>
                <a:spcPts val="0"/>
              </a:spcBef>
              <a:spcAft>
                <a:spcPts val="0"/>
              </a:spcAft>
              <a:buClrTx/>
              <a:buSzTx/>
              <a:buFontTx/>
              <a:buNone/>
              <a:tabLst/>
              <a:defRPr sz="4400" b="1" i="0" u="none" strike="noStrike" cap="none" spc="0" baseline="0">
                <a:solidFill>
                  <a:srgbClr val="FFFFFF"/>
                </a:solidFill>
                <a:uFillTx/>
                <a:latin typeface="PF Handbook Pro"/>
                <a:ea typeface="PF Handbook Pro"/>
                <a:cs typeface="PF Handbook Pro"/>
                <a:sym typeface="PF Handbook Pro"/>
              </a:defRPr>
            </a:lvl8pPr>
            <a:lvl9pPr marL="0" marR="0" indent="0" algn="l" defTabSz="914400" rtl="0" latinLnBrk="0">
              <a:lnSpc>
                <a:spcPct val="90000"/>
              </a:lnSpc>
              <a:spcBef>
                <a:spcPts val="0"/>
              </a:spcBef>
              <a:spcAft>
                <a:spcPts val="0"/>
              </a:spcAft>
              <a:buClrTx/>
              <a:buSzTx/>
              <a:buFontTx/>
              <a:buNone/>
              <a:tabLst/>
              <a:defRPr sz="4400" b="1" i="0" u="none" strike="noStrike" cap="none" spc="0" baseline="0">
                <a:solidFill>
                  <a:srgbClr val="FFFFFF"/>
                </a:solidFill>
                <a:uFillTx/>
                <a:latin typeface="PF Handbook Pro"/>
                <a:ea typeface="PF Handbook Pro"/>
                <a:cs typeface="PF Handbook Pro"/>
                <a:sym typeface="PF Handbook Pro"/>
              </a:defRPr>
            </a:lvl9p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GB" sz="4400" b="1" i="0" u="none" strike="noStrike" kern="0" cap="none" spc="0" normalizeH="0" baseline="0" noProof="0">
                <a:ln>
                  <a:noFill/>
                </a:ln>
                <a:solidFill>
                  <a:srgbClr val="1B0066"/>
                </a:solidFill>
                <a:effectLst/>
                <a:uLnTx/>
                <a:uFillTx/>
                <a:latin typeface="Arial" panose="020B0604020202020204" pitchFamily="34" charset="0"/>
                <a:cs typeface="Arial" panose="020B0604020202020204" pitchFamily="34" charset="0"/>
                <a:sym typeface="PF Handbook Pro"/>
              </a:rPr>
              <a:t>MSP4BIO joined the MPA Community Network! </a:t>
            </a:r>
            <a:r>
              <a:rPr kumimoji="0" lang="en-GB" sz="4400" b="1" i="0" u="none" strike="noStrike" kern="0" cap="none" spc="0" normalizeH="0" baseline="0" noProof="0">
                <a:ln>
                  <a:noFill/>
                </a:ln>
                <a:solidFill>
                  <a:srgbClr val="6792FF"/>
                </a:solidFill>
                <a:effectLst/>
                <a:uLnTx/>
                <a:uFillTx/>
                <a:latin typeface="Arial" panose="020B0604020202020204" pitchFamily="34" charset="0"/>
                <a:cs typeface="Arial" panose="020B0604020202020204" pitchFamily="34" charset="0"/>
                <a:sym typeface="PF Handbook Pro"/>
              </a:rPr>
              <a:t>Interested?</a:t>
            </a:r>
            <a:r>
              <a:rPr kumimoji="0" lang="en-GB" sz="4400" b="1" i="0" u="none" strike="noStrike" kern="0" cap="none" spc="0" normalizeH="0" baseline="0" noProof="0">
                <a:ln>
                  <a:noFill/>
                </a:ln>
                <a:solidFill>
                  <a:srgbClr val="002060"/>
                </a:solidFill>
                <a:effectLst/>
                <a:uLnTx/>
                <a:uFillTx/>
                <a:latin typeface="Arial" panose="020B0604020202020204" pitchFamily="34" charset="0"/>
                <a:cs typeface="Arial" panose="020B0604020202020204" pitchFamily="34" charset="0"/>
                <a:sym typeface="PF Handbook Pro"/>
              </a:rPr>
              <a:t> </a:t>
            </a:r>
            <a:r>
              <a:rPr kumimoji="0" lang="en-GB" sz="4400" b="1" i="0" u="none" strike="noStrike" kern="0" cap="none" spc="0" normalizeH="0" baseline="0" noProof="0">
                <a:ln>
                  <a:noFill/>
                </a:ln>
                <a:solidFill>
                  <a:srgbClr val="1B0066"/>
                </a:solidFill>
                <a:effectLst/>
                <a:uLnTx/>
                <a:uFillTx/>
                <a:latin typeface="Arial" panose="020B0604020202020204" pitchFamily="34" charset="0"/>
                <a:cs typeface="Arial" panose="020B0604020202020204" pitchFamily="34" charset="0"/>
                <a:sym typeface="PF Handbook Pro"/>
              </a:rPr>
              <a:t>Join us!</a:t>
            </a:r>
            <a:br>
              <a:rPr kumimoji="0" lang="en-GB" sz="4400" b="1" i="0" u="none" strike="noStrike" kern="0" cap="none" spc="0" normalizeH="0" baseline="0" noProof="0">
                <a:ln>
                  <a:noFill/>
                </a:ln>
                <a:solidFill>
                  <a:srgbClr val="1B0066"/>
                </a:solidFill>
                <a:effectLst/>
                <a:uLnTx/>
                <a:uFillTx/>
                <a:latin typeface="Arial" panose="020B0604020202020204" pitchFamily="34" charset="0"/>
                <a:cs typeface="Arial" panose="020B0604020202020204" pitchFamily="34" charset="0"/>
                <a:sym typeface="PF Handbook Pro"/>
              </a:rPr>
            </a:br>
            <a:br>
              <a:rPr kumimoji="0" lang="en-GB" sz="4400" b="1" i="0" u="none" strike="noStrike" kern="0" cap="none" spc="0" normalizeH="0" baseline="0" noProof="0">
                <a:ln>
                  <a:noFill/>
                </a:ln>
                <a:solidFill>
                  <a:srgbClr val="1B0066"/>
                </a:solidFill>
                <a:effectLst/>
                <a:uLnTx/>
                <a:uFillTx/>
                <a:latin typeface="Arial" panose="020B0604020202020204" pitchFamily="34" charset="0"/>
                <a:cs typeface="Arial" panose="020B0604020202020204" pitchFamily="34" charset="0"/>
                <a:sym typeface="PF Handbook Pro"/>
              </a:rPr>
            </a:br>
            <a:endParaRPr kumimoji="0" lang="en-DE" sz="4400" b="1" i="0" u="none" strike="noStrike" kern="0" cap="none" spc="0" normalizeH="0" baseline="0" noProof="0">
              <a:ln>
                <a:noFill/>
              </a:ln>
              <a:solidFill>
                <a:srgbClr val="1B0066"/>
              </a:solidFill>
              <a:effectLst/>
              <a:uLnTx/>
              <a:uFillTx/>
              <a:latin typeface="Arial" panose="020B0604020202020204" pitchFamily="34" charset="0"/>
              <a:cs typeface="Arial" panose="020B0604020202020204" pitchFamily="34" charset="0"/>
              <a:sym typeface="PF Handbook Pro"/>
            </a:endParaRPr>
          </a:p>
        </p:txBody>
      </p:sp>
    </p:spTree>
    <p:extLst>
      <p:ext uri="{BB962C8B-B14F-4D97-AF65-F5344CB8AC3E}">
        <p14:creationId xmlns:p14="http://schemas.microsoft.com/office/powerpoint/2010/main" val="3380355808"/>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750300" y="-1904797"/>
            <a:ext cx="15341580" cy="10240505"/>
          </a:xfrm>
          <a:custGeom>
            <a:avLst/>
            <a:gdLst/>
            <a:ahLst/>
            <a:cxnLst/>
            <a:rect l="l" t="t" r="r" b="b"/>
            <a:pathLst>
              <a:path w="19176975" h="12800631">
                <a:moveTo>
                  <a:pt x="0" y="0"/>
                </a:moveTo>
                <a:lnTo>
                  <a:pt x="19176975" y="0"/>
                </a:lnTo>
                <a:lnTo>
                  <a:pt x="19176975" y="12800631"/>
                </a:lnTo>
                <a:lnTo>
                  <a:pt x="0" y="12800631"/>
                </a:lnTo>
                <a:lnTo>
                  <a:pt x="0" y="0"/>
                </a:lnTo>
                <a:close/>
              </a:path>
            </a:pathLst>
          </a:custGeom>
          <a:blipFill>
            <a:blip r:embed="rId2"/>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DE" sz="1800" b="0" i="0" u="none" strike="noStrike" kern="1200" cap="none" spc="0" normalizeH="0" baseline="0" noProof="0">
              <a:ln>
                <a:noFill/>
              </a:ln>
              <a:solidFill>
                <a:srgbClr val="000000"/>
              </a:solidFill>
              <a:effectLst/>
              <a:uLnTx/>
              <a:uFillTx/>
              <a:latin typeface="Calibri"/>
              <a:cs typeface="Calibri"/>
            </a:endParaRPr>
          </a:p>
        </p:txBody>
      </p:sp>
      <p:grpSp>
        <p:nvGrpSpPr>
          <p:cNvPr id="3" name="Group 3"/>
          <p:cNvGrpSpPr/>
          <p:nvPr/>
        </p:nvGrpSpPr>
        <p:grpSpPr>
          <a:xfrm>
            <a:off x="-575327" y="-1171912"/>
            <a:ext cx="12926843" cy="6263352"/>
            <a:chOff x="0" y="0"/>
            <a:chExt cx="5106901" cy="2474411"/>
          </a:xfrm>
        </p:grpSpPr>
        <p:sp>
          <p:nvSpPr>
            <p:cNvPr id="4" name="Freeform 4"/>
            <p:cNvSpPr/>
            <p:nvPr/>
          </p:nvSpPr>
          <p:spPr>
            <a:xfrm>
              <a:off x="0" y="0"/>
              <a:ext cx="5106901" cy="2474411"/>
            </a:xfrm>
            <a:custGeom>
              <a:avLst/>
              <a:gdLst/>
              <a:ahLst/>
              <a:cxnLst/>
              <a:rect l="l" t="t" r="r" b="b"/>
              <a:pathLst>
                <a:path w="5106901" h="2474411">
                  <a:moveTo>
                    <a:pt x="0" y="0"/>
                  </a:moveTo>
                  <a:lnTo>
                    <a:pt x="5106901" y="0"/>
                  </a:lnTo>
                  <a:lnTo>
                    <a:pt x="5106901" y="2474411"/>
                  </a:lnTo>
                  <a:lnTo>
                    <a:pt x="0" y="2474411"/>
                  </a:lnTo>
                  <a:close/>
                </a:path>
              </a:pathLst>
            </a:custGeom>
            <a:solidFill>
              <a:srgbClr val="6EAFB5">
                <a:alpha val="72941"/>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DE" sz="1800" b="0" i="0" u="none" strike="noStrike" kern="1200" cap="none" spc="0" normalizeH="0" baseline="0" noProof="0">
                <a:ln>
                  <a:noFill/>
                </a:ln>
                <a:solidFill>
                  <a:srgbClr val="000000"/>
                </a:solidFill>
                <a:effectLst/>
                <a:uLnTx/>
                <a:uFillTx/>
                <a:latin typeface="Calibri"/>
                <a:cs typeface="Calibri"/>
              </a:endParaRPr>
            </a:p>
          </p:txBody>
        </p:sp>
        <p:sp>
          <p:nvSpPr>
            <p:cNvPr id="5" name="TextBox 5"/>
            <p:cNvSpPr txBox="1"/>
            <p:nvPr/>
          </p:nvSpPr>
          <p:spPr>
            <a:xfrm>
              <a:off x="0" y="-28575"/>
              <a:ext cx="5106901" cy="2502986"/>
            </a:xfrm>
            <a:prstGeom prst="rect">
              <a:avLst/>
            </a:prstGeom>
          </p:spPr>
          <p:txBody>
            <a:bodyPr lIns="40640" tIns="40640" rIns="40640" bIns="40640" rtlCol="0" anchor="ctr"/>
            <a:lstStyle/>
            <a:p>
              <a:pPr marL="0" marR="0" lvl="0" indent="0" algn="ctr" defTabSz="914400" rtl="0" eaLnBrk="1" fontAlgn="auto" latinLnBrk="0" hangingPunct="1">
                <a:lnSpc>
                  <a:spcPts val="1886"/>
                </a:lnSpc>
                <a:spcBef>
                  <a:spcPts val="0"/>
                </a:spcBef>
                <a:spcAft>
                  <a:spcPts val="0"/>
                </a:spcAft>
                <a:buClrTx/>
                <a:buSzTx/>
                <a:buFontTx/>
                <a:buNone/>
                <a:tabLst/>
                <a:defRPr/>
              </a:pPr>
              <a:endParaRPr kumimoji="0" sz="1440" b="0" i="0" u="none" strike="noStrike" kern="1200" cap="none" spc="0" normalizeH="0" baseline="0" noProof="0">
                <a:ln>
                  <a:noFill/>
                </a:ln>
                <a:solidFill>
                  <a:srgbClr val="000000"/>
                </a:solidFill>
                <a:effectLst/>
                <a:uLnTx/>
                <a:uFillTx/>
                <a:latin typeface="Calibri"/>
                <a:cs typeface="Calibri"/>
              </a:endParaRPr>
            </a:p>
          </p:txBody>
        </p:sp>
      </p:grpSp>
      <p:sp>
        <p:nvSpPr>
          <p:cNvPr id="6" name="Freeform 6"/>
          <p:cNvSpPr/>
          <p:nvPr/>
        </p:nvSpPr>
        <p:spPr>
          <a:xfrm>
            <a:off x="658396" y="387575"/>
            <a:ext cx="1601401" cy="1597449"/>
          </a:xfrm>
          <a:custGeom>
            <a:avLst/>
            <a:gdLst/>
            <a:ahLst/>
            <a:cxnLst/>
            <a:rect l="l" t="t" r="r" b="b"/>
            <a:pathLst>
              <a:path w="2001751" h="1996811">
                <a:moveTo>
                  <a:pt x="0" y="0"/>
                </a:moveTo>
                <a:lnTo>
                  <a:pt x="2001751" y="0"/>
                </a:lnTo>
                <a:lnTo>
                  <a:pt x="2001751" y="1996811"/>
                </a:lnTo>
                <a:lnTo>
                  <a:pt x="0" y="1996811"/>
                </a:lnTo>
                <a:lnTo>
                  <a:pt x="0" y="0"/>
                </a:lnTo>
                <a:close/>
              </a:path>
            </a:pathLst>
          </a:custGeom>
          <a:blipFill>
            <a:blip r:embed="rId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DE" sz="1800" b="0" i="0" u="none" strike="noStrike" kern="1200" cap="none" spc="0" normalizeH="0" baseline="0" noProof="0">
              <a:ln>
                <a:noFill/>
              </a:ln>
              <a:solidFill>
                <a:srgbClr val="000000"/>
              </a:solidFill>
              <a:effectLst/>
              <a:uLnTx/>
              <a:uFillTx/>
              <a:latin typeface="Calibri"/>
              <a:cs typeface="Calibri"/>
            </a:endParaRPr>
          </a:p>
        </p:txBody>
      </p:sp>
      <p:sp>
        <p:nvSpPr>
          <p:cNvPr id="7" name="TextBox 7"/>
          <p:cNvSpPr txBox="1"/>
          <p:nvPr/>
        </p:nvSpPr>
        <p:spPr>
          <a:xfrm>
            <a:off x="2002419" y="316949"/>
            <a:ext cx="7929783" cy="3436838"/>
          </a:xfrm>
          <a:prstGeom prst="rect">
            <a:avLst/>
          </a:prstGeom>
        </p:spPr>
        <p:txBody>
          <a:bodyPr wrap="square" lIns="0" tIns="0" rIns="0" bIns="0" rtlCol="0" anchor="t">
            <a:spAutoFit/>
          </a:bodyPr>
          <a:lstStyle/>
          <a:p>
            <a:pPr marL="0" marR="0" lvl="0" indent="0" algn="ctr" defTabSz="914400" rtl="0" eaLnBrk="1" fontAlgn="auto" latinLnBrk="0" hangingPunct="1">
              <a:lnSpc>
                <a:spcPts val="13384"/>
              </a:lnSpc>
              <a:spcBef>
                <a:spcPts val="0"/>
              </a:spcBef>
              <a:spcAft>
                <a:spcPts val="0"/>
              </a:spcAft>
              <a:buClrTx/>
              <a:buSzTx/>
              <a:buFontTx/>
              <a:buNone/>
              <a:tabLst/>
              <a:defRPr/>
            </a:pPr>
            <a:r>
              <a:rPr kumimoji="0" lang="en-US" sz="11844" b="0" i="0" u="none" strike="noStrike" kern="1200" cap="none" spc="-627" normalizeH="0" baseline="0" noProof="0">
                <a:ln>
                  <a:noFill/>
                </a:ln>
                <a:solidFill>
                  <a:srgbClr val="1D3E73"/>
                </a:solidFill>
                <a:effectLst/>
                <a:uLnTx/>
                <a:uFillTx/>
                <a:latin typeface="Antonio"/>
                <a:ea typeface="Antonio"/>
                <a:cs typeface="Antonio"/>
                <a:sym typeface="Antonio"/>
              </a:rPr>
              <a:t>MSP4BIO</a:t>
            </a:r>
          </a:p>
          <a:p>
            <a:pPr marL="0" marR="0" lvl="0" indent="0" algn="ctr" defTabSz="914400" rtl="0" eaLnBrk="1" fontAlgn="auto" latinLnBrk="0" hangingPunct="1">
              <a:lnSpc>
                <a:spcPts val="13384"/>
              </a:lnSpc>
              <a:spcBef>
                <a:spcPts val="0"/>
              </a:spcBef>
              <a:spcAft>
                <a:spcPts val="0"/>
              </a:spcAft>
              <a:buClrTx/>
              <a:buSzTx/>
              <a:buFontTx/>
              <a:buNone/>
              <a:tabLst/>
              <a:defRPr/>
            </a:pPr>
            <a:r>
              <a:rPr kumimoji="0" lang="en-US" sz="11844" b="0" i="0" u="none" strike="noStrike" kern="1200" cap="none" spc="-627" normalizeH="0" baseline="0" noProof="0">
                <a:ln>
                  <a:noFill/>
                </a:ln>
                <a:solidFill>
                  <a:srgbClr val="1D3E73"/>
                </a:solidFill>
                <a:effectLst/>
                <a:uLnTx/>
                <a:uFillTx/>
                <a:latin typeface="Antonio"/>
                <a:ea typeface="Antonio"/>
                <a:cs typeface="Antonio"/>
                <a:sym typeface="Antonio"/>
              </a:rPr>
              <a:t>FINAL EVENT</a:t>
            </a:r>
          </a:p>
        </p:txBody>
      </p:sp>
      <p:sp>
        <p:nvSpPr>
          <p:cNvPr id="8" name="TextBox 8"/>
          <p:cNvSpPr txBox="1"/>
          <p:nvPr/>
        </p:nvSpPr>
        <p:spPr>
          <a:xfrm>
            <a:off x="4058549" y="5388841"/>
            <a:ext cx="4074902" cy="639470"/>
          </a:xfrm>
          <a:prstGeom prst="rect">
            <a:avLst/>
          </a:prstGeom>
        </p:spPr>
        <p:txBody>
          <a:bodyPr wrap="square" lIns="0" tIns="0" rIns="0" bIns="0" rtlCol="0" anchor="t">
            <a:spAutoFit/>
          </a:bodyPr>
          <a:lstStyle/>
          <a:p>
            <a:pPr marL="0" marR="0" lvl="0" indent="0" algn="ctr" defTabSz="914400" rtl="0" eaLnBrk="1" fontAlgn="auto" latinLnBrk="0" hangingPunct="1">
              <a:lnSpc>
                <a:spcPts val="2648"/>
              </a:lnSpc>
              <a:spcBef>
                <a:spcPts val="0"/>
              </a:spcBef>
              <a:spcAft>
                <a:spcPts val="0"/>
              </a:spcAft>
              <a:buClrTx/>
              <a:buSzTx/>
              <a:buFontTx/>
              <a:buNone/>
              <a:tabLst/>
              <a:defRPr/>
            </a:pPr>
            <a:endParaRPr kumimoji="0" lang="en-US" sz="1766" b="1" i="0" u="none" strike="noStrike" kern="1200" cap="none" spc="270" normalizeH="0" baseline="0" noProof="0">
              <a:ln>
                <a:noFill/>
              </a:ln>
              <a:solidFill>
                <a:srgbClr val="1D3E73"/>
              </a:solidFill>
              <a:effectLst/>
              <a:uLnTx/>
              <a:uFillTx/>
              <a:latin typeface="Montserrat Bold"/>
              <a:ea typeface="Montserrat Bold"/>
              <a:cs typeface="Montserrat Bold"/>
              <a:sym typeface="Montserrat Bold"/>
            </a:endParaRPr>
          </a:p>
          <a:p>
            <a:pPr marL="0" marR="0" lvl="0" indent="0" algn="ctr" defTabSz="914400" rtl="0" eaLnBrk="1" fontAlgn="auto" latinLnBrk="0" hangingPunct="1">
              <a:lnSpc>
                <a:spcPts val="2648"/>
              </a:lnSpc>
              <a:spcBef>
                <a:spcPts val="0"/>
              </a:spcBef>
              <a:spcAft>
                <a:spcPts val="0"/>
              </a:spcAft>
              <a:buClrTx/>
              <a:buSzTx/>
              <a:buFontTx/>
              <a:buNone/>
              <a:tabLst/>
              <a:defRPr/>
            </a:pPr>
            <a:r>
              <a:rPr kumimoji="0" lang="en-US" sz="1766" b="1" i="0" u="none" strike="noStrike" kern="1200" cap="none" spc="270" normalizeH="0" baseline="0" noProof="0">
                <a:ln>
                  <a:noFill/>
                </a:ln>
                <a:solidFill>
                  <a:srgbClr val="1D3E73"/>
                </a:solidFill>
                <a:effectLst/>
                <a:uLnTx/>
                <a:uFillTx/>
                <a:latin typeface="Montserrat Bold"/>
                <a:ea typeface="Montserrat Bold"/>
                <a:cs typeface="Montserrat Bold"/>
                <a:sym typeface="Montserrat Bold"/>
              </a:rPr>
              <a:t>REGISTRATION IS OPEN</a:t>
            </a:r>
          </a:p>
        </p:txBody>
      </p:sp>
      <p:sp>
        <p:nvSpPr>
          <p:cNvPr id="9" name="TextBox 9"/>
          <p:cNvSpPr txBox="1"/>
          <p:nvPr/>
        </p:nvSpPr>
        <p:spPr>
          <a:xfrm>
            <a:off x="995723" y="3683578"/>
            <a:ext cx="9784742" cy="995209"/>
          </a:xfrm>
          <a:prstGeom prst="rect">
            <a:avLst/>
          </a:prstGeom>
        </p:spPr>
        <p:txBody>
          <a:bodyPr lIns="0" tIns="0" rIns="0" bIns="0" rtlCol="0" anchor="t">
            <a:spAutoFit/>
          </a:bodyPr>
          <a:lstStyle/>
          <a:p>
            <a:pPr marL="0" marR="0" lvl="0" indent="0" algn="ctr" defTabSz="914400" rtl="0" eaLnBrk="1" fontAlgn="auto" latinLnBrk="0" hangingPunct="1">
              <a:lnSpc>
                <a:spcPts val="4032"/>
              </a:lnSpc>
              <a:spcBef>
                <a:spcPts val="0"/>
              </a:spcBef>
              <a:spcAft>
                <a:spcPts val="0"/>
              </a:spcAft>
              <a:buClrTx/>
              <a:buSzTx/>
              <a:buFontTx/>
              <a:buNone/>
              <a:tabLst/>
              <a:defRPr/>
            </a:pPr>
            <a:r>
              <a:rPr kumimoji="0" lang="en-US" sz="2880" b="1" i="0" u="none" strike="noStrike" kern="1200" cap="none" spc="0" normalizeH="0" baseline="0" noProof="0">
                <a:ln>
                  <a:noFill/>
                </a:ln>
                <a:solidFill>
                  <a:srgbClr val="1D3E73"/>
                </a:solidFill>
                <a:effectLst/>
                <a:uLnTx/>
                <a:uFillTx/>
                <a:latin typeface="Canva Sans Bold"/>
                <a:ea typeface="Canva Sans Bold"/>
                <a:cs typeface="Canva Sans Bold"/>
                <a:sym typeface="Canva Sans Bold"/>
              </a:rPr>
              <a:t>Date: 2nd - 4th of July 2025</a:t>
            </a:r>
          </a:p>
          <a:p>
            <a:pPr marL="0" marR="0" lvl="0" indent="0" algn="ctr" defTabSz="914400" rtl="0" eaLnBrk="1" fontAlgn="auto" latinLnBrk="0" hangingPunct="1">
              <a:lnSpc>
                <a:spcPts val="4032"/>
              </a:lnSpc>
              <a:spcBef>
                <a:spcPts val="0"/>
              </a:spcBef>
              <a:spcAft>
                <a:spcPts val="0"/>
              </a:spcAft>
              <a:buClrTx/>
              <a:buSzTx/>
              <a:buFontTx/>
              <a:buNone/>
              <a:tabLst/>
              <a:defRPr/>
            </a:pPr>
            <a:r>
              <a:rPr kumimoji="0" lang="en-US" sz="2880" b="1" i="0" u="none" strike="noStrike" kern="1200" cap="none" spc="0" normalizeH="0" baseline="0" noProof="0">
                <a:ln>
                  <a:noFill/>
                </a:ln>
                <a:solidFill>
                  <a:srgbClr val="1D3E73"/>
                </a:solidFill>
                <a:effectLst/>
                <a:uLnTx/>
                <a:uFillTx/>
                <a:latin typeface="Canva Sans Bold"/>
                <a:ea typeface="Canva Sans Bold"/>
                <a:cs typeface="Canva Sans Bold"/>
                <a:sym typeface="Canva Sans Bold"/>
              </a:rPr>
              <a:t>Location: CNR-ISMAR Headquarter, Venice, Italy.</a:t>
            </a:r>
          </a:p>
        </p:txBody>
      </p:sp>
      <p:sp>
        <p:nvSpPr>
          <p:cNvPr id="10" name="TextBox 10"/>
          <p:cNvSpPr txBox="1"/>
          <p:nvPr/>
        </p:nvSpPr>
        <p:spPr>
          <a:xfrm>
            <a:off x="4461848" y="6286500"/>
            <a:ext cx="3268304" cy="1048557"/>
          </a:xfrm>
          <a:prstGeom prst="rect">
            <a:avLst/>
          </a:prstGeom>
        </p:spPr>
        <p:txBody>
          <a:bodyPr lIns="0" tIns="0" rIns="0" bIns="0" rtlCol="0" anchor="t">
            <a:spAutoFit/>
          </a:bodyPr>
          <a:lstStyle/>
          <a:p>
            <a:pPr marL="0" marR="0" lvl="0" indent="0" algn="ctr" defTabSz="914400" rtl="0" eaLnBrk="1" fontAlgn="auto" latinLnBrk="0" hangingPunct="1">
              <a:lnSpc>
                <a:spcPts val="2100"/>
              </a:lnSpc>
              <a:spcBef>
                <a:spcPts val="0"/>
              </a:spcBef>
              <a:spcAft>
                <a:spcPts val="0"/>
              </a:spcAft>
              <a:buClrTx/>
              <a:buSzTx/>
              <a:buFontTx/>
              <a:buNone/>
              <a:tabLst/>
              <a:defRPr/>
            </a:pPr>
            <a:endParaRPr kumimoji="0" lang="en-US" sz="1221" b="1" i="0" u="none" strike="noStrike" kern="1200" cap="none" spc="319" normalizeH="0" baseline="0" noProof="0">
              <a:ln>
                <a:noFill/>
              </a:ln>
              <a:solidFill>
                <a:srgbClr val="002E61"/>
              </a:solidFill>
              <a:effectLst/>
              <a:uLnTx/>
              <a:uFillTx/>
              <a:latin typeface="Montserrat Bold"/>
              <a:ea typeface="Montserrat Bold"/>
              <a:cs typeface="Montserrat Bold"/>
              <a:sym typeface="Montserrat Bold"/>
            </a:endParaRPr>
          </a:p>
          <a:p>
            <a:pPr marL="0" marR="0" lvl="0" indent="0" algn="ctr" defTabSz="914400" rtl="0" eaLnBrk="1" fontAlgn="auto" latinLnBrk="0" hangingPunct="1">
              <a:lnSpc>
                <a:spcPts val="2100"/>
              </a:lnSpc>
              <a:spcBef>
                <a:spcPts val="0"/>
              </a:spcBef>
              <a:spcAft>
                <a:spcPts val="0"/>
              </a:spcAft>
              <a:buClrTx/>
              <a:buSzTx/>
              <a:buFontTx/>
              <a:buNone/>
              <a:tabLst/>
              <a:defRPr/>
            </a:pPr>
            <a:endParaRPr kumimoji="0" lang="en-US" sz="1221" b="1" i="0" u="none" strike="noStrike" kern="1200" cap="none" spc="319" normalizeH="0" baseline="0" noProof="0">
              <a:ln>
                <a:noFill/>
              </a:ln>
              <a:solidFill>
                <a:srgbClr val="002E61"/>
              </a:solidFill>
              <a:effectLst/>
              <a:uLnTx/>
              <a:uFillTx/>
              <a:latin typeface="Montserrat Bold"/>
              <a:ea typeface="Montserrat Bold"/>
              <a:cs typeface="Montserrat Bold"/>
              <a:sym typeface="Montserrat Bold"/>
            </a:endParaRPr>
          </a:p>
          <a:p>
            <a:pPr marL="0" marR="0" lvl="0" indent="0" algn="ctr" defTabSz="914400" rtl="0" eaLnBrk="1" fontAlgn="auto" latinLnBrk="0" hangingPunct="1">
              <a:lnSpc>
                <a:spcPts val="2100"/>
              </a:lnSpc>
              <a:spcBef>
                <a:spcPts val="0"/>
              </a:spcBef>
              <a:spcAft>
                <a:spcPts val="0"/>
              </a:spcAft>
              <a:buClrTx/>
              <a:buSzTx/>
              <a:buFontTx/>
              <a:buNone/>
              <a:tabLst/>
              <a:defRPr/>
            </a:pPr>
            <a:endParaRPr kumimoji="0" lang="en-US" sz="1221" b="1" i="0" u="none" strike="noStrike" kern="1200" cap="none" spc="319" normalizeH="0" baseline="0" noProof="0">
              <a:ln>
                <a:noFill/>
              </a:ln>
              <a:solidFill>
                <a:srgbClr val="002E61"/>
              </a:solidFill>
              <a:effectLst/>
              <a:uLnTx/>
              <a:uFillTx/>
              <a:latin typeface="Montserrat Bold"/>
              <a:ea typeface="Montserrat Bold"/>
              <a:cs typeface="Montserrat Bold"/>
              <a:sym typeface="Montserrat Bold"/>
            </a:endParaRPr>
          </a:p>
          <a:p>
            <a:pPr marL="0" marR="0" lvl="0" indent="0" algn="ctr" defTabSz="914400" rtl="0" eaLnBrk="1" fontAlgn="auto" latinLnBrk="0" hangingPunct="1">
              <a:lnSpc>
                <a:spcPts val="2100"/>
              </a:lnSpc>
              <a:spcBef>
                <a:spcPts val="0"/>
              </a:spcBef>
              <a:spcAft>
                <a:spcPts val="0"/>
              </a:spcAft>
              <a:buClrTx/>
              <a:buSzTx/>
              <a:buFontTx/>
              <a:buNone/>
              <a:tabLst/>
              <a:defRPr/>
            </a:pPr>
            <a:r>
              <a:rPr kumimoji="0" lang="en-US" sz="1221" b="1" i="0" u="none" strike="noStrike" kern="1200" cap="none" spc="319" normalizeH="0" baseline="0" noProof="0">
                <a:ln>
                  <a:noFill/>
                </a:ln>
                <a:solidFill>
                  <a:srgbClr val="002E61"/>
                </a:solidFill>
                <a:effectLst/>
                <a:uLnTx/>
                <a:uFillTx/>
                <a:latin typeface="Montserrat Bold"/>
                <a:ea typeface="Montserrat Bold"/>
                <a:cs typeface="Montserrat Bold"/>
                <a:sym typeface="Montserrat Bold"/>
              </a:rPr>
              <a:t>WWW.MSP4BIO.EU</a:t>
            </a:r>
          </a:p>
        </p:txBody>
      </p:sp>
      <p:pic>
        <p:nvPicPr>
          <p:cNvPr id="16" name="Picture 2">
            <a:extLst>
              <a:ext uri="{FF2B5EF4-FFF2-40B4-BE49-F238E27FC236}">
                <a16:creationId xmlns:a16="http://schemas.microsoft.com/office/drawing/2014/main" id="{ED0D21DC-F44F-C7AC-815C-498DB53073A3}"/>
              </a:ext>
            </a:extLst>
          </p:cNvPr>
          <p:cNvPicPr>
            <a:picLocks noChangeAspect="1"/>
          </p:cNvPicPr>
          <p:nvPr/>
        </p:nvPicPr>
        <p:blipFill>
          <a:blip r:embed="rId4"/>
          <a:stretch>
            <a:fillRect/>
          </a:stretch>
        </p:blipFill>
        <p:spPr>
          <a:xfrm>
            <a:off x="8058576" y="4558371"/>
            <a:ext cx="1720802" cy="1728129"/>
          </a:xfrm>
          <a:prstGeom prst="rect">
            <a:avLst/>
          </a:prstGeom>
        </p:spPr>
      </p:pic>
    </p:spTree>
    <p:extLst>
      <p:ext uri="{BB962C8B-B14F-4D97-AF65-F5344CB8AC3E}">
        <p14:creationId xmlns:p14="http://schemas.microsoft.com/office/powerpoint/2010/main" val="2080102976"/>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838200" y="365126"/>
            <a:ext cx="10515600" cy="975994"/>
          </a:xfrm>
        </p:spPr>
        <p:txBody>
          <a:bodyPr>
            <a:normAutofit/>
          </a:bodyPr>
          <a:lstStyle/>
          <a:p>
            <a:r>
              <a:rPr lang="sr-Latn-ME" sz="4800"/>
              <a:t>MSP4BIO: PARTNERS</a:t>
            </a: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88881" y="2341509"/>
            <a:ext cx="537942" cy="705174"/>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8827" y="3360118"/>
            <a:ext cx="643993" cy="408052"/>
          </a:xfrm>
          <a:prstGeom prst="rect">
            <a:avLst/>
          </a:prstGeom>
        </p:spPr>
      </p:pic>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819365" y="2297202"/>
            <a:ext cx="780065" cy="792112"/>
          </a:xfrm>
          <a:prstGeom prst="rect">
            <a:avLst/>
          </a:prstGeom>
        </p:spPr>
      </p:pic>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887104" y="5307765"/>
            <a:ext cx="1003971" cy="339040"/>
          </a:xfrm>
          <a:prstGeom prst="rect">
            <a:avLst/>
          </a:prstGeom>
        </p:spPr>
      </p:pic>
      <p:pic>
        <p:nvPicPr>
          <p:cNvPr id="11" name="Picture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784433" y="4791149"/>
            <a:ext cx="596878" cy="858917"/>
          </a:xfrm>
          <a:prstGeom prst="rect">
            <a:avLst/>
          </a:prstGeom>
        </p:spPr>
      </p:pic>
      <p:pic>
        <p:nvPicPr>
          <p:cNvPr id="12" name="Picture 1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499794" y="3839996"/>
            <a:ext cx="1853861" cy="641831"/>
          </a:xfrm>
          <a:prstGeom prst="rect">
            <a:avLst/>
          </a:prstGeom>
        </p:spPr>
      </p:pic>
      <p:pic>
        <p:nvPicPr>
          <p:cNvPr id="14" name="Picture 1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05882" y="5597499"/>
            <a:ext cx="1222203" cy="364875"/>
          </a:xfrm>
          <a:prstGeom prst="rect">
            <a:avLst/>
          </a:prstGeom>
        </p:spPr>
      </p:pic>
      <p:pic>
        <p:nvPicPr>
          <p:cNvPr id="15" name="Picture 14"/>
          <p:cNvPicPr>
            <a:picLocks noChangeAspect="1"/>
          </p:cNvPicPr>
          <p:nvPr/>
        </p:nvPicPr>
        <p:blipFill rotWithShape="1">
          <a:blip r:embed="rId9" cstate="print">
            <a:extLst>
              <a:ext uri="{28A0092B-C50C-407E-A947-70E740481C1C}">
                <a14:useLocalDpi xmlns:a14="http://schemas.microsoft.com/office/drawing/2010/main" val="0"/>
              </a:ext>
            </a:extLst>
          </a:blip>
          <a:srcRect l="13851" t="23757" r="15339" b="23259"/>
          <a:stretch/>
        </p:blipFill>
        <p:spPr>
          <a:xfrm>
            <a:off x="9615786" y="842085"/>
            <a:ext cx="1604016" cy="1187260"/>
          </a:xfrm>
          <a:prstGeom prst="rect">
            <a:avLst/>
          </a:prstGeom>
        </p:spPr>
      </p:pic>
      <p:pic>
        <p:nvPicPr>
          <p:cNvPr id="17" name="Picture 16"/>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50746" y="3695744"/>
            <a:ext cx="857037" cy="604767"/>
          </a:xfrm>
          <a:prstGeom prst="rect">
            <a:avLst/>
          </a:prstGeom>
        </p:spPr>
      </p:pic>
      <p:pic>
        <p:nvPicPr>
          <p:cNvPr id="18" name="Picture 17"/>
          <p:cNvPicPr>
            <a:picLocks noChangeAspect="1"/>
          </p:cNvPicPr>
          <p:nvPr/>
        </p:nvPicPr>
        <p:blipFill rotWithShape="1">
          <a:blip r:embed="rId11" cstate="print">
            <a:extLst>
              <a:ext uri="{28A0092B-C50C-407E-A947-70E740481C1C}">
                <a14:useLocalDpi xmlns:a14="http://schemas.microsoft.com/office/drawing/2010/main" val="0"/>
              </a:ext>
            </a:extLst>
          </a:blip>
          <a:srcRect l="10145" t="9802" r="9662" b="10970"/>
          <a:stretch/>
        </p:blipFill>
        <p:spPr>
          <a:xfrm>
            <a:off x="1130961" y="4098950"/>
            <a:ext cx="904054" cy="891154"/>
          </a:xfrm>
          <a:prstGeom prst="rect">
            <a:avLst/>
          </a:prstGeom>
        </p:spPr>
      </p:pic>
      <p:pic>
        <p:nvPicPr>
          <p:cNvPr id="19" name="Picture 18"/>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133572" y="3568044"/>
            <a:ext cx="740377" cy="237964"/>
          </a:xfrm>
          <a:prstGeom prst="rect">
            <a:avLst/>
          </a:prstGeom>
        </p:spPr>
      </p:pic>
      <p:pic>
        <p:nvPicPr>
          <p:cNvPr id="20" name="Picture 19"/>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9588463" y="3284656"/>
            <a:ext cx="1134161" cy="412513"/>
          </a:xfrm>
          <a:prstGeom prst="rect">
            <a:avLst/>
          </a:prstGeom>
        </p:spPr>
      </p:pic>
      <p:pic>
        <p:nvPicPr>
          <p:cNvPr id="21" name="Picture 20"/>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285981" y="2827252"/>
            <a:ext cx="1793531" cy="439697"/>
          </a:xfrm>
          <a:prstGeom prst="rect">
            <a:avLst/>
          </a:prstGeom>
        </p:spPr>
      </p:pic>
      <p:pic>
        <p:nvPicPr>
          <p:cNvPr id="2" name="Picture 1"/>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2301226" y="1712020"/>
            <a:ext cx="6856308" cy="4570872"/>
          </a:xfrm>
          <a:prstGeom prst="rect">
            <a:avLst/>
          </a:prstGeom>
        </p:spPr>
      </p:pic>
      <p:pic>
        <p:nvPicPr>
          <p:cNvPr id="4" name="Picture 4">
            <a:extLst>
              <a:ext uri="{FF2B5EF4-FFF2-40B4-BE49-F238E27FC236}">
                <a16:creationId xmlns:a16="http://schemas.microsoft.com/office/drawing/2014/main" id="{9C3700E1-5036-301F-1E1F-838D9ABE274A}"/>
              </a:ext>
            </a:extLst>
          </p:cNvPr>
          <p:cNvPicPr>
            <a:picLocks noChangeAspect="1"/>
          </p:cNvPicPr>
          <p:nvPr/>
        </p:nvPicPr>
        <p:blipFill>
          <a:blip r:embed="rId16"/>
          <a:stretch>
            <a:fillRect/>
          </a:stretch>
        </p:blipFill>
        <p:spPr>
          <a:xfrm>
            <a:off x="248503" y="4601215"/>
            <a:ext cx="685800" cy="828675"/>
          </a:xfrm>
          <a:prstGeom prst="rect">
            <a:avLst/>
          </a:prstGeom>
        </p:spPr>
      </p:pic>
      <p:pic>
        <p:nvPicPr>
          <p:cNvPr id="3" name="Picture 4">
            <a:extLst>
              <a:ext uri="{FF2B5EF4-FFF2-40B4-BE49-F238E27FC236}">
                <a16:creationId xmlns:a16="http://schemas.microsoft.com/office/drawing/2014/main" id="{4BD98842-C698-91E8-FBCD-61B2B7A34C6C}"/>
              </a:ext>
            </a:extLst>
          </p:cNvPr>
          <p:cNvPicPr>
            <a:picLocks noChangeAspect="1"/>
          </p:cNvPicPr>
          <p:nvPr/>
        </p:nvPicPr>
        <p:blipFill>
          <a:blip r:embed="rId17"/>
          <a:stretch>
            <a:fillRect/>
          </a:stretch>
        </p:blipFill>
        <p:spPr>
          <a:xfrm>
            <a:off x="252413" y="1938337"/>
            <a:ext cx="1543050" cy="600075"/>
          </a:xfrm>
          <a:prstGeom prst="rect">
            <a:avLst/>
          </a:prstGeom>
        </p:spPr>
      </p:pic>
      <p:pic>
        <p:nvPicPr>
          <p:cNvPr id="5" name="Picture 4" descr="A logo of a company&#10;&#10;Description automatically generated">
            <a:extLst>
              <a:ext uri="{FF2B5EF4-FFF2-40B4-BE49-F238E27FC236}">
                <a16:creationId xmlns:a16="http://schemas.microsoft.com/office/drawing/2014/main" id="{B3111396-4724-0D74-FBEB-D0C96978CDEE}"/>
              </a:ext>
            </a:extLst>
          </p:cNvPr>
          <p:cNvPicPr>
            <a:picLocks noChangeAspect="1"/>
          </p:cNvPicPr>
          <p:nvPr/>
        </p:nvPicPr>
        <p:blipFill>
          <a:blip r:embed="rId18"/>
          <a:stretch>
            <a:fillRect/>
          </a:stretch>
        </p:blipFill>
        <p:spPr>
          <a:xfrm>
            <a:off x="10950702" y="4435792"/>
            <a:ext cx="800100" cy="790575"/>
          </a:xfrm>
          <a:prstGeom prst="rect">
            <a:avLst/>
          </a:prstGeom>
        </p:spPr>
      </p:pic>
    </p:spTree>
    <p:extLst>
      <p:ext uri="{BB962C8B-B14F-4D97-AF65-F5344CB8AC3E}">
        <p14:creationId xmlns:p14="http://schemas.microsoft.com/office/powerpoint/2010/main" val="2372051587"/>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Agrupar 5">
            <a:extLst>
              <a:ext uri="{FF2B5EF4-FFF2-40B4-BE49-F238E27FC236}">
                <a16:creationId xmlns:a16="http://schemas.microsoft.com/office/drawing/2014/main" id="{7209BF41-0B2E-7196-13FC-12EE1C26DD26}"/>
              </a:ext>
            </a:extLst>
          </p:cNvPr>
          <p:cNvGrpSpPr/>
          <p:nvPr/>
        </p:nvGrpSpPr>
        <p:grpSpPr>
          <a:xfrm>
            <a:off x="838200" y="1588200"/>
            <a:ext cx="9101138" cy="4080067"/>
            <a:chOff x="838200" y="1588200"/>
            <a:chExt cx="9101138" cy="4080067"/>
          </a:xfrm>
        </p:grpSpPr>
        <p:sp>
          <p:nvSpPr>
            <p:cNvPr id="8" name="Title 1">
              <a:extLst>
                <a:ext uri="{FF2B5EF4-FFF2-40B4-BE49-F238E27FC236}">
                  <a16:creationId xmlns:a16="http://schemas.microsoft.com/office/drawing/2014/main" id="{DB4919B1-CD22-9725-F2AC-D1C33FC2B2BD}"/>
                </a:ext>
              </a:extLst>
            </p:cNvPr>
            <p:cNvSpPr txBox="1">
              <a:spLocks/>
            </p:cNvSpPr>
            <p:nvPr/>
          </p:nvSpPr>
          <p:spPr>
            <a:xfrm>
              <a:off x="838200" y="2676467"/>
              <a:ext cx="9101138"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0" i="0" kern="1200">
                  <a:solidFill>
                    <a:schemeClr val="bg1"/>
                  </a:solidFill>
                  <a:latin typeface="Arial" panose="020B06040202020202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br>
                <a:rPr kumimoji="0" lang="sr-Latn-ME" sz="2800" b="0" i="0" u="none" strike="noStrike" kern="1200" cap="none" spc="0" normalizeH="0" baseline="0" noProof="0">
                  <a:ln>
                    <a:noFill/>
                  </a:ln>
                  <a:solidFill>
                    <a:srgbClr val="FFFFFF"/>
                  </a:solidFill>
                  <a:effectLst/>
                  <a:uLnTx/>
                  <a:uFillTx/>
                  <a:latin typeface="Arial" panose="020B0604020202020204" pitchFamily="34" charset="0"/>
                  <a:ea typeface="+mj-ea"/>
                  <a:cs typeface="+mj-cs"/>
                </a:rPr>
              </a:br>
              <a:endParaRPr kumimoji="0" lang="sr-Latn-ME" sz="2800" b="0" i="0" u="none" strike="noStrike" kern="1200" cap="none" spc="0" normalizeH="0" baseline="0" noProof="0">
                <a:ln>
                  <a:noFill/>
                </a:ln>
                <a:solidFill>
                  <a:srgbClr val="FFFFFF"/>
                </a:solidFill>
                <a:effectLst/>
                <a:uLnTx/>
                <a:uFillTx/>
                <a:latin typeface="Arial" panose="020B0604020202020204" pitchFamily="34" charset="0"/>
                <a:ea typeface="+mj-ea"/>
                <a:cs typeface="+mj-cs"/>
              </a:endParaRPr>
            </a:p>
          </p:txBody>
        </p:sp>
        <p:sp>
          <p:nvSpPr>
            <p:cNvPr id="13" name="TextBox 12"/>
            <p:cNvSpPr txBox="1"/>
            <p:nvPr/>
          </p:nvSpPr>
          <p:spPr>
            <a:xfrm>
              <a:off x="2060382" y="2582484"/>
              <a:ext cx="5637229" cy="646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endParaRPr kumimoji="0" lang="sr-Latn-ME"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sym typeface="Calibri"/>
              </a:endParaRPr>
            </a:p>
            <a:p>
              <a:pPr marL="0" marR="0" lvl="0" indent="0" algn="l" defTabSz="914400" rtl="0" eaLnBrk="1" fontAlgn="auto" latinLnBrk="0" hangingPunct="0">
                <a:lnSpc>
                  <a:spcPct val="100000"/>
                </a:lnSpc>
                <a:spcBef>
                  <a:spcPts val="0"/>
                </a:spcBef>
                <a:spcAft>
                  <a:spcPts val="0"/>
                </a:spcAft>
                <a:buClrTx/>
                <a:buSzTx/>
                <a:buFontTx/>
                <a:buNone/>
                <a:tabLst/>
                <a:defRPr/>
              </a:pPr>
              <a:endParaRPr kumimoji="0" lang="sr-Latn-ME"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sym typeface="Calibri"/>
              </a:endParaRPr>
            </a:p>
          </p:txBody>
        </p:sp>
        <p:sp>
          <p:nvSpPr>
            <p:cNvPr id="3" name="TextBox 2">
              <a:extLst>
                <a:ext uri="{FF2B5EF4-FFF2-40B4-BE49-F238E27FC236}">
                  <a16:creationId xmlns:a16="http://schemas.microsoft.com/office/drawing/2014/main" id="{457341E8-57A2-2C48-ACD0-888E9CE0A461}"/>
                </a:ext>
              </a:extLst>
            </p:cNvPr>
            <p:cNvSpPr txBox="1"/>
            <p:nvPr/>
          </p:nvSpPr>
          <p:spPr>
            <a:xfrm>
              <a:off x="1644866" y="1589708"/>
              <a:ext cx="3648174" cy="369332"/>
            </a:xfrm>
            <a:prstGeom prst="rect">
              <a:avLst/>
            </a:prstGeom>
            <a:noFill/>
          </p:spPr>
          <p:txBody>
            <a:bodyPr wrap="square" lIns="91440" tIns="45720" rIns="91440" bIns="45720" rtlCol="0" anchor="t">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lang="sr-Latn-ME" sz="1800" b="1" i="0" u="none" strike="noStrike" kern="1200" cap="none" spc="0" normalizeH="0" baseline="0" noProof="0">
                  <a:ln>
                    <a:noFill/>
                  </a:ln>
                  <a:solidFill>
                    <a:srgbClr val="FFFFFF"/>
                  </a:solidFill>
                  <a:effectLst/>
                  <a:uLnTx/>
                  <a:uFillTx/>
                  <a:latin typeface="Arial"/>
                  <a:cs typeface="Calibri"/>
                  <a:sym typeface="Calibri"/>
                </a:rPr>
                <a:t>www.msp4bio.eu</a:t>
              </a:r>
            </a:p>
          </p:txBody>
        </p:sp>
        <p:sp>
          <p:nvSpPr>
            <p:cNvPr id="5" name="TextBox 4">
              <a:extLst>
                <a:ext uri="{FF2B5EF4-FFF2-40B4-BE49-F238E27FC236}">
                  <a16:creationId xmlns:a16="http://schemas.microsoft.com/office/drawing/2014/main" id="{AF6C7AB2-E1DA-EB51-55DC-C39640A6FC8A}"/>
                </a:ext>
              </a:extLst>
            </p:cNvPr>
            <p:cNvSpPr txBox="1"/>
            <p:nvPr/>
          </p:nvSpPr>
          <p:spPr>
            <a:xfrm>
              <a:off x="3374227" y="4726305"/>
              <a:ext cx="2743200"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fromWordArt="0" anchor="t" anchorCtr="0" forceAA="0" compatLnSpc="1">
              <a:prstTxWarp prst="textNoShape">
                <a:avLst/>
              </a:prstTxWarp>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lang="sr-Latn-ME" sz="1800" b="1" i="0" u="none" strike="noStrike" kern="1200" cap="none" spc="0" normalizeH="0" baseline="0" noProof="0">
                  <a:ln>
                    <a:noFill/>
                  </a:ln>
                  <a:solidFill>
                    <a:srgbClr val="FFFFFF"/>
                  </a:solidFill>
                  <a:effectLst/>
                  <a:uLnTx/>
                  <a:uFillTx/>
                  <a:latin typeface="Arial"/>
                  <a:cs typeface="Calibri"/>
                </a:rPr>
                <a:t>@MSP4BIO_project</a:t>
              </a:r>
              <a:endParaRPr kumimoji="0" lang="en-US" sz="1800" b="0" i="0" u="none" strike="noStrike" kern="1200" cap="none" spc="0" normalizeH="0" baseline="0" noProof="0">
                <a:ln>
                  <a:noFill/>
                </a:ln>
                <a:solidFill>
                  <a:srgbClr val="000000"/>
                </a:solidFill>
                <a:effectLst/>
                <a:uLnTx/>
                <a:uFillTx/>
                <a:latin typeface="Calibri"/>
                <a:cs typeface="Calibri"/>
              </a:endParaRPr>
            </a:p>
          </p:txBody>
        </p:sp>
        <p:pic>
          <p:nvPicPr>
            <p:cNvPr id="7" name="Picture 4" descr="Logo&#10;&#10;Description automatically generated">
              <a:extLst>
                <a:ext uri="{FF2B5EF4-FFF2-40B4-BE49-F238E27FC236}">
                  <a16:creationId xmlns:a16="http://schemas.microsoft.com/office/drawing/2014/main" id="{DCBD520A-899F-29DF-24C9-E601D2C71295}"/>
                </a:ext>
              </a:extLst>
            </p:cNvPr>
            <p:cNvPicPr>
              <a:picLocks noChangeAspect="1"/>
            </p:cNvPicPr>
            <p:nvPr/>
          </p:nvPicPr>
          <p:blipFill>
            <a:blip r:embed="rId2"/>
            <a:stretch>
              <a:fillRect/>
            </a:stretch>
          </p:blipFill>
          <p:spPr>
            <a:xfrm>
              <a:off x="1168399" y="1590749"/>
              <a:ext cx="421759" cy="415852"/>
            </a:xfrm>
            <a:prstGeom prst="rect">
              <a:avLst/>
            </a:prstGeom>
          </p:spPr>
        </p:pic>
        <p:pic>
          <p:nvPicPr>
            <p:cNvPr id="12" name="Picture 5" descr="A picture containing silhouette, vector graphics&#10;&#10;Description automatically generated">
              <a:extLst>
                <a:ext uri="{FF2B5EF4-FFF2-40B4-BE49-F238E27FC236}">
                  <a16:creationId xmlns:a16="http://schemas.microsoft.com/office/drawing/2014/main" id="{DE35223F-F970-FF3A-270A-AF9A678DC637}"/>
                </a:ext>
              </a:extLst>
            </p:cNvPr>
            <p:cNvPicPr>
              <a:picLocks noChangeAspect="1"/>
            </p:cNvPicPr>
            <p:nvPr/>
          </p:nvPicPr>
          <p:blipFill>
            <a:blip r:embed="rId3"/>
            <a:stretch>
              <a:fillRect/>
            </a:stretch>
          </p:blipFill>
          <p:spPr>
            <a:xfrm>
              <a:off x="2851888" y="4727353"/>
              <a:ext cx="427666" cy="421759"/>
            </a:xfrm>
            <a:prstGeom prst="rect">
              <a:avLst/>
            </a:prstGeom>
          </p:spPr>
        </p:pic>
        <p:pic>
          <p:nvPicPr>
            <p:cNvPr id="15" name="Picture 6" descr="Logo&#10;&#10;Description automatically generated">
              <a:extLst>
                <a:ext uri="{FF2B5EF4-FFF2-40B4-BE49-F238E27FC236}">
                  <a16:creationId xmlns:a16="http://schemas.microsoft.com/office/drawing/2014/main" id="{28C53FFB-2661-A0F7-52BB-9BEE64E57A3F}"/>
                </a:ext>
              </a:extLst>
            </p:cNvPr>
            <p:cNvPicPr>
              <a:picLocks noChangeAspect="1"/>
            </p:cNvPicPr>
            <p:nvPr/>
          </p:nvPicPr>
          <p:blipFill>
            <a:blip r:embed="rId4"/>
            <a:stretch>
              <a:fillRect/>
            </a:stretch>
          </p:blipFill>
          <p:spPr>
            <a:xfrm>
              <a:off x="2851889" y="5236011"/>
              <a:ext cx="433572" cy="432256"/>
            </a:xfrm>
            <a:prstGeom prst="rect">
              <a:avLst/>
            </a:prstGeom>
          </p:spPr>
        </p:pic>
        <p:sp>
          <p:nvSpPr>
            <p:cNvPr id="17" name="TextBox 16">
              <a:extLst>
                <a:ext uri="{FF2B5EF4-FFF2-40B4-BE49-F238E27FC236}">
                  <a16:creationId xmlns:a16="http://schemas.microsoft.com/office/drawing/2014/main" id="{08098332-59C3-4900-633A-0321A4A65EC8}"/>
                </a:ext>
              </a:extLst>
            </p:cNvPr>
            <p:cNvSpPr txBox="1"/>
            <p:nvPr/>
          </p:nvSpPr>
          <p:spPr>
            <a:xfrm>
              <a:off x="3369703" y="5234312"/>
              <a:ext cx="3648174" cy="369332"/>
            </a:xfrm>
            <a:prstGeom prst="rect">
              <a:avLst/>
            </a:prstGeom>
            <a:noFill/>
          </p:spPr>
          <p:txBody>
            <a:bodyPr wrap="square" lIns="91440" tIns="45720" rIns="91440" bIns="45720" rtlCol="0" anchor="t">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lang="sr-Latn-ME" sz="1800" b="1" i="0" u="none" strike="noStrike" kern="1200" cap="none" spc="0" normalizeH="0" baseline="0" noProof="0">
                  <a:ln>
                    <a:noFill/>
                  </a:ln>
                  <a:solidFill>
                    <a:srgbClr val="FFFFFF"/>
                  </a:solidFill>
                  <a:effectLst/>
                  <a:uLnTx/>
                  <a:uFillTx/>
                  <a:latin typeface="Arial"/>
                  <a:cs typeface="Calibri"/>
                </a:rPr>
                <a:t>MSP4BIO</a:t>
              </a:r>
            </a:p>
          </p:txBody>
        </p:sp>
        <p:pic>
          <p:nvPicPr>
            <p:cNvPr id="32" name="Picture 32" descr="Qr code&#10;&#10;Description automatically generated">
              <a:extLst>
                <a:ext uri="{FF2B5EF4-FFF2-40B4-BE49-F238E27FC236}">
                  <a16:creationId xmlns:a16="http://schemas.microsoft.com/office/drawing/2014/main" id="{16ACF4DD-B2D7-AB29-451C-E58C71883C20}"/>
                </a:ext>
              </a:extLst>
            </p:cNvPr>
            <p:cNvPicPr>
              <a:picLocks noChangeAspect="1"/>
            </p:cNvPicPr>
            <p:nvPr/>
          </p:nvPicPr>
          <p:blipFill rotWithShape="1">
            <a:blip r:embed="rId5"/>
            <a:srcRect t="-490" b="21461"/>
            <a:stretch/>
          </p:blipFill>
          <p:spPr>
            <a:xfrm>
              <a:off x="4930337" y="2142168"/>
              <a:ext cx="1685851" cy="1732000"/>
            </a:xfrm>
            <a:prstGeom prst="rect">
              <a:avLst/>
            </a:prstGeom>
          </p:spPr>
        </p:pic>
        <p:sp>
          <p:nvSpPr>
            <p:cNvPr id="33" name="TextBox 32">
              <a:extLst>
                <a:ext uri="{FF2B5EF4-FFF2-40B4-BE49-F238E27FC236}">
                  <a16:creationId xmlns:a16="http://schemas.microsoft.com/office/drawing/2014/main" id="{62CF1F4D-9036-92ED-9476-8745799FD05E}"/>
                </a:ext>
              </a:extLst>
            </p:cNvPr>
            <p:cNvSpPr txBox="1"/>
            <p:nvPr/>
          </p:nvSpPr>
          <p:spPr>
            <a:xfrm>
              <a:off x="4747336" y="1597343"/>
              <a:ext cx="3648174" cy="369332"/>
            </a:xfrm>
            <a:prstGeom prst="rect">
              <a:avLst/>
            </a:prstGeom>
            <a:noFill/>
          </p:spPr>
          <p:txBody>
            <a:bodyPr wrap="square" lIns="91440" tIns="45720" rIns="91440" bIns="45720" rtlCol="0" anchor="t">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lang="sr-Latn-ME" sz="1800" b="1" i="0" u="none" strike="noStrike" kern="1200" cap="none" spc="0" normalizeH="0" baseline="0" noProof="0" err="1">
                  <a:ln>
                    <a:noFill/>
                  </a:ln>
                  <a:solidFill>
                    <a:srgbClr val="FFFFFF"/>
                  </a:solidFill>
                  <a:effectLst/>
                  <a:uLnTx/>
                  <a:uFillTx/>
                  <a:latin typeface="Arial"/>
                  <a:cs typeface="Calibri"/>
                  <a:sym typeface="Calibri"/>
                </a:rPr>
                <a:t>Sign</a:t>
              </a:r>
              <a:r>
                <a:rPr kumimoji="0" lang="sr-Latn-ME" sz="1800" b="1" i="0" u="none" strike="noStrike" kern="1200" cap="none" spc="0" normalizeH="0" baseline="0" noProof="0">
                  <a:ln>
                    <a:noFill/>
                  </a:ln>
                  <a:solidFill>
                    <a:srgbClr val="FFFFFF"/>
                  </a:solidFill>
                  <a:effectLst/>
                  <a:uLnTx/>
                  <a:uFillTx/>
                  <a:latin typeface="Arial"/>
                  <a:cs typeface="Calibri"/>
                  <a:sym typeface="Calibri"/>
                </a:rPr>
                <a:t> </a:t>
              </a:r>
              <a:r>
                <a:rPr kumimoji="0" lang="sr-Latn-ME" sz="1800" b="1" i="0" u="none" strike="noStrike" kern="1200" cap="none" spc="0" normalizeH="0" baseline="0" noProof="0" err="1">
                  <a:ln>
                    <a:noFill/>
                  </a:ln>
                  <a:solidFill>
                    <a:srgbClr val="FFFFFF"/>
                  </a:solidFill>
                  <a:effectLst/>
                  <a:uLnTx/>
                  <a:uFillTx/>
                  <a:latin typeface="Arial"/>
                  <a:cs typeface="Calibri"/>
                  <a:sym typeface="Calibri"/>
                </a:rPr>
                <a:t>up</a:t>
              </a:r>
              <a:r>
                <a:rPr kumimoji="0" lang="sr-Latn-ME" sz="1800" b="1" i="0" u="none" strike="noStrike" kern="1200" cap="none" spc="0" normalizeH="0" baseline="0" noProof="0">
                  <a:ln>
                    <a:noFill/>
                  </a:ln>
                  <a:solidFill>
                    <a:srgbClr val="FFFFFF"/>
                  </a:solidFill>
                  <a:effectLst/>
                  <a:uLnTx/>
                  <a:uFillTx/>
                  <a:latin typeface="Arial"/>
                  <a:cs typeface="Calibri"/>
                  <a:sym typeface="Calibri"/>
                </a:rPr>
                <a:t> </a:t>
              </a:r>
              <a:r>
                <a:rPr kumimoji="0" lang="sr-Latn-ME" sz="1800" b="1" i="0" u="none" strike="noStrike" kern="1200" cap="none" spc="0" normalizeH="0" baseline="0" noProof="0" err="1">
                  <a:ln>
                    <a:noFill/>
                  </a:ln>
                  <a:solidFill>
                    <a:srgbClr val="FFFFFF"/>
                  </a:solidFill>
                  <a:effectLst/>
                  <a:uLnTx/>
                  <a:uFillTx/>
                  <a:latin typeface="Arial"/>
                  <a:cs typeface="Calibri"/>
                  <a:sym typeface="Calibri"/>
                </a:rPr>
                <a:t>for</a:t>
              </a:r>
              <a:r>
                <a:rPr kumimoji="0" lang="sr-Latn-ME" sz="1800" b="1" i="0" u="none" strike="noStrike" kern="1200" cap="none" spc="0" normalizeH="0" baseline="0" noProof="0">
                  <a:ln>
                    <a:noFill/>
                  </a:ln>
                  <a:solidFill>
                    <a:srgbClr val="FFFFFF"/>
                  </a:solidFill>
                  <a:effectLst/>
                  <a:uLnTx/>
                  <a:uFillTx/>
                  <a:latin typeface="Arial"/>
                  <a:cs typeface="Calibri"/>
                  <a:sym typeface="Calibri"/>
                </a:rPr>
                <a:t> </a:t>
              </a:r>
              <a:r>
                <a:rPr kumimoji="0" lang="sr-Latn-ME" sz="1800" b="1" i="0" u="none" strike="noStrike" kern="1200" cap="none" spc="0" normalizeH="0" baseline="0" noProof="0" err="1">
                  <a:ln>
                    <a:noFill/>
                  </a:ln>
                  <a:solidFill>
                    <a:srgbClr val="FFFFFF"/>
                  </a:solidFill>
                  <a:effectLst/>
                  <a:uLnTx/>
                  <a:uFillTx/>
                  <a:latin typeface="Arial"/>
                  <a:cs typeface="Calibri"/>
                  <a:sym typeface="Calibri"/>
                </a:rPr>
                <a:t>our</a:t>
              </a:r>
              <a:r>
                <a:rPr kumimoji="0" lang="sr-Latn-ME" sz="1800" b="1" i="0" u="none" strike="noStrike" kern="1200" cap="none" spc="0" normalizeH="0" baseline="0" noProof="0">
                  <a:ln>
                    <a:noFill/>
                  </a:ln>
                  <a:solidFill>
                    <a:srgbClr val="FFFFFF"/>
                  </a:solidFill>
                  <a:effectLst/>
                  <a:uLnTx/>
                  <a:uFillTx/>
                  <a:latin typeface="Arial"/>
                  <a:cs typeface="Calibri"/>
                  <a:sym typeface="Calibri"/>
                </a:rPr>
                <a:t> </a:t>
              </a:r>
              <a:r>
                <a:rPr kumimoji="0" lang="sr-Latn-ME" sz="1800" b="1" i="0" u="none" strike="noStrike" kern="1200" cap="none" spc="0" normalizeH="0" baseline="0" noProof="0" err="1">
                  <a:ln>
                    <a:noFill/>
                  </a:ln>
                  <a:solidFill>
                    <a:srgbClr val="FFFFFF"/>
                  </a:solidFill>
                  <a:effectLst/>
                  <a:uLnTx/>
                  <a:uFillTx/>
                  <a:latin typeface="Arial"/>
                  <a:cs typeface="Calibri"/>
                  <a:sym typeface="Calibri"/>
                </a:rPr>
                <a:t>Newsletter</a:t>
              </a:r>
              <a:r>
                <a:rPr kumimoji="0" lang="sr-Latn-ME" sz="1800" b="1" i="0" u="none" strike="noStrike" kern="1200" cap="none" spc="0" normalizeH="0" baseline="0" noProof="0">
                  <a:ln>
                    <a:noFill/>
                  </a:ln>
                  <a:solidFill>
                    <a:srgbClr val="FFFFFF"/>
                  </a:solidFill>
                  <a:effectLst/>
                  <a:uLnTx/>
                  <a:uFillTx/>
                  <a:latin typeface="Arial"/>
                  <a:cs typeface="Calibri"/>
                  <a:sym typeface="Calibri"/>
                </a:rPr>
                <a:t>! </a:t>
              </a:r>
            </a:p>
          </p:txBody>
        </p:sp>
        <p:pic>
          <p:nvPicPr>
            <p:cNvPr id="2" name="Picture 3" descr="Icon&#10;&#10;Description automatically generated">
              <a:extLst>
                <a:ext uri="{FF2B5EF4-FFF2-40B4-BE49-F238E27FC236}">
                  <a16:creationId xmlns:a16="http://schemas.microsoft.com/office/drawing/2014/main" id="{6373CA41-59B4-E9D8-2497-97B13F38F4F2}"/>
                </a:ext>
              </a:extLst>
            </p:cNvPr>
            <p:cNvPicPr>
              <a:picLocks noChangeAspect="1"/>
            </p:cNvPicPr>
            <p:nvPr/>
          </p:nvPicPr>
          <p:blipFill>
            <a:blip r:embed="rId6"/>
            <a:stretch>
              <a:fillRect/>
            </a:stretch>
          </p:blipFill>
          <p:spPr>
            <a:xfrm>
              <a:off x="4332514" y="1588200"/>
              <a:ext cx="413658" cy="426773"/>
            </a:xfrm>
            <a:prstGeom prst="rect">
              <a:avLst/>
            </a:prstGeom>
          </p:spPr>
        </p:pic>
        <p:pic>
          <p:nvPicPr>
            <p:cNvPr id="4" name="Picture 5" descr="Qr code&#10;&#10;Description automatically generated">
              <a:extLst>
                <a:ext uri="{FF2B5EF4-FFF2-40B4-BE49-F238E27FC236}">
                  <a16:creationId xmlns:a16="http://schemas.microsoft.com/office/drawing/2014/main" id="{0DF671DC-B83D-8F72-7438-6E31C14CC4AE}"/>
                </a:ext>
              </a:extLst>
            </p:cNvPr>
            <p:cNvPicPr>
              <a:picLocks noChangeAspect="1"/>
            </p:cNvPicPr>
            <p:nvPr/>
          </p:nvPicPr>
          <p:blipFill rotWithShape="1">
            <a:blip r:embed="rId7"/>
            <a:srcRect r="325" b="20301"/>
            <a:stretch/>
          </p:blipFill>
          <p:spPr>
            <a:xfrm>
              <a:off x="1796142" y="2140806"/>
              <a:ext cx="1665535" cy="1732358"/>
            </a:xfrm>
            <a:prstGeom prst="rect">
              <a:avLst/>
            </a:prstGeom>
          </p:spPr>
        </p:pic>
      </p:grpSp>
    </p:spTree>
    <p:extLst>
      <p:ext uri="{BB962C8B-B14F-4D97-AF65-F5344CB8AC3E}">
        <p14:creationId xmlns:p14="http://schemas.microsoft.com/office/powerpoint/2010/main" val="123287728"/>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611C61-5789-CB4E-A337-A8E76CDD5658}"/>
            </a:ext>
          </a:extLst>
        </p:cNvPr>
        <p:cNvGrpSpPr/>
        <p:nvPr/>
      </p:nvGrpSpPr>
      <p:grpSpPr>
        <a:xfrm>
          <a:off x="0" y="0"/>
          <a:ext cx="0" cy="0"/>
          <a:chOff x="0" y="0"/>
          <a:chExt cx="0" cy="0"/>
        </a:xfrm>
      </p:grpSpPr>
      <p:cxnSp>
        <p:nvCxnSpPr>
          <p:cNvPr id="3" name="Straight Arrow Connector 2">
            <a:extLst>
              <a:ext uri="{FF2B5EF4-FFF2-40B4-BE49-F238E27FC236}">
                <a16:creationId xmlns:a16="http://schemas.microsoft.com/office/drawing/2014/main" id="{4C497A7A-D96D-2068-8130-0886FCC7CD36}"/>
              </a:ext>
            </a:extLst>
          </p:cNvPr>
          <p:cNvCxnSpPr/>
          <p:nvPr/>
        </p:nvCxnSpPr>
        <p:spPr>
          <a:xfrm>
            <a:off x="2601798" y="3081820"/>
            <a:ext cx="0" cy="47879"/>
          </a:xfrm>
          <a:prstGeom prst="straightConnector1">
            <a:avLst/>
          </a:prstGeom>
          <a:noFill/>
          <a:ln w="12700" cap="flat">
            <a:solidFill>
              <a:schemeClr val="accent1"/>
            </a:solidFill>
            <a:prstDash val="solid"/>
            <a:miter lim="800000"/>
            <a:tailEnd type="triangle"/>
          </a:ln>
          <a:effectLst/>
          <a:sp3d/>
        </p:spPr>
        <p:style>
          <a:lnRef idx="0">
            <a:scrgbClr r="0" g="0" b="0"/>
          </a:lnRef>
          <a:fillRef idx="0">
            <a:scrgbClr r="0" g="0" b="0"/>
          </a:fillRef>
          <a:effectRef idx="0">
            <a:scrgbClr r="0" g="0" b="0"/>
          </a:effectRef>
          <a:fontRef idx="none"/>
        </p:style>
      </p:cxnSp>
      <p:sp>
        <p:nvSpPr>
          <p:cNvPr id="12" name="Text Placeholder 4">
            <a:extLst>
              <a:ext uri="{FF2B5EF4-FFF2-40B4-BE49-F238E27FC236}">
                <a16:creationId xmlns:a16="http://schemas.microsoft.com/office/drawing/2014/main" id="{835D3A41-836A-0358-FE00-A63548AA086C}"/>
              </a:ext>
            </a:extLst>
          </p:cNvPr>
          <p:cNvSpPr>
            <a:spLocks noGrp="1"/>
          </p:cNvSpPr>
          <p:nvPr>
            <p:ph type="body" sz="quarter" idx="4294967295"/>
          </p:nvPr>
        </p:nvSpPr>
        <p:spPr>
          <a:xfrm>
            <a:off x="838200" y="4447590"/>
            <a:ext cx="6951562" cy="935038"/>
          </a:xfrm>
          <a:prstGeom prst="rect">
            <a:avLst/>
          </a:prstGeom>
        </p:spPr>
        <p:txBody>
          <a:bodyPr lIns="45719" tIns="45720" rIns="45719" bIns="45720" anchor="t"/>
          <a:lstStyle/>
          <a:p>
            <a:pPr marL="0" indent="0">
              <a:lnSpc>
                <a:spcPct val="100000"/>
              </a:lnSpc>
              <a:buNone/>
            </a:pPr>
            <a:endParaRPr lang="fr-FR" sz="1800" i="1">
              <a:solidFill>
                <a:schemeClr val="bg1"/>
              </a:solidFill>
              <a:latin typeface="Arial"/>
              <a:cs typeface="Arial"/>
            </a:endParaRPr>
          </a:p>
          <a:p>
            <a:pPr>
              <a:lnSpc>
                <a:spcPct val="100000"/>
              </a:lnSpc>
            </a:pPr>
            <a:r>
              <a:rPr lang="fr-FR" sz="1800" i="1">
                <a:solidFill>
                  <a:schemeClr val="bg1"/>
                </a:solidFill>
                <a:latin typeface="Arial"/>
                <a:cs typeface="Arial"/>
              </a:rPr>
              <a:t>Martina </a:t>
            </a:r>
            <a:r>
              <a:rPr lang="fr-FR" sz="1800" i="1" err="1">
                <a:solidFill>
                  <a:schemeClr val="bg1"/>
                </a:solidFill>
                <a:latin typeface="Arial"/>
                <a:cs typeface="Arial"/>
              </a:rPr>
              <a:t>Bocci</a:t>
            </a:r>
            <a:r>
              <a:rPr lang="fr-FR" sz="1800" i="1">
                <a:solidFill>
                  <a:schemeClr val="bg1"/>
                </a:solidFill>
                <a:latin typeface="Arial"/>
                <a:cs typeface="Arial"/>
              </a:rPr>
              <a:t>, CNR Consultant</a:t>
            </a:r>
          </a:p>
          <a:p>
            <a:pPr marL="0" indent="0">
              <a:lnSpc>
                <a:spcPct val="100000"/>
              </a:lnSpc>
              <a:buNone/>
            </a:pPr>
            <a:r>
              <a:rPr lang="fr-FR" sz="1800" i="1">
                <a:solidFill>
                  <a:schemeClr val="bg1"/>
                </a:solidFill>
                <a:latin typeface="Arial"/>
                <a:cs typeface="Arial"/>
              </a:rPr>
              <a:t>Webinar: How Can Maritime Spatial Planning Help </a:t>
            </a:r>
            <a:r>
              <a:rPr lang="fr-FR" sz="1800" i="1" err="1">
                <a:solidFill>
                  <a:schemeClr val="bg1"/>
                </a:solidFill>
                <a:latin typeface="Arial"/>
                <a:cs typeface="Arial"/>
              </a:rPr>
              <a:t>Achieve</a:t>
            </a:r>
            <a:r>
              <a:rPr lang="fr-FR" sz="1800" i="1">
                <a:solidFill>
                  <a:schemeClr val="bg1"/>
                </a:solidFill>
                <a:latin typeface="Arial"/>
                <a:cs typeface="Arial"/>
              </a:rPr>
              <a:t> </a:t>
            </a:r>
            <a:r>
              <a:rPr lang="fr-FR" sz="1800" i="1" err="1">
                <a:solidFill>
                  <a:schemeClr val="bg1"/>
                </a:solidFill>
                <a:latin typeface="Arial"/>
                <a:cs typeface="Arial"/>
              </a:rPr>
              <a:t>Europe’s</a:t>
            </a:r>
            <a:r>
              <a:rPr lang="fr-FR" sz="1800" i="1">
                <a:solidFill>
                  <a:schemeClr val="bg1"/>
                </a:solidFill>
                <a:latin typeface="Arial"/>
                <a:cs typeface="Arial"/>
              </a:rPr>
              <a:t> 30×30 </a:t>
            </a:r>
            <a:r>
              <a:rPr lang="fr-FR" sz="1800" i="1" err="1">
                <a:solidFill>
                  <a:schemeClr val="bg1"/>
                </a:solidFill>
                <a:latin typeface="Arial"/>
                <a:cs typeface="Arial"/>
              </a:rPr>
              <a:t>Targets</a:t>
            </a:r>
            <a:r>
              <a:rPr lang="fr-FR" sz="1800" i="1">
                <a:solidFill>
                  <a:schemeClr val="bg1"/>
                </a:solidFill>
                <a:latin typeface="Arial"/>
                <a:cs typeface="Arial"/>
              </a:rPr>
              <a:t>?</a:t>
            </a:r>
          </a:p>
          <a:p>
            <a:pPr marL="0" indent="0">
              <a:lnSpc>
                <a:spcPct val="100000"/>
              </a:lnSpc>
              <a:buNone/>
            </a:pPr>
            <a:r>
              <a:rPr lang="fr-FR" sz="1800" i="1">
                <a:solidFill>
                  <a:schemeClr val="bg1"/>
                </a:solidFill>
                <a:latin typeface="Arial"/>
                <a:cs typeface="Arial"/>
              </a:rPr>
              <a:t>6 June 2025, online</a:t>
            </a:r>
            <a:endParaRPr lang="fr-FR" sz="1800" i="1">
              <a:solidFill>
                <a:schemeClr val="bg1"/>
              </a:solidFill>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3AA30220-0988-A62F-5B99-81216846F971}"/>
              </a:ext>
            </a:extLst>
          </p:cNvPr>
          <p:cNvSpPr txBox="1"/>
          <p:nvPr/>
        </p:nvSpPr>
        <p:spPr>
          <a:xfrm>
            <a:off x="8437890" y="5263847"/>
            <a:ext cx="3648174" cy="369332"/>
          </a:xfrm>
          <a:prstGeom prst="rect">
            <a:avLst/>
          </a:prstGeom>
          <a:noFill/>
        </p:spPr>
        <p:txBody>
          <a:bodyPr wrap="square" lIns="91440" tIns="45720" rIns="91440" bIns="45720" rtlCol="0" anchor="t">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lang="sr-Latn-ME" sz="1800" b="1" i="0" u="none" strike="noStrike" kern="1200" cap="none" spc="0" normalizeH="0" baseline="0" noProof="0">
                <a:ln>
                  <a:noFill/>
                </a:ln>
                <a:solidFill>
                  <a:srgbClr val="FFFFFF"/>
                </a:solidFill>
                <a:effectLst/>
                <a:uLnTx/>
                <a:uFillTx/>
                <a:latin typeface="Arial"/>
                <a:cs typeface="Calibri"/>
                <a:sym typeface="Calibri"/>
              </a:rPr>
              <a:t>www.msp4bio.eu</a:t>
            </a:r>
          </a:p>
        </p:txBody>
      </p:sp>
      <p:sp>
        <p:nvSpPr>
          <p:cNvPr id="2" name="TextBox 1">
            <a:extLst>
              <a:ext uri="{FF2B5EF4-FFF2-40B4-BE49-F238E27FC236}">
                <a16:creationId xmlns:a16="http://schemas.microsoft.com/office/drawing/2014/main" id="{61F0F291-6A46-8360-C4CE-E4451376850E}"/>
              </a:ext>
            </a:extLst>
          </p:cNvPr>
          <p:cNvSpPr txBox="1"/>
          <p:nvPr/>
        </p:nvSpPr>
        <p:spPr>
          <a:xfrm>
            <a:off x="8477855" y="5752262"/>
            <a:ext cx="2743200"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fromWordArt="0" anchor="t" anchorCtr="0" forceAA="0" compatLnSpc="1">
            <a:prstTxWarp prst="textNoShape">
              <a:avLst/>
            </a:prstTxWarp>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lang="sr-Latn-ME" sz="1800" b="1" i="0" u="none" strike="noStrike" kern="1200" cap="none" spc="0" normalizeH="0" baseline="0" noProof="0">
                <a:ln>
                  <a:noFill/>
                </a:ln>
                <a:solidFill>
                  <a:srgbClr val="FFFFFF"/>
                </a:solidFill>
                <a:effectLst/>
                <a:uLnTx/>
                <a:uFillTx/>
                <a:latin typeface="Arial"/>
                <a:cs typeface="Calibri"/>
              </a:rPr>
              <a:t>@MSP4BIO_project</a:t>
            </a:r>
            <a:endParaRPr kumimoji="0" lang="en-US" sz="1800" b="0" i="0" u="none" strike="noStrike" kern="1200" cap="none" spc="0" normalizeH="0" baseline="0" noProof="0">
              <a:ln>
                <a:noFill/>
              </a:ln>
              <a:solidFill>
                <a:srgbClr val="000000"/>
              </a:solidFill>
              <a:effectLst/>
              <a:uLnTx/>
              <a:uFillTx/>
              <a:latin typeface="Calibri"/>
              <a:cs typeface="Calibri"/>
            </a:endParaRPr>
          </a:p>
        </p:txBody>
      </p:sp>
      <p:pic>
        <p:nvPicPr>
          <p:cNvPr id="4" name="Picture 4" descr="Logo&#10;&#10;Description automatically generated">
            <a:extLst>
              <a:ext uri="{FF2B5EF4-FFF2-40B4-BE49-F238E27FC236}">
                <a16:creationId xmlns:a16="http://schemas.microsoft.com/office/drawing/2014/main" id="{C90A40E5-1936-9792-8248-D62F290FFD6B}"/>
              </a:ext>
            </a:extLst>
          </p:cNvPr>
          <p:cNvPicPr>
            <a:picLocks noChangeAspect="1"/>
          </p:cNvPicPr>
          <p:nvPr/>
        </p:nvPicPr>
        <p:blipFill>
          <a:blip r:embed="rId2"/>
          <a:stretch>
            <a:fillRect/>
          </a:stretch>
        </p:blipFill>
        <p:spPr>
          <a:xfrm>
            <a:off x="7961423" y="5264888"/>
            <a:ext cx="421759" cy="415852"/>
          </a:xfrm>
          <a:prstGeom prst="rect">
            <a:avLst/>
          </a:prstGeom>
        </p:spPr>
      </p:pic>
      <p:pic>
        <p:nvPicPr>
          <p:cNvPr id="5" name="Picture 5" descr="A picture containing silhouette, vector graphics&#10;&#10;Description automatically generated">
            <a:extLst>
              <a:ext uri="{FF2B5EF4-FFF2-40B4-BE49-F238E27FC236}">
                <a16:creationId xmlns:a16="http://schemas.microsoft.com/office/drawing/2014/main" id="{03C59116-E11C-9175-E25E-208DFF1AFC2A}"/>
              </a:ext>
            </a:extLst>
          </p:cNvPr>
          <p:cNvPicPr>
            <a:picLocks noChangeAspect="1"/>
          </p:cNvPicPr>
          <p:nvPr/>
        </p:nvPicPr>
        <p:blipFill>
          <a:blip r:embed="rId3"/>
          <a:stretch>
            <a:fillRect/>
          </a:stretch>
        </p:blipFill>
        <p:spPr>
          <a:xfrm>
            <a:off x="7955516" y="5742425"/>
            <a:ext cx="427666" cy="421759"/>
          </a:xfrm>
          <a:prstGeom prst="rect">
            <a:avLst/>
          </a:prstGeom>
        </p:spPr>
      </p:pic>
      <p:pic>
        <p:nvPicPr>
          <p:cNvPr id="6" name="Picture 6" descr="Logo&#10;&#10;Description automatically generated">
            <a:extLst>
              <a:ext uri="{FF2B5EF4-FFF2-40B4-BE49-F238E27FC236}">
                <a16:creationId xmlns:a16="http://schemas.microsoft.com/office/drawing/2014/main" id="{6ECD0F49-C723-88E8-E9CD-5C2D96E4622B}"/>
              </a:ext>
            </a:extLst>
          </p:cNvPr>
          <p:cNvPicPr>
            <a:picLocks noChangeAspect="1"/>
          </p:cNvPicPr>
          <p:nvPr/>
        </p:nvPicPr>
        <p:blipFill>
          <a:blip r:embed="rId4"/>
          <a:stretch>
            <a:fillRect/>
          </a:stretch>
        </p:blipFill>
        <p:spPr>
          <a:xfrm>
            <a:off x="7955517" y="6240197"/>
            <a:ext cx="433572" cy="432256"/>
          </a:xfrm>
          <a:prstGeom prst="rect">
            <a:avLst/>
          </a:prstGeom>
        </p:spPr>
      </p:pic>
      <p:sp>
        <p:nvSpPr>
          <p:cNvPr id="7" name="TextBox 6">
            <a:extLst>
              <a:ext uri="{FF2B5EF4-FFF2-40B4-BE49-F238E27FC236}">
                <a16:creationId xmlns:a16="http://schemas.microsoft.com/office/drawing/2014/main" id="{85CFEBA6-A1C0-957C-D852-1A0FF3D13AE2}"/>
              </a:ext>
            </a:extLst>
          </p:cNvPr>
          <p:cNvSpPr txBox="1"/>
          <p:nvPr/>
        </p:nvSpPr>
        <p:spPr>
          <a:xfrm>
            <a:off x="8473331" y="6238498"/>
            <a:ext cx="3648174" cy="369332"/>
          </a:xfrm>
          <a:prstGeom prst="rect">
            <a:avLst/>
          </a:prstGeom>
          <a:noFill/>
        </p:spPr>
        <p:txBody>
          <a:bodyPr wrap="square" lIns="91440" tIns="45720" rIns="91440" bIns="45720" rtlCol="0" anchor="t">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lang="sr-Latn-ME" sz="1800" b="1" i="0" u="none" strike="noStrike" kern="1200" cap="none" spc="0" normalizeH="0" baseline="0" noProof="0">
                <a:ln>
                  <a:noFill/>
                </a:ln>
                <a:solidFill>
                  <a:srgbClr val="FFFFFF"/>
                </a:solidFill>
                <a:effectLst/>
                <a:uLnTx/>
                <a:uFillTx/>
                <a:latin typeface="Arial"/>
                <a:cs typeface="Calibri"/>
              </a:rPr>
              <a:t>MSP4BIO</a:t>
            </a:r>
          </a:p>
        </p:txBody>
      </p:sp>
      <p:sp>
        <p:nvSpPr>
          <p:cNvPr id="10" name="Title 3">
            <a:extLst>
              <a:ext uri="{FF2B5EF4-FFF2-40B4-BE49-F238E27FC236}">
                <a16:creationId xmlns:a16="http://schemas.microsoft.com/office/drawing/2014/main" id="{D7E74E07-0B88-249D-D626-1F0F3E33CE7E}"/>
              </a:ext>
            </a:extLst>
          </p:cNvPr>
          <p:cNvSpPr>
            <a:spLocks noGrp="1"/>
          </p:cNvSpPr>
          <p:nvPr>
            <p:ph type="title"/>
          </p:nvPr>
        </p:nvSpPr>
        <p:spPr>
          <a:xfrm>
            <a:off x="838200" y="3313012"/>
            <a:ext cx="8213459" cy="1325563"/>
          </a:xfrm>
        </p:spPr>
        <p:txBody>
          <a:bodyPr lIns="45719" tIns="45720" rIns="45719" bIns="45720" anchor="ctr">
            <a:noAutofit/>
          </a:bodyPr>
          <a:lstStyle/>
          <a:p>
            <a:pPr>
              <a:lnSpc>
                <a:spcPct val="100000"/>
              </a:lnSpc>
            </a:pPr>
            <a:r>
              <a:rPr lang="sr-Latn-ME" sz="4800"/>
              <a:t>MSP4BIO</a:t>
            </a:r>
            <a:br>
              <a:rPr lang="sr-Latn-ME" sz="3200"/>
            </a:br>
            <a:r>
              <a:rPr lang="en-US" sz="3000"/>
              <a:t>Area-based conservation measures</a:t>
            </a:r>
            <a:br>
              <a:rPr lang="en-US" sz="3000"/>
            </a:br>
            <a:br>
              <a:rPr lang="en-US" sz="800"/>
            </a:br>
            <a:r>
              <a:rPr lang="en-US" sz="2000" i="1"/>
              <a:t>Where do we stand today? A snapshot of progress and challenges</a:t>
            </a:r>
            <a:br>
              <a:rPr lang="en-US" sz="800"/>
            </a:br>
            <a:br>
              <a:rPr lang="en-US" sz="3000"/>
            </a:br>
            <a:endParaRPr lang="en-US" sz="3000"/>
          </a:p>
        </p:txBody>
      </p:sp>
    </p:spTree>
    <p:extLst>
      <p:ext uri="{BB962C8B-B14F-4D97-AF65-F5344CB8AC3E}">
        <p14:creationId xmlns:p14="http://schemas.microsoft.com/office/powerpoint/2010/main" val="640500080"/>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laceHolder 1">
            <a:extLst>
              <a:ext uri="{FF2B5EF4-FFF2-40B4-BE49-F238E27FC236}">
                <a16:creationId xmlns:a16="http://schemas.microsoft.com/office/drawing/2014/main" id="{04038D00-B4A4-BBEF-4CF4-170E49B19BEE}"/>
              </a:ext>
            </a:extLst>
          </p:cNvPr>
          <p:cNvSpPr>
            <a:spLocks noGrp="1"/>
          </p:cNvSpPr>
          <p:nvPr/>
        </p:nvSpPr>
        <p:spPr>
          <a:xfrm>
            <a:off x="438005" y="216337"/>
            <a:ext cx="11481852" cy="975240"/>
          </a:xfrm>
          <a:prstGeom prst="rect">
            <a:avLst/>
          </a:prstGeom>
          <a:noFill/>
          <a:ln w="12600">
            <a:noFill/>
          </a:ln>
        </p:spPr>
        <p:txBody>
          <a:bodyPr lIns="45720" tIns="0" rIns="45720" bIns="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tabLst>
                <a:tab pos="0" algn="l"/>
              </a:tabLst>
            </a:pPr>
            <a:r>
              <a:rPr lang="en-GB" sz="4000" spc="-1">
                <a:solidFill>
                  <a:srgbClr val="000000"/>
                </a:solidFill>
                <a:latin typeface="Arial"/>
                <a:ea typeface="Arial"/>
              </a:rPr>
              <a:t>Halting biodiversity crisis: conservation targets</a:t>
            </a:r>
            <a:endParaRPr lang="en-GB" sz="4000" b="0" strike="noStrike" spc="-1">
              <a:solidFill>
                <a:srgbClr val="000000"/>
              </a:solidFill>
              <a:latin typeface="Arial"/>
            </a:endParaRPr>
          </a:p>
        </p:txBody>
      </p:sp>
      <p:sp>
        <p:nvSpPr>
          <p:cNvPr id="11" name="PlaceHolder 2">
            <a:extLst>
              <a:ext uri="{FF2B5EF4-FFF2-40B4-BE49-F238E27FC236}">
                <a16:creationId xmlns:a16="http://schemas.microsoft.com/office/drawing/2014/main" id="{D1E8311E-6F2C-FCB3-8626-31B46B08D8F9}"/>
              </a:ext>
            </a:extLst>
          </p:cNvPr>
          <p:cNvSpPr>
            <a:spLocks noGrp="1"/>
          </p:cNvSpPr>
          <p:nvPr/>
        </p:nvSpPr>
        <p:spPr>
          <a:xfrm>
            <a:off x="151567" y="1659932"/>
            <a:ext cx="11481852" cy="2802886"/>
          </a:xfrm>
          <a:prstGeom prst="rect">
            <a:avLst/>
          </a:prstGeom>
          <a:noFill/>
          <a:ln w="12600">
            <a:noFill/>
          </a:ln>
        </p:spPr>
        <p:txBody>
          <a:bodyPr lIns="45720" tIns="0" rIns="45720" bIns="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09550" indent="0">
              <a:lnSpc>
                <a:spcPct val="100000"/>
              </a:lnSpc>
              <a:spcBef>
                <a:spcPts val="1001"/>
              </a:spcBef>
              <a:buNone/>
              <a:tabLst>
                <a:tab pos="0" algn="l"/>
              </a:tabLst>
            </a:pPr>
            <a:endParaRPr lang="en-US" sz="2000" spc="-1">
              <a:solidFill>
                <a:srgbClr val="000000"/>
              </a:solidFill>
              <a:latin typeface="Calibri"/>
              <a:ea typeface="Calibri"/>
              <a:cs typeface="Calibri"/>
            </a:endParaRPr>
          </a:p>
          <a:p>
            <a:pPr marL="209550" indent="0">
              <a:lnSpc>
                <a:spcPct val="100000"/>
              </a:lnSpc>
              <a:spcBef>
                <a:spcPts val="1001"/>
              </a:spcBef>
              <a:buNone/>
              <a:tabLst>
                <a:tab pos="0" algn="l"/>
              </a:tabLst>
            </a:pPr>
            <a:endParaRPr lang="en-US" sz="2000" spc="-1">
              <a:solidFill>
                <a:srgbClr val="000000"/>
              </a:solidFill>
              <a:latin typeface="Calibri"/>
              <a:ea typeface="Calibri"/>
              <a:cs typeface="Calibri"/>
            </a:endParaRPr>
          </a:p>
          <a:p>
            <a:pPr marL="209550" indent="0">
              <a:lnSpc>
                <a:spcPct val="100000"/>
              </a:lnSpc>
              <a:spcBef>
                <a:spcPts val="1001"/>
              </a:spcBef>
              <a:buNone/>
              <a:tabLst>
                <a:tab pos="0" algn="l"/>
              </a:tabLst>
            </a:pPr>
            <a:endParaRPr lang="en-US" sz="2000" spc="-1">
              <a:solidFill>
                <a:srgbClr val="000000"/>
              </a:solidFill>
              <a:latin typeface="Calibri"/>
              <a:ea typeface="Calibri"/>
              <a:cs typeface="Calibri"/>
            </a:endParaRPr>
          </a:p>
          <a:p>
            <a:pPr marL="209550" indent="0">
              <a:lnSpc>
                <a:spcPct val="100000"/>
              </a:lnSpc>
              <a:spcBef>
                <a:spcPts val="1001"/>
              </a:spcBef>
              <a:buNone/>
              <a:tabLst>
                <a:tab pos="0" algn="l"/>
              </a:tabLst>
            </a:pPr>
            <a:endParaRPr lang="en-US" sz="2000" spc="-1">
              <a:solidFill>
                <a:srgbClr val="000000"/>
              </a:solidFill>
              <a:latin typeface="Calibri"/>
              <a:ea typeface="Calibri"/>
              <a:cs typeface="Calibri"/>
            </a:endParaRPr>
          </a:p>
          <a:p>
            <a:pPr marL="209550" indent="0">
              <a:lnSpc>
                <a:spcPct val="100000"/>
              </a:lnSpc>
              <a:spcBef>
                <a:spcPts val="1001"/>
              </a:spcBef>
              <a:buNone/>
              <a:tabLst>
                <a:tab pos="0" algn="l"/>
              </a:tabLst>
            </a:pPr>
            <a:endParaRPr lang="en-US" sz="2000" spc="-1">
              <a:solidFill>
                <a:srgbClr val="000000"/>
              </a:solidFill>
              <a:latin typeface="Calibri"/>
              <a:ea typeface="Calibri"/>
              <a:cs typeface="Calibri"/>
            </a:endParaRPr>
          </a:p>
          <a:p>
            <a:pPr marL="209550" indent="0">
              <a:lnSpc>
                <a:spcPct val="100000"/>
              </a:lnSpc>
              <a:spcBef>
                <a:spcPts val="1001"/>
              </a:spcBef>
              <a:buNone/>
              <a:tabLst>
                <a:tab pos="0" algn="l"/>
              </a:tabLst>
            </a:pPr>
            <a:endParaRPr lang="en-US" sz="2000" spc="-1">
              <a:solidFill>
                <a:srgbClr val="000000"/>
              </a:solidFill>
              <a:latin typeface="Calibri"/>
              <a:ea typeface="Calibri"/>
              <a:cs typeface="Calibri"/>
            </a:endParaRPr>
          </a:p>
          <a:p>
            <a:pPr marL="209550" indent="0">
              <a:lnSpc>
                <a:spcPct val="100000"/>
              </a:lnSpc>
              <a:spcBef>
                <a:spcPts val="1001"/>
              </a:spcBef>
              <a:buNone/>
              <a:tabLst>
                <a:tab pos="0" algn="l"/>
              </a:tabLst>
            </a:pPr>
            <a:endParaRPr lang="en-US" sz="2000" spc="-1">
              <a:solidFill>
                <a:srgbClr val="000000"/>
              </a:solidFill>
              <a:latin typeface="Calibri"/>
              <a:ea typeface="Calibri"/>
              <a:cs typeface="Calibri"/>
            </a:endParaRPr>
          </a:p>
          <a:p>
            <a:pPr marL="209550" indent="0">
              <a:lnSpc>
                <a:spcPct val="100000"/>
              </a:lnSpc>
              <a:spcBef>
                <a:spcPts val="1001"/>
              </a:spcBef>
              <a:buNone/>
              <a:tabLst>
                <a:tab pos="0" algn="l"/>
              </a:tabLst>
            </a:pPr>
            <a:endParaRPr lang="en-US" sz="2000" spc="-1">
              <a:solidFill>
                <a:srgbClr val="000000"/>
              </a:solidFill>
              <a:latin typeface="Calibri"/>
              <a:ea typeface="Calibri"/>
              <a:cs typeface="Calibri"/>
            </a:endParaRPr>
          </a:p>
          <a:p>
            <a:pPr marL="209550" indent="0">
              <a:lnSpc>
                <a:spcPct val="100000"/>
              </a:lnSpc>
              <a:spcBef>
                <a:spcPts val="1001"/>
              </a:spcBef>
              <a:buNone/>
              <a:tabLst>
                <a:tab pos="0" algn="l"/>
              </a:tabLst>
            </a:pPr>
            <a:endParaRPr lang="en-US" sz="2000" spc="-1">
              <a:solidFill>
                <a:srgbClr val="000000"/>
              </a:solidFill>
              <a:latin typeface="Calibri"/>
              <a:ea typeface="Calibri"/>
              <a:cs typeface="Calibri"/>
            </a:endParaRPr>
          </a:p>
          <a:p>
            <a:pPr marL="209550" indent="0">
              <a:lnSpc>
                <a:spcPct val="100000"/>
              </a:lnSpc>
              <a:spcBef>
                <a:spcPts val="1001"/>
              </a:spcBef>
              <a:buNone/>
              <a:tabLst>
                <a:tab pos="0" algn="l"/>
              </a:tabLst>
            </a:pPr>
            <a:endParaRPr lang="en-US" sz="2000" spc="-1">
              <a:solidFill>
                <a:srgbClr val="000000"/>
              </a:solidFill>
              <a:latin typeface="Calibri"/>
              <a:ea typeface="Calibri"/>
              <a:cs typeface="Calibri"/>
            </a:endParaRPr>
          </a:p>
          <a:p>
            <a:pPr marL="209550" indent="0">
              <a:lnSpc>
                <a:spcPct val="100000"/>
              </a:lnSpc>
              <a:spcBef>
                <a:spcPts val="1001"/>
              </a:spcBef>
              <a:buNone/>
              <a:tabLst>
                <a:tab pos="0" algn="l"/>
              </a:tabLst>
            </a:pPr>
            <a:endParaRPr lang="en-US" sz="2000" spc="-1">
              <a:solidFill>
                <a:srgbClr val="000000"/>
              </a:solidFill>
              <a:latin typeface="Calibri"/>
              <a:ea typeface="Calibri"/>
              <a:cs typeface="Calibri"/>
            </a:endParaRPr>
          </a:p>
          <a:p>
            <a:pPr marL="209550" indent="0">
              <a:lnSpc>
                <a:spcPct val="100000"/>
              </a:lnSpc>
              <a:spcBef>
                <a:spcPts val="1001"/>
              </a:spcBef>
              <a:buNone/>
              <a:tabLst>
                <a:tab pos="0" algn="l"/>
              </a:tabLst>
            </a:pPr>
            <a:endParaRPr lang="en-US" sz="2000" spc="-1">
              <a:solidFill>
                <a:srgbClr val="000000"/>
              </a:solidFill>
              <a:latin typeface="Calibri"/>
              <a:ea typeface="Calibri"/>
              <a:cs typeface="Calibri"/>
            </a:endParaRPr>
          </a:p>
          <a:p>
            <a:pPr marL="209550" indent="0">
              <a:lnSpc>
                <a:spcPct val="100000"/>
              </a:lnSpc>
              <a:spcBef>
                <a:spcPts val="1001"/>
              </a:spcBef>
              <a:buNone/>
              <a:tabLst>
                <a:tab pos="0" algn="l"/>
              </a:tabLst>
            </a:pPr>
            <a:endParaRPr lang="en-US" sz="2000" spc="-1">
              <a:solidFill>
                <a:srgbClr val="000000"/>
              </a:solidFill>
              <a:latin typeface="Calibri"/>
              <a:ea typeface="Calibri"/>
              <a:cs typeface="Calibri"/>
            </a:endParaRPr>
          </a:p>
          <a:p>
            <a:pPr marL="209550" indent="0">
              <a:lnSpc>
                <a:spcPct val="100000"/>
              </a:lnSpc>
              <a:spcBef>
                <a:spcPts val="1001"/>
              </a:spcBef>
              <a:buNone/>
              <a:tabLst>
                <a:tab pos="0" algn="l"/>
              </a:tabLst>
            </a:pPr>
            <a:endParaRPr lang="en-US" sz="2000" spc="-1">
              <a:solidFill>
                <a:srgbClr val="000000"/>
              </a:solidFill>
              <a:latin typeface="Calibri"/>
              <a:ea typeface="Calibri"/>
              <a:cs typeface="Calibri"/>
            </a:endParaRPr>
          </a:p>
          <a:p>
            <a:pPr marL="209550" indent="0">
              <a:lnSpc>
                <a:spcPct val="100000"/>
              </a:lnSpc>
              <a:spcBef>
                <a:spcPts val="1001"/>
              </a:spcBef>
              <a:buNone/>
              <a:tabLst>
                <a:tab pos="0" algn="l"/>
              </a:tabLst>
            </a:pPr>
            <a:endParaRPr lang="en-US" sz="2000" spc="-1">
              <a:solidFill>
                <a:srgbClr val="000000"/>
              </a:solidFill>
              <a:latin typeface="Calibri"/>
              <a:ea typeface="Calibri"/>
              <a:cs typeface="Calibri"/>
            </a:endParaRPr>
          </a:p>
          <a:p>
            <a:pPr marL="209550" indent="0">
              <a:lnSpc>
                <a:spcPct val="100000"/>
              </a:lnSpc>
              <a:spcBef>
                <a:spcPts val="1001"/>
              </a:spcBef>
              <a:buNone/>
              <a:tabLst>
                <a:tab pos="0" algn="l"/>
              </a:tabLst>
            </a:pPr>
            <a:endParaRPr lang="en-US" sz="2000" spc="-1">
              <a:solidFill>
                <a:srgbClr val="000000"/>
              </a:solidFill>
              <a:latin typeface="Calibri"/>
              <a:ea typeface="Calibri"/>
              <a:cs typeface="Calibri"/>
            </a:endParaRPr>
          </a:p>
          <a:p>
            <a:pPr marL="209550" indent="0">
              <a:lnSpc>
                <a:spcPct val="100000"/>
              </a:lnSpc>
              <a:spcBef>
                <a:spcPts val="1001"/>
              </a:spcBef>
              <a:buNone/>
              <a:tabLst>
                <a:tab pos="0" algn="l"/>
              </a:tabLst>
            </a:pPr>
            <a:endParaRPr lang="en-US" sz="2000" b="1" spc="-1">
              <a:latin typeface="Calibri"/>
              <a:ea typeface="Calibri"/>
              <a:cs typeface="Calibri"/>
            </a:endParaRPr>
          </a:p>
        </p:txBody>
      </p:sp>
      <p:sp>
        <p:nvSpPr>
          <p:cNvPr id="16" name="Google Shape;89;p3">
            <a:extLst>
              <a:ext uri="{FF2B5EF4-FFF2-40B4-BE49-F238E27FC236}">
                <a16:creationId xmlns:a16="http://schemas.microsoft.com/office/drawing/2014/main" id="{56BD8557-1030-4659-BF15-25739694ABA6}"/>
              </a:ext>
            </a:extLst>
          </p:cNvPr>
          <p:cNvSpPr txBox="1"/>
          <p:nvPr/>
        </p:nvSpPr>
        <p:spPr>
          <a:xfrm>
            <a:off x="5031532" y="1290327"/>
            <a:ext cx="6601887" cy="2422543"/>
          </a:xfrm>
          <a:prstGeom prst="rect">
            <a:avLst/>
          </a:prstGeom>
          <a:noFill/>
          <a:ln>
            <a:noFill/>
          </a:ln>
        </p:spPr>
        <p:txBody>
          <a:bodyPr spcFirstLastPara="1" wrap="square" lIns="0" tIns="0" rIns="0" bIns="0" anchor="t" anchorCtr="0">
            <a:noAutofit/>
          </a:bodyPr>
          <a:lstStyle/>
          <a:p>
            <a:pPr marL="285750" lvl="0" indent="-285750">
              <a:spcBef>
                <a:spcPts val="300"/>
              </a:spcBef>
              <a:buClr>
                <a:schemeClr val="accent1">
                  <a:lumMod val="50000"/>
                </a:schemeClr>
              </a:buClr>
              <a:buSzPct val="120000"/>
              <a:buFont typeface="Calibri" panose="020F0502020204030204" pitchFamily="34" charset="0"/>
              <a:buChar char="‒"/>
            </a:pPr>
            <a:r>
              <a:rPr lang="en-GB">
                <a:solidFill>
                  <a:schemeClr val="tx1"/>
                </a:solidFill>
              </a:rPr>
              <a:t>17 Sustainable Development Goals (SDGs) and 169 targets</a:t>
            </a:r>
          </a:p>
          <a:p>
            <a:pPr marL="285750" lvl="0" indent="-285750">
              <a:spcBef>
                <a:spcPts val="300"/>
              </a:spcBef>
              <a:buClr>
                <a:schemeClr val="accent1">
                  <a:lumMod val="50000"/>
                </a:schemeClr>
              </a:buClr>
              <a:buSzPct val="120000"/>
              <a:buFont typeface="Calibri" panose="020F0502020204030204" pitchFamily="34" charset="0"/>
              <a:buChar char="‒"/>
            </a:pPr>
            <a:r>
              <a:rPr lang="en-GB">
                <a:solidFill>
                  <a:schemeClr val="tx1"/>
                </a:solidFill>
              </a:rPr>
              <a:t>SDG 14 (Life below water): conservation and sustainable use of oceans, seas, and marine resources. </a:t>
            </a:r>
          </a:p>
          <a:p>
            <a:pPr marL="285750" lvl="0" indent="-285750">
              <a:spcBef>
                <a:spcPts val="300"/>
              </a:spcBef>
              <a:buClr>
                <a:schemeClr val="accent1">
                  <a:lumMod val="50000"/>
                </a:schemeClr>
              </a:buClr>
              <a:buSzPct val="120000"/>
              <a:buFont typeface="Calibri" panose="020F0502020204030204" pitchFamily="34" charset="0"/>
              <a:buChar char="‒"/>
            </a:pPr>
            <a:r>
              <a:rPr lang="en-GB">
                <a:solidFill>
                  <a:schemeClr val="tx1"/>
                </a:solidFill>
              </a:rPr>
              <a:t>Key priorities: reduce marine pollution, protect coastal and marine ecosystems, combat ocean acidification, end overfishing and illegal fishing</a:t>
            </a:r>
          </a:p>
          <a:p>
            <a:pPr marL="285750" lvl="0" indent="-285750">
              <a:spcBef>
                <a:spcPts val="300"/>
              </a:spcBef>
              <a:buSzPct val="130000"/>
              <a:buFont typeface="Calibri" panose="020F0502020204030204" pitchFamily="34" charset="0"/>
              <a:buChar char="‒"/>
            </a:pPr>
            <a:r>
              <a:rPr lang="en-GB" b="1">
                <a:solidFill>
                  <a:schemeClr val="tx1"/>
                </a:solidFill>
              </a:rPr>
              <a:t>Conserve at least 10% of marine and coastal areas by 2030. </a:t>
            </a:r>
            <a:endParaRPr lang="en-US" b="1">
              <a:solidFill>
                <a:schemeClr val="tx1"/>
              </a:solidFill>
            </a:endParaRPr>
          </a:p>
        </p:txBody>
      </p:sp>
      <p:pic>
        <p:nvPicPr>
          <p:cNvPr id="18" name="Immagine 17">
            <a:extLst>
              <a:ext uri="{FF2B5EF4-FFF2-40B4-BE49-F238E27FC236}">
                <a16:creationId xmlns:a16="http://schemas.microsoft.com/office/drawing/2014/main" id="{AADAF541-A286-4F25-A96E-E45357860ABE}"/>
              </a:ext>
            </a:extLst>
          </p:cNvPr>
          <p:cNvPicPr>
            <a:picLocks noChangeAspect="1"/>
          </p:cNvPicPr>
          <p:nvPr/>
        </p:nvPicPr>
        <p:blipFill>
          <a:blip r:embed="rId3"/>
          <a:stretch>
            <a:fillRect/>
          </a:stretch>
        </p:blipFill>
        <p:spPr>
          <a:xfrm>
            <a:off x="432970" y="1409885"/>
            <a:ext cx="4384486" cy="1436345"/>
          </a:xfrm>
          <a:prstGeom prst="rect">
            <a:avLst/>
          </a:prstGeom>
        </p:spPr>
      </p:pic>
      <p:pic>
        <p:nvPicPr>
          <p:cNvPr id="19" name="Immagine 18">
            <a:extLst>
              <a:ext uri="{FF2B5EF4-FFF2-40B4-BE49-F238E27FC236}">
                <a16:creationId xmlns:a16="http://schemas.microsoft.com/office/drawing/2014/main" id="{89596D0D-F738-44C3-9D92-1EB71913A3E1}"/>
              </a:ext>
            </a:extLst>
          </p:cNvPr>
          <p:cNvPicPr>
            <a:picLocks noChangeAspect="1"/>
          </p:cNvPicPr>
          <p:nvPr/>
        </p:nvPicPr>
        <p:blipFill>
          <a:blip r:embed="rId4"/>
          <a:stretch>
            <a:fillRect/>
          </a:stretch>
        </p:blipFill>
        <p:spPr>
          <a:xfrm>
            <a:off x="409607" y="4120172"/>
            <a:ext cx="4432849" cy="1042520"/>
          </a:xfrm>
          <a:prstGeom prst="rect">
            <a:avLst/>
          </a:prstGeom>
        </p:spPr>
      </p:pic>
      <p:pic>
        <p:nvPicPr>
          <p:cNvPr id="20" name="Immagine 19">
            <a:extLst>
              <a:ext uri="{FF2B5EF4-FFF2-40B4-BE49-F238E27FC236}">
                <a16:creationId xmlns:a16="http://schemas.microsoft.com/office/drawing/2014/main" id="{EB0C8199-EEA9-47C6-AC9F-19C55B643D41}"/>
              </a:ext>
            </a:extLst>
          </p:cNvPr>
          <p:cNvPicPr>
            <a:picLocks noChangeAspect="1"/>
          </p:cNvPicPr>
          <p:nvPr/>
        </p:nvPicPr>
        <p:blipFill>
          <a:blip r:embed="rId5"/>
          <a:stretch>
            <a:fillRect/>
          </a:stretch>
        </p:blipFill>
        <p:spPr>
          <a:xfrm>
            <a:off x="3332603" y="4292005"/>
            <a:ext cx="1504278" cy="578114"/>
          </a:xfrm>
          <a:prstGeom prst="rect">
            <a:avLst/>
          </a:prstGeom>
        </p:spPr>
      </p:pic>
      <p:sp>
        <p:nvSpPr>
          <p:cNvPr id="24" name="Rettangolo 23">
            <a:extLst>
              <a:ext uri="{FF2B5EF4-FFF2-40B4-BE49-F238E27FC236}">
                <a16:creationId xmlns:a16="http://schemas.microsoft.com/office/drawing/2014/main" id="{D6A544C4-06AA-455B-A9FA-17AC5C0A23FA}"/>
              </a:ext>
            </a:extLst>
          </p:cNvPr>
          <p:cNvSpPr/>
          <p:nvPr/>
        </p:nvSpPr>
        <p:spPr>
          <a:xfrm>
            <a:off x="4184138" y="2907557"/>
            <a:ext cx="652743" cy="369332"/>
          </a:xfrm>
          <a:prstGeom prst="rect">
            <a:avLst/>
          </a:prstGeom>
        </p:spPr>
        <p:txBody>
          <a:bodyPr wrap="none">
            <a:spAutoFit/>
          </a:bodyPr>
          <a:lstStyle/>
          <a:p>
            <a:r>
              <a:rPr lang="en-GB" b="1">
                <a:solidFill>
                  <a:srgbClr val="04445C"/>
                </a:solidFill>
              </a:rPr>
              <a:t>2015</a:t>
            </a:r>
          </a:p>
        </p:txBody>
      </p:sp>
      <p:sp>
        <p:nvSpPr>
          <p:cNvPr id="25" name="Rettangolo 24">
            <a:extLst>
              <a:ext uri="{FF2B5EF4-FFF2-40B4-BE49-F238E27FC236}">
                <a16:creationId xmlns:a16="http://schemas.microsoft.com/office/drawing/2014/main" id="{C8E17527-87BA-4590-A5C2-AB7CEB2CBAEF}"/>
              </a:ext>
            </a:extLst>
          </p:cNvPr>
          <p:cNvSpPr/>
          <p:nvPr/>
        </p:nvSpPr>
        <p:spPr>
          <a:xfrm>
            <a:off x="4184138" y="5013402"/>
            <a:ext cx="652743" cy="369332"/>
          </a:xfrm>
          <a:prstGeom prst="rect">
            <a:avLst/>
          </a:prstGeom>
        </p:spPr>
        <p:txBody>
          <a:bodyPr wrap="none">
            <a:spAutoFit/>
          </a:bodyPr>
          <a:lstStyle/>
          <a:p>
            <a:r>
              <a:rPr lang="en-GB" b="1">
                <a:solidFill>
                  <a:srgbClr val="04445C"/>
                </a:solidFill>
              </a:rPr>
              <a:t>2022</a:t>
            </a:r>
          </a:p>
        </p:txBody>
      </p:sp>
      <p:sp>
        <p:nvSpPr>
          <p:cNvPr id="28" name="Rettangolo 27">
            <a:extLst>
              <a:ext uri="{FF2B5EF4-FFF2-40B4-BE49-F238E27FC236}">
                <a16:creationId xmlns:a16="http://schemas.microsoft.com/office/drawing/2014/main" id="{5846A577-9691-47FC-A7CF-8FB4D0852EF7}"/>
              </a:ext>
            </a:extLst>
          </p:cNvPr>
          <p:cNvSpPr/>
          <p:nvPr/>
        </p:nvSpPr>
        <p:spPr>
          <a:xfrm>
            <a:off x="5312236" y="4120171"/>
            <a:ext cx="6157398" cy="1908215"/>
          </a:xfrm>
          <a:prstGeom prst="rect">
            <a:avLst/>
          </a:prstGeom>
        </p:spPr>
        <p:txBody>
          <a:bodyPr wrap="square">
            <a:spAutoFit/>
          </a:bodyPr>
          <a:lstStyle/>
          <a:p>
            <a:pPr marL="285750" indent="-285750">
              <a:spcBef>
                <a:spcPts val="300"/>
              </a:spcBef>
              <a:buClr>
                <a:schemeClr val="accent1">
                  <a:lumMod val="50000"/>
                </a:schemeClr>
              </a:buClr>
              <a:buSzPct val="120000"/>
              <a:buFont typeface="Calibri" panose="020F0502020204030204" pitchFamily="34" charset="0"/>
              <a:buChar char="‒"/>
            </a:pPr>
            <a:r>
              <a:rPr lang="it-IT">
                <a:solidFill>
                  <a:schemeClr val="tx1"/>
                </a:solidFill>
              </a:rPr>
              <a:t>4</a:t>
            </a:r>
            <a:r>
              <a:rPr lang="en-GB">
                <a:solidFill>
                  <a:schemeClr val="tx1"/>
                </a:solidFill>
              </a:rPr>
              <a:t> global goals for 2050</a:t>
            </a:r>
          </a:p>
          <a:p>
            <a:pPr marL="285750" indent="-285750">
              <a:spcBef>
                <a:spcPts val="300"/>
              </a:spcBef>
              <a:buClr>
                <a:schemeClr val="accent1">
                  <a:lumMod val="50000"/>
                </a:schemeClr>
              </a:buClr>
              <a:buSzPct val="120000"/>
              <a:buFont typeface="Calibri" panose="020F0502020204030204" pitchFamily="34" charset="0"/>
              <a:buChar char="‒"/>
            </a:pPr>
            <a:r>
              <a:rPr lang="en-GB">
                <a:solidFill>
                  <a:schemeClr val="tx1"/>
                </a:solidFill>
              </a:rPr>
              <a:t>23 action-oriented global targets for urgent action by 2030</a:t>
            </a:r>
          </a:p>
          <a:p>
            <a:pPr>
              <a:spcBef>
                <a:spcPts val="300"/>
              </a:spcBef>
            </a:pPr>
            <a:r>
              <a:rPr lang="en-GB" b="1">
                <a:solidFill>
                  <a:schemeClr val="tx1"/>
                </a:solidFill>
              </a:rPr>
              <a:t>TARGET 1: Plan and Manage all Areas To Reduce Biodiversity Loss </a:t>
            </a:r>
          </a:p>
          <a:p>
            <a:pPr>
              <a:spcBef>
                <a:spcPts val="300"/>
              </a:spcBef>
            </a:pPr>
            <a:r>
              <a:rPr lang="en-GB" b="1">
                <a:solidFill>
                  <a:schemeClr val="tx1"/>
                </a:solidFill>
              </a:rPr>
              <a:t>TARGET 2: Restore 30% of all Degraded Ecosystems</a:t>
            </a:r>
          </a:p>
          <a:p>
            <a:pPr>
              <a:spcBef>
                <a:spcPts val="300"/>
              </a:spcBef>
            </a:pPr>
            <a:r>
              <a:rPr lang="en-GB" b="1">
                <a:solidFill>
                  <a:schemeClr val="tx1"/>
                </a:solidFill>
              </a:rPr>
              <a:t>TARGET 3: Conserve 30% of Land, Waters and Seas</a:t>
            </a:r>
            <a:endParaRPr lang="en-GB">
              <a:solidFill>
                <a:schemeClr val="tx1"/>
              </a:solidFill>
            </a:endParaRPr>
          </a:p>
        </p:txBody>
      </p:sp>
    </p:spTree>
    <p:extLst>
      <p:ext uri="{BB962C8B-B14F-4D97-AF65-F5344CB8AC3E}">
        <p14:creationId xmlns:p14="http://schemas.microsoft.com/office/powerpoint/2010/main" val="3244617682"/>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laceHolder 1">
            <a:extLst>
              <a:ext uri="{FF2B5EF4-FFF2-40B4-BE49-F238E27FC236}">
                <a16:creationId xmlns:a16="http://schemas.microsoft.com/office/drawing/2014/main" id="{04038D00-B4A4-BBEF-4CF4-170E49B19BEE}"/>
              </a:ext>
            </a:extLst>
          </p:cNvPr>
          <p:cNvSpPr>
            <a:spLocks noGrp="1"/>
          </p:cNvSpPr>
          <p:nvPr/>
        </p:nvSpPr>
        <p:spPr>
          <a:xfrm>
            <a:off x="438005" y="216337"/>
            <a:ext cx="11481852" cy="975240"/>
          </a:xfrm>
          <a:prstGeom prst="rect">
            <a:avLst/>
          </a:prstGeom>
          <a:noFill/>
          <a:ln w="12600">
            <a:noFill/>
          </a:ln>
        </p:spPr>
        <p:txBody>
          <a:bodyPr lIns="45720" tIns="0" rIns="45720" bIns="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tabLst>
                <a:tab pos="0" algn="l"/>
              </a:tabLst>
            </a:pPr>
            <a:r>
              <a:rPr lang="en-GB" sz="4000" spc="-1">
                <a:solidFill>
                  <a:srgbClr val="000000"/>
                </a:solidFill>
                <a:latin typeface="Arial"/>
                <a:ea typeface="Arial"/>
              </a:rPr>
              <a:t>Halting biodiversity crisis: conservation targets</a:t>
            </a:r>
            <a:endParaRPr lang="en-GB" sz="4000" b="0" strike="noStrike" spc="-1">
              <a:solidFill>
                <a:srgbClr val="000000"/>
              </a:solidFill>
              <a:latin typeface="Arial"/>
            </a:endParaRPr>
          </a:p>
        </p:txBody>
      </p:sp>
      <p:sp>
        <p:nvSpPr>
          <p:cNvPr id="11" name="PlaceHolder 2">
            <a:extLst>
              <a:ext uri="{FF2B5EF4-FFF2-40B4-BE49-F238E27FC236}">
                <a16:creationId xmlns:a16="http://schemas.microsoft.com/office/drawing/2014/main" id="{D1E8311E-6F2C-FCB3-8626-31B46B08D8F9}"/>
              </a:ext>
            </a:extLst>
          </p:cNvPr>
          <p:cNvSpPr>
            <a:spLocks noGrp="1"/>
          </p:cNvSpPr>
          <p:nvPr/>
        </p:nvSpPr>
        <p:spPr>
          <a:xfrm>
            <a:off x="151567" y="1659932"/>
            <a:ext cx="11481852" cy="2802886"/>
          </a:xfrm>
          <a:prstGeom prst="rect">
            <a:avLst/>
          </a:prstGeom>
          <a:noFill/>
          <a:ln w="12600">
            <a:noFill/>
          </a:ln>
        </p:spPr>
        <p:txBody>
          <a:bodyPr lIns="45720" tIns="0" rIns="45720" bIns="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09550" indent="0">
              <a:lnSpc>
                <a:spcPct val="100000"/>
              </a:lnSpc>
              <a:spcBef>
                <a:spcPts val="1001"/>
              </a:spcBef>
              <a:buNone/>
              <a:tabLst>
                <a:tab pos="0" algn="l"/>
              </a:tabLst>
            </a:pPr>
            <a:endParaRPr lang="en-US" sz="2000" spc="-1">
              <a:solidFill>
                <a:srgbClr val="000000"/>
              </a:solidFill>
              <a:latin typeface="Calibri"/>
              <a:ea typeface="Calibri"/>
              <a:cs typeface="Calibri"/>
            </a:endParaRPr>
          </a:p>
          <a:p>
            <a:pPr marL="209550" indent="0">
              <a:lnSpc>
                <a:spcPct val="100000"/>
              </a:lnSpc>
              <a:spcBef>
                <a:spcPts val="1001"/>
              </a:spcBef>
              <a:buNone/>
              <a:tabLst>
                <a:tab pos="0" algn="l"/>
              </a:tabLst>
            </a:pPr>
            <a:endParaRPr lang="en-US" sz="2000" spc="-1">
              <a:solidFill>
                <a:srgbClr val="000000"/>
              </a:solidFill>
              <a:latin typeface="Calibri"/>
              <a:ea typeface="Calibri"/>
              <a:cs typeface="Calibri"/>
            </a:endParaRPr>
          </a:p>
          <a:p>
            <a:pPr marL="209550" indent="0">
              <a:lnSpc>
                <a:spcPct val="100000"/>
              </a:lnSpc>
              <a:spcBef>
                <a:spcPts val="1001"/>
              </a:spcBef>
              <a:buNone/>
              <a:tabLst>
                <a:tab pos="0" algn="l"/>
              </a:tabLst>
            </a:pPr>
            <a:endParaRPr lang="en-US" sz="2000" spc="-1">
              <a:solidFill>
                <a:srgbClr val="000000"/>
              </a:solidFill>
              <a:latin typeface="Calibri"/>
              <a:ea typeface="Calibri"/>
              <a:cs typeface="Calibri"/>
            </a:endParaRPr>
          </a:p>
          <a:p>
            <a:pPr marL="209550" indent="0">
              <a:lnSpc>
                <a:spcPct val="100000"/>
              </a:lnSpc>
              <a:spcBef>
                <a:spcPts val="1001"/>
              </a:spcBef>
              <a:buNone/>
              <a:tabLst>
                <a:tab pos="0" algn="l"/>
              </a:tabLst>
            </a:pPr>
            <a:endParaRPr lang="en-US" sz="2000" spc="-1">
              <a:solidFill>
                <a:srgbClr val="000000"/>
              </a:solidFill>
              <a:latin typeface="Calibri"/>
              <a:ea typeface="Calibri"/>
              <a:cs typeface="Calibri"/>
            </a:endParaRPr>
          </a:p>
          <a:p>
            <a:pPr marL="209550" indent="0">
              <a:lnSpc>
                <a:spcPct val="100000"/>
              </a:lnSpc>
              <a:spcBef>
                <a:spcPts val="1001"/>
              </a:spcBef>
              <a:buNone/>
              <a:tabLst>
                <a:tab pos="0" algn="l"/>
              </a:tabLst>
            </a:pPr>
            <a:endParaRPr lang="en-US" sz="2000" spc="-1">
              <a:solidFill>
                <a:srgbClr val="000000"/>
              </a:solidFill>
              <a:latin typeface="Calibri"/>
              <a:ea typeface="Calibri"/>
              <a:cs typeface="Calibri"/>
            </a:endParaRPr>
          </a:p>
          <a:p>
            <a:pPr marL="209550" indent="0">
              <a:lnSpc>
                <a:spcPct val="100000"/>
              </a:lnSpc>
              <a:spcBef>
                <a:spcPts val="1001"/>
              </a:spcBef>
              <a:buNone/>
              <a:tabLst>
                <a:tab pos="0" algn="l"/>
              </a:tabLst>
            </a:pPr>
            <a:endParaRPr lang="en-US" sz="2000" spc="-1">
              <a:solidFill>
                <a:srgbClr val="000000"/>
              </a:solidFill>
              <a:latin typeface="Calibri"/>
              <a:ea typeface="Calibri"/>
              <a:cs typeface="Calibri"/>
            </a:endParaRPr>
          </a:p>
          <a:p>
            <a:pPr marL="209550" indent="0">
              <a:lnSpc>
                <a:spcPct val="100000"/>
              </a:lnSpc>
              <a:spcBef>
                <a:spcPts val="1001"/>
              </a:spcBef>
              <a:buNone/>
              <a:tabLst>
                <a:tab pos="0" algn="l"/>
              </a:tabLst>
            </a:pPr>
            <a:endParaRPr lang="en-US" sz="2000" spc="-1">
              <a:solidFill>
                <a:srgbClr val="000000"/>
              </a:solidFill>
              <a:latin typeface="Calibri"/>
              <a:ea typeface="Calibri"/>
              <a:cs typeface="Calibri"/>
            </a:endParaRPr>
          </a:p>
          <a:p>
            <a:pPr marL="209550" indent="0">
              <a:lnSpc>
                <a:spcPct val="100000"/>
              </a:lnSpc>
              <a:spcBef>
                <a:spcPts val="1001"/>
              </a:spcBef>
              <a:buNone/>
              <a:tabLst>
                <a:tab pos="0" algn="l"/>
              </a:tabLst>
            </a:pPr>
            <a:endParaRPr lang="en-US" sz="2000" spc="-1">
              <a:solidFill>
                <a:srgbClr val="000000"/>
              </a:solidFill>
              <a:latin typeface="Calibri"/>
              <a:ea typeface="Calibri"/>
              <a:cs typeface="Calibri"/>
            </a:endParaRPr>
          </a:p>
          <a:p>
            <a:pPr marL="209550" indent="0">
              <a:lnSpc>
                <a:spcPct val="100000"/>
              </a:lnSpc>
              <a:spcBef>
                <a:spcPts val="1001"/>
              </a:spcBef>
              <a:buNone/>
              <a:tabLst>
                <a:tab pos="0" algn="l"/>
              </a:tabLst>
            </a:pPr>
            <a:endParaRPr lang="en-US" sz="2000" spc="-1">
              <a:solidFill>
                <a:srgbClr val="000000"/>
              </a:solidFill>
              <a:latin typeface="Calibri"/>
              <a:ea typeface="Calibri"/>
              <a:cs typeface="Calibri"/>
            </a:endParaRPr>
          </a:p>
          <a:p>
            <a:pPr marL="209550" indent="0">
              <a:lnSpc>
                <a:spcPct val="100000"/>
              </a:lnSpc>
              <a:spcBef>
                <a:spcPts val="1001"/>
              </a:spcBef>
              <a:buNone/>
              <a:tabLst>
                <a:tab pos="0" algn="l"/>
              </a:tabLst>
            </a:pPr>
            <a:endParaRPr lang="en-US" sz="2000" spc="-1">
              <a:solidFill>
                <a:srgbClr val="000000"/>
              </a:solidFill>
              <a:latin typeface="Calibri"/>
              <a:ea typeface="Calibri"/>
              <a:cs typeface="Calibri"/>
            </a:endParaRPr>
          </a:p>
          <a:p>
            <a:pPr marL="209550" indent="0">
              <a:lnSpc>
                <a:spcPct val="100000"/>
              </a:lnSpc>
              <a:spcBef>
                <a:spcPts val="1001"/>
              </a:spcBef>
              <a:buNone/>
              <a:tabLst>
                <a:tab pos="0" algn="l"/>
              </a:tabLst>
            </a:pPr>
            <a:endParaRPr lang="en-US" sz="2000" spc="-1">
              <a:solidFill>
                <a:srgbClr val="000000"/>
              </a:solidFill>
              <a:latin typeface="Calibri"/>
              <a:ea typeface="Calibri"/>
              <a:cs typeface="Calibri"/>
            </a:endParaRPr>
          </a:p>
          <a:p>
            <a:pPr marL="209550" indent="0">
              <a:lnSpc>
                <a:spcPct val="100000"/>
              </a:lnSpc>
              <a:spcBef>
                <a:spcPts val="1001"/>
              </a:spcBef>
              <a:buNone/>
              <a:tabLst>
                <a:tab pos="0" algn="l"/>
              </a:tabLst>
            </a:pPr>
            <a:endParaRPr lang="en-US" sz="2000" spc="-1">
              <a:solidFill>
                <a:srgbClr val="000000"/>
              </a:solidFill>
              <a:latin typeface="Calibri"/>
              <a:ea typeface="Calibri"/>
              <a:cs typeface="Calibri"/>
            </a:endParaRPr>
          </a:p>
          <a:p>
            <a:pPr marL="209550" indent="0">
              <a:lnSpc>
                <a:spcPct val="100000"/>
              </a:lnSpc>
              <a:spcBef>
                <a:spcPts val="1001"/>
              </a:spcBef>
              <a:buNone/>
              <a:tabLst>
                <a:tab pos="0" algn="l"/>
              </a:tabLst>
            </a:pPr>
            <a:endParaRPr lang="en-US" sz="2000" spc="-1">
              <a:solidFill>
                <a:srgbClr val="000000"/>
              </a:solidFill>
              <a:latin typeface="Calibri"/>
              <a:ea typeface="Calibri"/>
              <a:cs typeface="Calibri"/>
            </a:endParaRPr>
          </a:p>
          <a:p>
            <a:pPr marL="209550" indent="0">
              <a:lnSpc>
                <a:spcPct val="100000"/>
              </a:lnSpc>
              <a:spcBef>
                <a:spcPts val="1001"/>
              </a:spcBef>
              <a:buNone/>
              <a:tabLst>
                <a:tab pos="0" algn="l"/>
              </a:tabLst>
            </a:pPr>
            <a:endParaRPr lang="en-US" sz="2000" spc="-1">
              <a:solidFill>
                <a:srgbClr val="000000"/>
              </a:solidFill>
              <a:latin typeface="Calibri"/>
              <a:ea typeface="Calibri"/>
              <a:cs typeface="Calibri"/>
            </a:endParaRPr>
          </a:p>
          <a:p>
            <a:pPr marL="209550" indent="0">
              <a:lnSpc>
                <a:spcPct val="100000"/>
              </a:lnSpc>
              <a:spcBef>
                <a:spcPts val="1001"/>
              </a:spcBef>
              <a:buNone/>
              <a:tabLst>
                <a:tab pos="0" algn="l"/>
              </a:tabLst>
            </a:pPr>
            <a:endParaRPr lang="en-US" sz="2000" spc="-1">
              <a:solidFill>
                <a:srgbClr val="000000"/>
              </a:solidFill>
              <a:latin typeface="Calibri"/>
              <a:ea typeface="Calibri"/>
              <a:cs typeface="Calibri"/>
            </a:endParaRPr>
          </a:p>
          <a:p>
            <a:pPr marL="209550" indent="0">
              <a:lnSpc>
                <a:spcPct val="100000"/>
              </a:lnSpc>
              <a:spcBef>
                <a:spcPts val="1001"/>
              </a:spcBef>
              <a:buNone/>
              <a:tabLst>
                <a:tab pos="0" algn="l"/>
              </a:tabLst>
            </a:pPr>
            <a:endParaRPr lang="en-US" sz="2000" spc="-1">
              <a:solidFill>
                <a:srgbClr val="000000"/>
              </a:solidFill>
              <a:latin typeface="Calibri"/>
              <a:ea typeface="Calibri"/>
              <a:cs typeface="Calibri"/>
            </a:endParaRPr>
          </a:p>
          <a:p>
            <a:pPr marL="209550" indent="0">
              <a:lnSpc>
                <a:spcPct val="100000"/>
              </a:lnSpc>
              <a:spcBef>
                <a:spcPts val="1001"/>
              </a:spcBef>
              <a:buNone/>
              <a:tabLst>
                <a:tab pos="0" algn="l"/>
              </a:tabLst>
            </a:pPr>
            <a:endParaRPr lang="en-US" sz="2000" b="1" spc="-1">
              <a:latin typeface="Calibri"/>
              <a:ea typeface="Calibri"/>
              <a:cs typeface="Calibri"/>
            </a:endParaRPr>
          </a:p>
        </p:txBody>
      </p:sp>
      <p:pic>
        <p:nvPicPr>
          <p:cNvPr id="21" name="Picture 2" descr="http://www.switchtogreen.eu/v1/wp-content/uploads/2020/10/Biodiversity_bar-500x267.png">
            <a:extLst>
              <a:ext uri="{FF2B5EF4-FFF2-40B4-BE49-F238E27FC236}">
                <a16:creationId xmlns:a16="http://schemas.microsoft.com/office/drawing/2014/main" id="{1B212CFF-0AF1-4C0C-9106-F6A19E5010C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5162" y="1659932"/>
            <a:ext cx="3312861" cy="1769068"/>
          </a:xfrm>
          <a:prstGeom prst="rect">
            <a:avLst/>
          </a:prstGeom>
          <a:noFill/>
          <a:extLst>
            <a:ext uri="{909E8E84-426E-40DD-AFC4-6F175D3DCCD1}">
              <a14:hiddenFill xmlns:a14="http://schemas.microsoft.com/office/drawing/2010/main">
                <a:solidFill>
                  <a:srgbClr val="FFFFFF"/>
                </a:solidFill>
              </a14:hiddenFill>
            </a:ext>
          </a:extLst>
        </p:spPr>
      </p:pic>
      <p:sp>
        <p:nvSpPr>
          <p:cNvPr id="23" name="Rettangolo 22">
            <a:extLst>
              <a:ext uri="{FF2B5EF4-FFF2-40B4-BE49-F238E27FC236}">
                <a16:creationId xmlns:a16="http://schemas.microsoft.com/office/drawing/2014/main" id="{35D6D1AE-1708-4289-BC37-D29059598EB1}"/>
              </a:ext>
            </a:extLst>
          </p:cNvPr>
          <p:cNvSpPr/>
          <p:nvPr/>
        </p:nvSpPr>
        <p:spPr>
          <a:xfrm>
            <a:off x="4129938" y="1795197"/>
            <a:ext cx="6624960" cy="2185214"/>
          </a:xfrm>
          <a:prstGeom prst="rect">
            <a:avLst/>
          </a:prstGeom>
        </p:spPr>
        <p:txBody>
          <a:bodyPr wrap="square" lIns="91440" tIns="45720" rIns="91440" bIns="45720" anchor="t">
            <a:spAutoFit/>
          </a:bodyPr>
          <a:lstStyle/>
          <a:p>
            <a:pPr>
              <a:spcBef>
                <a:spcPts val="600"/>
              </a:spcBef>
              <a:buClr>
                <a:schemeClr val="accent1">
                  <a:lumMod val="50000"/>
                </a:schemeClr>
              </a:buClr>
              <a:buSzPct val="120000"/>
            </a:pPr>
            <a:r>
              <a:rPr lang="en-GB" b="1"/>
              <a:t>Legally protect a minimum of 30 % of the EU’s land area and 30 % of the EU’s Seas </a:t>
            </a:r>
            <a:r>
              <a:rPr lang="en-GB"/>
              <a:t>and integrate ecological corridors, as part of a true Trans-European Nature Network.</a:t>
            </a:r>
          </a:p>
          <a:p>
            <a:pPr>
              <a:spcBef>
                <a:spcPts val="600"/>
              </a:spcBef>
              <a:buClr>
                <a:schemeClr val="accent1">
                  <a:lumMod val="50000"/>
                </a:schemeClr>
              </a:buClr>
              <a:buSzPct val="120000"/>
            </a:pPr>
            <a:r>
              <a:rPr lang="en-GB" b="1"/>
              <a:t>Strictly protect at least a third of the EU’s protected areas</a:t>
            </a:r>
            <a:r>
              <a:rPr lang="en-GB"/>
              <a:t>, including all remaining EU primary and old-growth forests.</a:t>
            </a:r>
          </a:p>
          <a:p>
            <a:pPr>
              <a:spcBef>
                <a:spcPts val="600"/>
              </a:spcBef>
              <a:buClr>
                <a:schemeClr val="accent1">
                  <a:lumMod val="50000"/>
                </a:schemeClr>
              </a:buClr>
              <a:buSzPct val="120000"/>
            </a:pPr>
            <a:r>
              <a:rPr lang="en-GB" b="1">
                <a:solidFill>
                  <a:schemeClr val="accent4">
                    <a:lumMod val="76000"/>
                  </a:schemeClr>
                </a:solidFill>
              </a:rPr>
              <a:t>Effectively manage all protected areas</a:t>
            </a:r>
            <a:r>
              <a:rPr lang="en-GB">
                <a:solidFill>
                  <a:schemeClr val="accent4">
                    <a:lumMod val="76000"/>
                  </a:schemeClr>
                </a:solidFill>
              </a:rPr>
              <a:t>, define clear conservation objectives and measures, and monitor them appropriately.</a:t>
            </a:r>
          </a:p>
        </p:txBody>
      </p:sp>
      <p:sp>
        <p:nvSpPr>
          <p:cNvPr id="29" name="Rettangolo 28">
            <a:extLst>
              <a:ext uri="{FF2B5EF4-FFF2-40B4-BE49-F238E27FC236}">
                <a16:creationId xmlns:a16="http://schemas.microsoft.com/office/drawing/2014/main" id="{94C4BF86-E712-4171-AB5A-14FE0F0A5CB1}"/>
              </a:ext>
            </a:extLst>
          </p:cNvPr>
          <p:cNvSpPr/>
          <p:nvPr/>
        </p:nvSpPr>
        <p:spPr>
          <a:xfrm>
            <a:off x="3135280" y="3611079"/>
            <a:ext cx="652743" cy="369332"/>
          </a:xfrm>
          <a:prstGeom prst="rect">
            <a:avLst/>
          </a:prstGeom>
        </p:spPr>
        <p:txBody>
          <a:bodyPr wrap="none">
            <a:spAutoFit/>
          </a:bodyPr>
          <a:lstStyle/>
          <a:p>
            <a:r>
              <a:rPr lang="en-GB" b="1">
                <a:solidFill>
                  <a:srgbClr val="04445C"/>
                </a:solidFill>
              </a:rPr>
              <a:t>2020</a:t>
            </a:r>
          </a:p>
        </p:txBody>
      </p:sp>
    </p:spTree>
    <p:extLst>
      <p:ext uri="{BB962C8B-B14F-4D97-AF65-F5344CB8AC3E}">
        <p14:creationId xmlns:p14="http://schemas.microsoft.com/office/powerpoint/2010/main" val="1110778253"/>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laceHolder 1">
            <a:extLst>
              <a:ext uri="{FF2B5EF4-FFF2-40B4-BE49-F238E27FC236}">
                <a16:creationId xmlns:a16="http://schemas.microsoft.com/office/drawing/2014/main" id="{04038D00-B4A4-BBEF-4CF4-170E49B19BEE}"/>
              </a:ext>
            </a:extLst>
          </p:cNvPr>
          <p:cNvSpPr>
            <a:spLocks noGrp="1"/>
          </p:cNvSpPr>
          <p:nvPr/>
        </p:nvSpPr>
        <p:spPr>
          <a:xfrm>
            <a:off x="438005" y="216337"/>
            <a:ext cx="11481852" cy="975240"/>
          </a:xfrm>
          <a:prstGeom prst="rect">
            <a:avLst/>
          </a:prstGeom>
          <a:noFill/>
          <a:ln w="12600">
            <a:noFill/>
          </a:ln>
        </p:spPr>
        <p:txBody>
          <a:bodyPr lIns="45720" tIns="0" rIns="45720" bIns="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tabLst>
                <a:tab pos="0" algn="l"/>
              </a:tabLst>
            </a:pPr>
            <a:r>
              <a:rPr lang="en-GB" sz="4000" spc="-1">
                <a:solidFill>
                  <a:srgbClr val="000000"/>
                </a:solidFill>
                <a:latin typeface="Arial"/>
                <a:ea typeface="Arial"/>
              </a:rPr>
              <a:t>Marine protected areas in Europe's seas</a:t>
            </a:r>
            <a:endParaRPr lang="en-GB" sz="4000" b="0" strike="noStrike" spc="-1">
              <a:solidFill>
                <a:srgbClr val="000000"/>
              </a:solidFill>
              <a:latin typeface="Arial"/>
            </a:endParaRPr>
          </a:p>
        </p:txBody>
      </p:sp>
      <p:sp>
        <p:nvSpPr>
          <p:cNvPr id="11" name="PlaceHolder 2">
            <a:extLst>
              <a:ext uri="{FF2B5EF4-FFF2-40B4-BE49-F238E27FC236}">
                <a16:creationId xmlns:a16="http://schemas.microsoft.com/office/drawing/2014/main" id="{D1E8311E-6F2C-FCB3-8626-31B46B08D8F9}"/>
              </a:ext>
            </a:extLst>
          </p:cNvPr>
          <p:cNvSpPr>
            <a:spLocks noGrp="1"/>
          </p:cNvSpPr>
          <p:nvPr/>
        </p:nvSpPr>
        <p:spPr>
          <a:xfrm>
            <a:off x="151567" y="1659932"/>
            <a:ext cx="11481852" cy="2802886"/>
          </a:xfrm>
          <a:prstGeom prst="rect">
            <a:avLst/>
          </a:prstGeom>
          <a:noFill/>
          <a:ln w="12600">
            <a:noFill/>
          </a:ln>
        </p:spPr>
        <p:txBody>
          <a:bodyPr lIns="45720" tIns="0" rIns="45720" bIns="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09550" indent="0">
              <a:lnSpc>
                <a:spcPct val="100000"/>
              </a:lnSpc>
              <a:spcBef>
                <a:spcPts val="1001"/>
              </a:spcBef>
              <a:buNone/>
              <a:tabLst>
                <a:tab pos="0" algn="l"/>
              </a:tabLst>
            </a:pPr>
            <a:endParaRPr lang="en-US" sz="2000" spc="-1">
              <a:solidFill>
                <a:srgbClr val="000000"/>
              </a:solidFill>
              <a:latin typeface="Calibri"/>
              <a:ea typeface="Calibri"/>
              <a:cs typeface="Calibri"/>
            </a:endParaRPr>
          </a:p>
          <a:p>
            <a:pPr marL="209550" indent="0">
              <a:lnSpc>
                <a:spcPct val="100000"/>
              </a:lnSpc>
              <a:spcBef>
                <a:spcPts val="1001"/>
              </a:spcBef>
              <a:buNone/>
              <a:tabLst>
                <a:tab pos="0" algn="l"/>
              </a:tabLst>
            </a:pPr>
            <a:endParaRPr lang="en-US" sz="2000" spc="-1">
              <a:solidFill>
                <a:srgbClr val="000000"/>
              </a:solidFill>
              <a:latin typeface="Calibri"/>
              <a:ea typeface="Calibri"/>
              <a:cs typeface="Calibri"/>
            </a:endParaRPr>
          </a:p>
          <a:p>
            <a:pPr marL="209550" indent="0">
              <a:lnSpc>
                <a:spcPct val="100000"/>
              </a:lnSpc>
              <a:spcBef>
                <a:spcPts val="1001"/>
              </a:spcBef>
              <a:buNone/>
              <a:tabLst>
                <a:tab pos="0" algn="l"/>
              </a:tabLst>
            </a:pPr>
            <a:endParaRPr lang="en-US" sz="2000" spc="-1">
              <a:solidFill>
                <a:srgbClr val="000000"/>
              </a:solidFill>
              <a:latin typeface="Calibri"/>
              <a:ea typeface="Calibri"/>
              <a:cs typeface="Calibri"/>
            </a:endParaRPr>
          </a:p>
          <a:p>
            <a:pPr marL="209550" indent="0">
              <a:lnSpc>
                <a:spcPct val="100000"/>
              </a:lnSpc>
              <a:spcBef>
                <a:spcPts val="1001"/>
              </a:spcBef>
              <a:buNone/>
              <a:tabLst>
                <a:tab pos="0" algn="l"/>
              </a:tabLst>
            </a:pPr>
            <a:endParaRPr lang="en-US" sz="2000" spc="-1">
              <a:solidFill>
                <a:srgbClr val="000000"/>
              </a:solidFill>
              <a:latin typeface="Calibri"/>
              <a:ea typeface="Calibri"/>
              <a:cs typeface="Calibri"/>
            </a:endParaRPr>
          </a:p>
          <a:p>
            <a:pPr marL="209550" indent="0">
              <a:lnSpc>
                <a:spcPct val="100000"/>
              </a:lnSpc>
              <a:spcBef>
                <a:spcPts val="1001"/>
              </a:spcBef>
              <a:buNone/>
              <a:tabLst>
                <a:tab pos="0" algn="l"/>
              </a:tabLst>
            </a:pPr>
            <a:endParaRPr lang="en-US" sz="2000" spc="-1">
              <a:solidFill>
                <a:srgbClr val="000000"/>
              </a:solidFill>
              <a:latin typeface="Calibri"/>
              <a:ea typeface="Calibri"/>
              <a:cs typeface="Calibri"/>
            </a:endParaRPr>
          </a:p>
          <a:p>
            <a:pPr marL="209550" indent="0">
              <a:lnSpc>
                <a:spcPct val="100000"/>
              </a:lnSpc>
              <a:spcBef>
                <a:spcPts val="1001"/>
              </a:spcBef>
              <a:buNone/>
              <a:tabLst>
                <a:tab pos="0" algn="l"/>
              </a:tabLst>
            </a:pPr>
            <a:endParaRPr lang="en-US" sz="2000" spc="-1">
              <a:solidFill>
                <a:srgbClr val="000000"/>
              </a:solidFill>
              <a:latin typeface="Calibri"/>
              <a:ea typeface="Calibri"/>
              <a:cs typeface="Calibri"/>
            </a:endParaRPr>
          </a:p>
          <a:p>
            <a:pPr marL="209550" indent="0">
              <a:lnSpc>
                <a:spcPct val="100000"/>
              </a:lnSpc>
              <a:spcBef>
                <a:spcPts val="1001"/>
              </a:spcBef>
              <a:buNone/>
              <a:tabLst>
                <a:tab pos="0" algn="l"/>
              </a:tabLst>
            </a:pPr>
            <a:endParaRPr lang="en-US" sz="2000" spc="-1">
              <a:solidFill>
                <a:srgbClr val="000000"/>
              </a:solidFill>
              <a:latin typeface="Calibri"/>
              <a:ea typeface="Calibri"/>
              <a:cs typeface="Calibri"/>
            </a:endParaRPr>
          </a:p>
          <a:p>
            <a:pPr marL="209550" indent="0">
              <a:lnSpc>
                <a:spcPct val="100000"/>
              </a:lnSpc>
              <a:spcBef>
                <a:spcPts val="1001"/>
              </a:spcBef>
              <a:buNone/>
              <a:tabLst>
                <a:tab pos="0" algn="l"/>
              </a:tabLst>
            </a:pPr>
            <a:endParaRPr lang="en-US" sz="2000" spc="-1">
              <a:solidFill>
                <a:srgbClr val="000000"/>
              </a:solidFill>
              <a:latin typeface="Calibri"/>
              <a:ea typeface="Calibri"/>
              <a:cs typeface="Calibri"/>
            </a:endParaRPr>
          </a:p>
          <a:p>
            <a:pPr marL="209550" indent="0">
              <a:lnSpc>
                <a:spcPct val="100000"/>
              </a:lnSpc>
              <a:spcBef>
                <a:spcPts val="1001"/>
              </a:spcBef>
              <a:buNone/>
              <a:tabLst>
                <a:tab pos="0" algn="l"/>
              </a:tabLst>
            </a:pPr>
            <a:endParaRPr lang="en-US" sz="2000" spc="-1">
              <a:solidFill>
                <a:srgbClr val="000000"/>
              </a:solidFill>
              <a:latin typeface="Calibri"/>
              <a:ea typeface="Calibri"/>
              <a:cs typeface="Calibri"/>
            </a:endParaRPr>
          </a:p>
          <a:p>
            <a:pPr marL="209550" indent="0">
              <a:lnSpc>
                <a:spcPct val="100000"/>
              </a:lnSpc>
              <a:spcBef>
                <a:spcPts val="1001"/>
              </a:spcBef>
              <a:buNone/>
              <a:tabLst>
                <a:tab pos="0" algn="l"/>
              </a:tabLst>
            </a:pPr>
            <a:endParaRPr lang="en-US" sz="2000" spc="-1">
              <a:solidFill>
                <a:srgbClr val="000000"/>
              </a:solidFill>
              <a:latin typeface="Calibri"/>
              <a:ea typeface="Calibri"/>
              <a:cs typeface="Calibri"/>
            </a:endParaRPr>
          </a:p>
          <a:p>
            <a:pPr marL="209550" indent="0">
              <a:lnSpc>
                <a:spcPct val="100000"/>
              </a:lnSpc>
              <a:spcBef>
                <a:spcPts val="1001"/>
              </a:spcBef>
              <a:buNone/>
              <a:tabLst>
                <a:tab pos="0" algn="l"/>
              </a:tabLst>
            </a:pPr>
            <a:endParaRPr lang="en-US" sz="2000" spc="-1">
              <a:solidFill>
                <a:srgbClr val="000000"/>
              </a:solidFill>
              <a:latin typeface="Calibri"/>
              <a:ea typeface="Calibri"/>
              <a:cs typeface="Calibri"/>
            </a:endParaRPr>
          </a:p>
          <a:p>
            <a:pPr marL="209550" indent="0">
              <a:lnSpc>
                <a:spcPct val="100000"/>
              </a:lnSpc>
              <a:spcBef>
                <a:spcPts val="1001"/>
              </a:spcBef>
              <a:buNone/>
              <a:tabLst>
                <a:tab pos="0" algn="l"/>
              </a:tabLst>
            </a:pPr>
            <a:endParaRPr lang="en-US" sz="2000" spc="-1">
              <a:solidFill>
                <a:srgbClr val="000000"/>
              </a:solidFill>
              <a:latin typeface="Calibri"/>
              <a:ea typeface="Calibri"/>
              <a:cs typeface="Calibri"/>
            </a:endParaRPr>
          </a:p>
          <a:p>
            <a:pPr marL="209550" indent="0">
              <a:lnSpc>
                <a:spcPct val="100000"/>
              </a:lnSpc>
              <a:spcBef>
                <a:spcPts val="1001"/>
              </a:spcBef>
              <a:buNone/>
              <a:tabLst>
                <a:tab pos="0" algn="l"/>
              </a:tabLst>
            </a:pPr>
            <a:endParaRPr lang="en-US" sz="2000" spc="-1">
              <a:solidFill>
                <a:srgbClr val="000000"/>
              </a:solidFill>
              <a:latin typeface="Calibri"/>
              <a:ea typeface="Calibri"/>
              <a:cs typeface="Calibri"/>
            </a:endParaRPr>
          </a:p>
          <a:p>
            <a:pPr marL="209550" indent="0">
              <a:lnSpc>
                <a:spcPct val="100000"/>
              </a:lnSpc>
              <a:spcBef>
                <a:spcPts val="1001"/>
              </a:spcBef>
              <a:buNone/>
              <a:tabLst>
                <a:tab pos="0" algn="l"/>
              </a:tabLst>
            </a:pPr>
            <a:endParaRPr lang="en-US" sz="2000" spc="-1">
              <a:solidFill>
                <a:srgbClr val="000000"/>
              </a:solidFill>
              <a:latin typeface="Calibri"/>
              <a:ea typeface="Calibri"/>
              <a:cs typeface="Calibri"/>
            </a:endParaRPr>
          </a:p>
          <a:p>
            <a:pPr marL="209550" indent="0">
              <a:lnSpc>
                <a:spcPct val="100000"/>
              </a:lnSpc>
              <a:spcBef>
                <a:spcPts val="1001"/>
              </a:spcBef>
              <a:buNone/>
              <a:tabLst>
                <a:tab pos="0" algn="l"/>
              </a:tabLst>
            </a:pPr>
            <a:endParaRPr lang="en-US" sz="2000" spc="-1">
              <a:solidFill>
                <a:srgbClr val="000000"/>
              </a:solidFill>
              <a:latin typeface="Calibri"/>
              <a:ea typeface="Calibri"/>
              <a:cs typeface="Calibri"/>
            </a:endParaRPr>
          </a:p>
          <a:p>
            <a:pPr marL="209550" indent="0">
              <a:lnSpc>
                <a:spcPct val="100000"/>
              </a:lnSpc>
              <a:spcBef>
                <a:spcPts val="1001"/>
              </a:spcBef>
              <a:buNone/>
              <a:tabLst>
                <a:tab pos="0" algn="l"/>
              </a:tabLst>
            </a:pPr>
            <a:endParaRPr lang="en-US" sz="2000" spc="-1">
              <a:solidFill>
                <a:srgbClr val="000000"/>
              </a:solidFill>
              <a:latin typeface="Calibri"/>
              <a:ea typeface="Calibri"/>
              <a:cs typeface="Calibri"/>
            </a:endParaRPr>
          </a:p>
          <a:p>
            <a:pPr marL="209550" indent="0">
              <a:lnSpc>
                <a:spcPct val="100000"/>
              </a:lnSpc>
              <a:spcBef>
                <a:spcPts val="1001"/>
              </a:spcBef>
              <a:buNone/>
              <a:tabLst>
                <a:tab pos="0" algn="l"/>
              </a:tabLst>
            </a:pPr>
            <a:endParaRPr lang="en-US" sz="2000" b="1" spc="-1">
              <a:latin typeface="Calibri"/>
              <a:ea typeface="Calibri"/>
              <a:cs typeface="Calibri"/>
            </a:endParaRPr>
          </a:p>
        </p:txBody>
      </p:sp>
      <p:pic>
        <p:nvPicPr>
          <p:cNvPr id="2" name="Immagine 1">
            <a:extLst>
              <a:ext uri="{FF2B5EF4-FFF2-40B4-BE49-F238E27FC236}">
                <a16:creationId xmlns:a16="http://schemas.microsoft.com/office/drawing/2014/main" id="{D71E724B-6591-4856-9415-2F42FC42419F}"/>
              </a:ext>
            </a:extLst>
          </p:cNvPr>
          <p:cNvPicPr>
            <a:picLocks noChangeAspect="1"/>
          </p:cNvPicPr>
          <p:nvPr/>
        </p:nvPicPr>
        <p:blipFill>
          <a:blip r:embed="rId3"/>
          <a:stretch>
            <a:fillRect/>
          </a:stretch>
        </p:blipFill>
        <p:spPr>
          <a:xfrm>
            <a:off x="438005" y="1432096"/>
            <a:ext cx="6563296" cy="4392141"/>
          </a:xfrm>
          <a:prstGeom prst="rect">
            <a:avLst/>
          </a:prstGeom>
        </p:spPr>
      </p:pic>
      <p:pic>
        <p:nvPicPr>
          <p:cNvPr id="3" name="Immagine 2">
            <a:extLst>
              <a:ext uri="{FF2B5EF4-FFF2-40B4-BE49-F238E27FC236}">
                <a16:creationId xmlns:a16="http://schemas.microsoft.com/office/drawing/2014/main" id="{318DD8E6-66D0-4A77-BF84-A4A880CCF6A2}"/>
              </a:ext>
            </a:extLst>
          </p:cNvPr>
          <p:cNvPicPr>
            <a:picLocks noChangeAspect="1"/>
          </p:cNvPicPr>
          <p:nvPr/>
        </p:nvPicPr>
        <p:blipFill>
          <a:blip r:embed="rId4"/>
          <a:stretch>
            <a:fillRect/>
          </a:stretch>
        </p:blipFill>
        <p:spPr>
          <a:xfrm>
            <a:off x="7041753" y="2058263"/>
            <a:ext cx="4712242" cy="3139805"/>
          </a:xfrm>
          <a:prstGeom prst="rect">
            <a:avLst/>
          </a:prstGeom>
        </p:spPr>
      </p:pic>
      <p:sp>
        <p:nvSpPr>
          <p:cNvPr id="5" name="CasellaDiTesto 4">
            <a:extLst>
              <a:ext uri="{FF2B5EF4-FFF2-40B4-BE49-F238E27FC236}">
                <a16:creationId xmlns:a16="http://schemas.microsoft.com/office/drawing/2014/main" id="{B5A6FD32-8796-495C-B527-C5849DA037A0}"/>
              </a:ext>
            </a:extLst>
          </p:cNvPr>
          <p:cNvSpPr txBox="1"/>
          <p:nvPr/>
        </p:nvSpPr>
        <p:spPr>
          <a:xfrm>
            <a:off x="7597133" y="5695424"/>
            <a:ext cx="1786706"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it-IT" sz="1800" b="0" i="0" u="none" strike="noStrike" cap="none" spc="0" normalizeH="0" baseline="0">
                <a:ln>
                  <a:noFill/>
                </a:ln>
                <a:solidFill>
                  <a:srgbClr val="000000"/>
                </a:solidFill>
                <a:effectLst/>
                <a:uFillTx/>
                <a:latin typeface="+mn-lt"/>
                <a:ea typeface="+mn-ea"/>
                <a:cs typeface="+mn-cs"/>
                <a:sym typeface="Calibri"/>
              </a:rPr>
              <a:t>Source: EEA, 2024</a:t>
            </a:r>
            <a:endParaRPr kumimoji="0" lang="en-GB" sz="1800" b="0" i="0" u="none" strike="noStrike" cap="none" spc="0" normalizeH="0" baseline="0">
              <a:ln>
                <a:noFill/>
              </a:ln>
              <a:solidFill>
                <a:srgbClr val="000000"/>
              </a:solidFill>
              <a:effectLst/>
              <a:uFillTx/>
              <a:latin typeface="+mn-lt"/>
              <a:ea typeface="+mn-ea"/>
              <a:cs typeface="+mn-cs"/>
              <a:sym typeface="Calibri"/>
            </a:endParaRPr>
          </a:p>
        </p:txBody>
      </p:sp>
    </p:spTree>
    <p:extLst>
      <p:ext uri="{BB962C8B-B14F-4D97-AF65-F5344CB8AC3E}">
        <p14:creationId xmlns:p14="http://schemas.microsoft.com/office/powerpoint/2010/main" val="2497764266"/>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EBA5CF8-6777-F8C8-3D5A-C30E8A645EF2}"/>
              </a:ext>
            </a:extLst>
          </p:cNvPr>
          <p:cNvSpPr>
            <a:spLocks noGrp="1"/>
          </p:cNvSpPr>
          <p:nvPr>
            <p:ph type="title"/>
          </p:nvPr>
        </p:nvSpPr>
        <p:spPr>
          <a:xfrm>
            <a:off x="730201" y="247557"/>
            <a:ext cx="10999572" cy="975996"/>
          </a:xfrm>
        </p:spPr>
        <p:txBody>
          <a:bodyPr lIns="45719" tIns="45720" rIns="45719" bIns="45720" anchor="t">
            <a:normAutofit/>
          </a:bodyPr>
          <a:lstStyle/>
          <a:p>
            <a:r>
              <a:rPr lang="en-US"/>
              <a:t>Lack of effective protection</a:t>
            </a:r>
          </a:p>
        </p:txBody>
      </p:sp>
      <p:pic>
        <p:nvPicPr>
          <p:cNvPr id="2" name="Immagine 1">
            <a:extLst>
              <a:ext uri="{FF2B5EF4-FFF2-40B4-BE49-F238E27FC236}">
                <a16:creationId xmlns:a16="http://schemas.microsoft.com/office/drawing/2014/main" id="{FCC29AE0-E7AC-487C-8F2E-5C952C26B0DB}"/>
              </a:ext>
            </a:extLst>
          </p:cNvPr>
          <p:cNvPicPr>
            <a:picLocks noChangeAspect="1"/>
          </p:cNvPicPr>
          <p:nvPr/>
        </p:nvPicPr>
        <p:blipFill>
          <a:blip r:embed="rId3"/>
          <a:stretch>
            <a:fillRect/>
          </a:stretch>
        </p:blipFill>
        <p:spPr>
          <a:xfrm>
            <a:off x="6716486" y="1182334"/>
            <a:ext cx="4457131" cy="4487045"/>
          </a:xfrm>
          <a:prstGeom prst="rect">
            <a:avLst/>
          </a:prstGeom>
        </p:spPr>
      </p:pic>
      <p:sp>
        <p:nvSpPr>
          <p:cNvPr id="3" name="Rettangolo 2">
            <a:extLst>
              <a:ext uri="{FF2B5EF4-FFF2-40B4-BE49-F238E27FC236}">
                <a16:creationId xmlns:a16="http://schemas.microsoft.com/office/drawing/2014/main" id="{664BCA8A-008D-447C-A28D-A70E458138F0}"/>
              </a:ext>
            </a:extLst>
          </p:cNvPr>
          <p:cNvSpPr/>
          <p:nvPr/>
        </p:nvSpPr>
        <p:spPr>
          <a:xfrm>
            <a:off x="2127557" y="5170703"/>
            <a:ext cx="3871573" cy="400110"/>
          </a:xfrm>
          <a:prstGeom prst="rect">
            <a:avLst/>
          </a:prstGeom>
        </p:spPr>
        <p:txBody>
          <a:bodyPr wrap="none">
            <a:spAutoFit/>
          </a:bodyPr>
          <a:lstStyle/>
          <a:p>
            <a:r>
              <a:rPr lang="en-GB" sz="2000"/>
              <a:t>Source: </a:t>
            </a:r>
            <a:r>
              <a:rPr lang="en-GB" sz="2000" err="1"/>
              <a:t>Aminian-Biquet</a:t>
            </a:r>
            <a:r>
              <a:rPr lang="en-GB" sz="2000"/>
              <a:t> et al., 2024</a:t>
            </a:r>
          </a:p>
        </p:txBody>
      </p:sp>
      <p:sp>
        <p:nvSpPr>
          <p:cNvPr id="4" name="Rettangolo 3">
            <a:extLst>
              <a:ext uri="{FF2B5EF4-FFF2-40B4-BE49-F238E27FC236}">
                <a16:creationId xmlns:a16="http://schemas.microsoft.com/office/drawing/2014/main" id="{18C61BE0-50D1-4F72-9F91-A23025057710}"/>
              </a:ext>
            </a:extLst>
          </p:cNvPr>
          <p:cNvSpPr/>
          <p:nvPr/>
        </p:nvSpPr>
        <p:spPr>
          <a:xfrm>
            <a:off x="2122151" y="3541364"/>
            <a:ext cx="4457131" cy="1631216"/>
          </a:xfrm>
          <a:prstGeom prst="rect">
            <a:avLst/>
          </a:prstGeom>
        </p:spPr>
        <p:txBody>
          <a:bodyPr wrap="square" lIns="91440" tIns="45720" rIns="91440" bIns="45720" anchor="t">
            <a:spAutoFit/>
          </a:bodyPr>
          <a:lstStyle/>
          <a:p>
            <a:pPr>
              <a:spcBef>
                <a:spcPts val="1200"/>
              </a:spcBef>
            </a:pPr>
            <a:r>
              <a:rPr lang="en-GB" sz="1600"/>
              <a:t>0.2% of MPAs fully or highly protected </a:t>
            </a:r>
          </a:p>
          <a:p>
            <a:pPr>
              <a:spcBef>
                <a:spcPts val="1200"/>
              </a:spcBef>
            </a:pPr>
            <a:r>
              <a:rPr lang="en-GB" sz="1600"/>
              <a:t>86% of MPAs area show low protection levels or incompatibility with conservation</a:t>
            </a:r>
          </a:p>
          <a:p>
            <a:pPr>
              <a:spcBef>
                <a:spcPts val="1200"/>
              </a:spcBef>
            </a:pPr>
            <a:r>
              <a:rPr lang="en-GB" sz="1600"/>
              <a:t>Minimal protection is widespread across member states, regions, and MPA features</a:t>
            </a:r>
          </a:p>
        </p:txBody>
      </p:sp>
      <p:sp>
        <p:nvSpPr>
          <p:cNvPr id="6" name="Rettangolo 2">
            <a:extLst>
              <a:ext uri="{FF2B5EF4-FFF2-40B4-BE49-F238E27FC236}">
                <a16:creationId xmlns:a16="http://schemas.microsoft.com/office/drawing/2014/main" id="{6A1566C1-8B46-7B5F-350A-562111553ADF}"/>
              </a:ext>
            </a:extLst>
          </p:cNvPr>
          <p:cNvSpPr/>
          <p:nvPr/>
        </p:nvSpPr>
        <p:spPr>
          <a:xfrm>
            <a:off x="728742" y="1513103"/>
            <a:ext cx="5988306" cy="1631216"/>
          </a:xfrm>
          <a:prstGeom prst="rect">
            <a:avLst/>
          </a:prstGeom>
        </p:spPr>
        <p:txBody>
          <a:bodyPr wrap="none" lIns="91440" tIns="45720" rIns="91440" bIns="45720" anchor="t">
            <a:spAutoFit/>
          </a:bodyPr>
          <a:lstStyle/>
          <a:p>
            <a:endParaRPr lang="en-GB" sz="2000"/>
          </a:p>
          <a:p>
            <a:pPr marL="342900" indent="-342900">
              <a:buFont typeface="Wingdings"/>
              <a:buChar char="v"/>
            </a:pPr>
            <a:r>
              <a:rPr lang="en-GB" sz="2000"/>
              <a:t>Low level of protection</a:t>
            </a:r>
            <a:endParaRPr lang="en-GB"/>
          </a:p>
          <a:p>
            <a:pPr marL="342900" indent="-342900">
              <a:buFont typeface="Wingdings"/>
              <a:buChar char="v"/>
            </a:pPr>
            <a:r>
              <a:rPr lang="en-GB" sz="2000"/>
              <a:t>Missing or unapplied management plans</a:t>
            </a:r>
          </a:p>
          <a:p>
            <a:pPr marL="342900" indent="-342900">
              <a:buFont typeface="Wingdings"/>
              <a:buChar char="v"/>
            </a:pPr>
            <a:r>
              <a:rPr lang="en-GB" sz="2000"/>
              <a:t>Management measures weakly or not implemented</a:t>
            </a:r>
          </a:p>
          <a:p>
            <a:pPr marL="342900" indent="-342900">
              <a:buFont typeface="Wingdings"/>
              <a:buChar char="v"/>
            </a:pPr>
            <a:r>
              <a:rPr lang="en-GB" sz="2000"/>
              <a:t>Lack of resources</a:t>
            </a:r>
          </a:p>
        </p:txBody>
      </p:sp>
    </p:spTree>
    <p:extLst>
      <p:ext uri="{BB962C8B-B14F-4D97-AF65-F5344CB8AC3E}">
        <p14:creationId xmlns:p14="http://schemas.microsoft.com/office/powerpoint/2010/main" val="3916738443"/>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31C403-0BB6-9BB4-A0F9-F6608C338549}"/>
              </a:ext>
            </a:extLst>
          </p:cNvPr>
          <p:cNvSpPr>
            <a:spLocks noGrp="1"/>
          </p:cNvSpPr>
          <p:nvPr>
            <p:ph type="title"/>
          </p:nvPr>
        </p:nvSpPr>
        <p:spPr>
          <a:xfrm>
            <a:off x="838200" y="365125"/>
            <a:ext cx="10999572" cy="975996"/>
          </a:xfrm>
        </p:spPr>
        <p:txBody>
          <a:bodyPr lIns="45719" tIns="45720" rIns="45719" bIns="45720" anchor="t">
            <a:normAutofit/>
          </a:bodyPr>
          <a:lstStyle/>
          <a:p>
            <a:r>
              <a:rPr lang="en-US"/>
              <a:t>A state-of-art overview</a:t>
            </a:r>
          </a:p>
        </p:txBody>
      </p:sp>
      <p:sp>
        <p:nvSpPr>
          <p:cNvPr id="4" name="Rettangolo 3">
            <a:extLst>
              <a:ext uri="{FF2B5EF4-FFF2-40B4-BE49-F238E27FC236}">
                <a16:creationId xmlns:a16="http://schemas.microsoft.com/office/drawing/2014/main" id="{19D3EE68-C116-40CB-AA5F-102CD67A6BC2}"/>
              </a:ext>
            </a:extLst>
          </p:cNvPr>
          <p:cNvSpPr/>
          <p:nvPr/>
        </p:nvSpPr>
        <p:spPr>
          <a:xfrm>
            <a:off x="838201" y="1705000"/>
            <a:ext cx="5871692" cy="2554545"/>
          </a:xfrm>
          <a:prstGeom prst="rect">
            <a:avLst/>
          </a:prstGeom>
        </p:spPr>
        <p:txBody>
          <a:bodyPr wrap="square" lIns="91440" tIns="45720" rIns="91440" bIns="45720" anchor="t">
            <a:spAutoFit/>
          </a:bodyPr>
          <a:lstStyle/>
          <a:p>
            <a:pPr>
              <a:spcBef>
                <a:spcPts val="1200"/>
              </a:spcBef>
            </a:pPr>
            <a:r>
              <a:rPr lang="en-GB" sz="2000">
                <a:ea typeface="Calibri"/>
              </a:rPr>
              <a:t>Main categories and main features of Marine Protected Areas currently applied to protect marine ecosystems and species, considering international, European and national level measures</a:t>
            </a:r>
            <a:endParaRPr lang="en-GB"/>
          </a:p>
          <a:p>
            <a:pPr>
              <a:spcBef>
                <a:spcPts val="1200"/>
              </a:spcBef>
            </a:pPr>
            <a:r>
              <a:rPr lang="en-GB" sz="2000">
                <a:ea typeface="Calibri"/>
              </a:rPr>
              <a:t>Examples of Other Effective area-based Conservation Measures (OECMs)</a:t>
            </a:r>
          </a:p>
          <a:p>
            <a:pPr>
              <a:spcBef>
                <a:spcPts val="1200"/>
              </a:spcBef>
            </a:pPr>
            <a:r>
              <a:rPr lang="en-GB" sz="2000"/>
              <a:t>(Examples of restoration measures)</a:t>
            </a:r>
          </a:p>
        </p:txBody>
      </p:sp>
      <p:pic>
        <p:nvPicPr>
          <p:cNvPr id="5" name="Immagine 4">
            <a:extLst>
              <a:ext uri="{FF2B5EF4-FFF2-40B4-BE49-F238E27FC236}">
                <a16:creationId xmlns:a16="http://schemas.microsoft.com/office/drawing/2014/main" id="{3DB6959D-8E4E-4F59-BBFE-CE7D64D94987}"/>
              </a:ext>
            </a:extLst>
          </p:cNvPr>
          <p:cNvPicPr>
            <a:picLocks noChangeAspect="1"/>
          </p:cNvPicPr>
          <p:nvPr/>
        </p:nvPicPr>
        <p:blipFill>
          <a:blip r:embed="rId2"/>
          <a:stretch>
            <a:fillRect/>
          </a:stretch>
        </p:blipFill>
        <p:spPr>
          <a:xfrm>
            <a:off x="7085817" y="426981"/>
            <a:ext cx="4568106" cy="5252602"/>
          </a:xfrm>
          <a:prstGeom prst="rect">
            <a:avLst/>
          </a:prstGeom>
        </p:spPr>
      </p:pic>
      <p:pic>
        <p:nvPicPr>
          <p:cNvPr id="3" name="Picture 2" descr="A qr code with a few squares&#10;&#10;AI-generated content may be incorrect.">
            <a:extLst>
              <a:ext uri="{FF2B5EF4-FFF2-40B4-BE49-F238E27FC236}">
                <a16:creationId xmlns:a16="http://schemas.microsoft.com/office/drawing/2014/main" id="{5CA879BB-D6FE-A7CF-E26B-B6000427111B}"/>
              </a:ext>
            </a:extLst>
          </p:cNvPr>
          <p:cNvPicPr>
            <a:picLocks noChangeAspect="1"/>
          </p:cNvPicPr>
          <p:nvPr/>
        </p:nvPicPr>
        <p:blipFill>
          <a:blip r:embed="rId3"/>
          <a:stretch>
            <a:fillRect/>
          </a:stretch>
        </p:blipFill>
        <p:spPr>
          <a:xfrm>
            <a:off x="5312229" y="4348843"/>
            <a:ext cx="1567543" cy="1567543"/>
          </a:xfrm>
          <a:prstGeom prst="rect">
            <a:avLst/>
          </a:prstGeom>
        </p:spPr>
      </p:pic>
    </p:spTree>
    <p:extLst>
      <p:ext uri="{BB962C8B-B14F-4D97-AF65-F5344CB8AC3E}">
        <p14:creationId xmlns:p14="http://schemas.microsoft.com/office/powerpoint/2010/main" val="9281420"/>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31C403-0BB6-9BB4-A0F9-F6608C338549}"/>
              </a:ext>
            </a:extLst>
          </p:cNvPr>
          <p:cNvSpPr>
            <a:spLocks noGrp="1"/>
          </p:cNvSpPr>
          <p:nvPr>
            <p:ph type="title"/>
          </p:nvPr>
        </p:nvSpPr>
        <p:spPr>
          <a:xfrm>
            <a:off x="692406" y="283812"/>
            <a:ext cx="10999572" cy="975996"/>
          </a:xfrm>
        </p:spPr>
        <p:txBody>
          <a:bodyPr lIns="45719" tIns="45720" rIns="45719" bIns="45720" anchor="t">
            <a:normAutofit/>
          </a:bodyPr>
          <a:lstStyle/>
          <a:p>
            <a:r>
              <a:rPr lang="en-US"/>
              <a:t>Our approach</a:t>
            </a:r>
          </a:p>
        </p:txBody>
      </p:sp>
      <p:sp>
        <p:nvSpPr>
          <p:cNvPr id="3" name="Rettangolo 2">
            <a:extLst>
              <a:ext uri="{FF2B5EF4-FFF2-40B4-BE49-F238E27FC236}">
                <a16:creationId xmlns:a16="http://schemas.microsoft.com/office/drawing/2014/main" id="{18846F26-6166-4CF2-BAE8-9768E282ABC3}"/>
              </a:ext>
            </a:extLst>
          </p:cNvPr>
          <p:cNvSpPr/>
          <p:nvPr/>
        </p:nvSpPr>
        <p:spPr>
          <a:xfrm>
            <a:off x="807076" y="1356470"/>
            <a:ext cx="7306614" cy="2342373"/>
          </a:xfrm>
          <a:prstGeom prst="rect">
            <a:avLst/>
          </a:prstGeom>
        </p:spPr>
        <p:txBody>
          <a:bodyPr wrap="square">
            <a:spAutoFit/>
          </a:bodyPr>
          <a:lstStyle/>
          <a:p>
            <a:pPr algn="just">
              <a:lnSpc>
                <a:spcPct val="107000"/>
              </a:lnSpc>
              <a:spcAft>
                <a:spcPts val="800"/>
              </a:spcAft>
            </a:pPr>
            <a:r>
              <a:rPr lang="en-GB">
                <a:ea typeface="Calibri" panose="020F0502020204030204" pitchFamily="34" charset="0"/>
                <a:cs typeface="Times New Roman" panose="02020603050405020304" pitchFamily="18" charset="0"/>
              </a:rPr>
              <a:t>A screening was performed considering some test-site countries (both EU and non-EU) across the sea basins</a:t>
            </a:r>
            <a:endParaRPr lang="en-GB" sz="1600">
              <a:ea typeface="Calibri" panose="020F0502020204030204" pitchFamily="34" charset="0"/>
              <a:cs typeface="Times New Roman" panose="02020603050405020304" pitchFamily="18" charset="0"/>
            </a:endParaRPr>
          </a:p>
          <a:p>
            <a:pPr marL="342900" lvl="0" indent="-342900">
              <a:lnSpc>
                <a:spcPct val="106000"/>
              </a:lnSpc>
              <a:buFont typeface="Symbol" panose="05050102010706020507" pitchFamily="18" charset="2"/>
              <a:buChar char=""/>
            </a:pPr>
            <a:r>
              <a:rPr lang="en-GB" sz="1600">
                <a:ea typeface="Calibri" panose="020F0502020204030204" pitchFamily="34" charset="0"/>
                <a:cs typeface="Times New Roman" panose="02020603050405020304" pitchFamily="18" charset="0"/>
              </a:rPr>
              <a:t>Baltic Sea: all countries</a:t>
            </a:r>
          </a:p>
          <a:p>
            <a:pPr marL="342900" lvl="0" indent="-342900">
              <a:lnSpc>
                <a:spcPct val="106000"/>
              </a:lnSpc>
              <a:buFont typeface="Symbol" panose="05050102010706020507" pitchFamily="18" charset="2"/>
              <a:buChar char=""/>
            </a:pPr>
            <a:r>
              <a:rPr lang="en-GB" sz="1600">
                <a:ea typeface="Calibri" panose="020F0502020204030204" pitchFamily="34" charset="0"/>
                <a:cs typeface="Times New Roman" panose="02020603050405020304" pitchFamily="18" charset="0"/>
              </a:rPr>
              <a:t>North Sea: Belgium, Denmark, Germany, Scotland</a:t>
            </a:r>
          </a:p>
          <a:p>
            <a:pPr marL="342900" lvl="0" indent="-342900">
              <a:lnSpc>
                <a:spcPct val="106000"/>
              </a:lnSpc>
              <a:buFont typeface="Symbol" panose="05050102010706020507" pitchFamily="18" charset="2"/>
              <a:buChar char=""/>
            </a:pPr>
            <a:r>
              <a:rPr lang="en-GB" sz="1600">
                <a:ea typeface="Calibri" panose="020F0502020204030204" pitchFamily="34" charset="0"/>
                <a:cs typeface="Times New Roman" panose="02020603050405020304" pitchFamily="18" charset="0"/>
              </a:rPr>
              <a:t>North-East Atlantic: France, Portugal</a:t>
            </a:r>
          </a:p>
          <a:p>
            <a:pPr marL="342900" lvl="0" indent="-342900">
              <a:lnSpc>
                <a:spcPct val="106000"/>
              </a:lnSpc>
              <a:buFont typeface="Symbol" panose="05050102010706020507" pitchFamily="18" charset="2"/>
              <a:buChar char=""/>
            </a:pPr>
            <a:r>
              <a:rPr lang="en-GB" sz="1600">
                <a:ea typeface="Calibri" panose="020F0502020204030204" pitchFamily="34" charset="0"/>
                <a:cs typeface="Times New Roman" panose="02020603050405020304" pitchFamily="18" charset="0"/>
              </a:rPr>
              <a:t>Mediterranean Sea: Albania, Bosnia-Herzegovina, Croatia, France, Italy, Montenegro, Slovenia, Spain</a:t>
            </a:r>
          </a:p>
          <a:p>
            <a:pPr marL="342900" lvl="0" indent="-342900">
              <a:lnSpc>
                <a:spcPct val="106000"/>
              </a:lnSpc>
              <a:spcAft>
                <a:spcPts val="800"/>
              </a:spcAft>
              <a:buFont typeface="Symbol" panose="05050102010706020507" pitchFamily="18" charset="2"/>
              <a:buChar char=""/>
            </a:pPr>
            <a:r>
              <a:rPr lang="en-GB" sz="1600">
                <a:ea typeface="Calibri" panose="020F0502020204030204" pitchFamily="34" charset="0"/>
                <a:cs typeface="Times New Roman" panose="02020603050405020304" pitchFamily="18" charset="0"/>
              </a:rPr>
              <a:t>Black Sea: Bulgaria, Romania</a:t>
            </a:r>
          </a:p>
        </p:txBody>
      </p:sp>
      <p:sp>
        <p:nvSpPr>
          <p:cNvPr id="4" name="Rettangolo 3">
            <a:extLst>
              <a:ext uri="{FF2B5EF4-FFF2-40B4-BE49-F238E27FC236}">
                <a16:creationId xmlns:a16="http://schemas.microsoft.com/office/drawing/2014/main" id="{50DCE556-3135-409D-B2EC-9B95D1AE1A84}"/>
              </a:ext>
            </a:extLst>
          </p:cNvPr>
          <p:cNvSpPr/>
          <p:nvPr/>
        </p:nvSpPr>
        <p:spPr>
          <a:xfrm>
            <a:off x="4738184" y="3988185"/>
            <a:ext cx="7068463" cy="1631216"/>
          </a:xfrm>
          <a:prstGeom prst="rect">
            <a:avLst/>
          </a:prstGeom>
        </p:spPr>
        <p:txBody>
          <a:bodyPr wrap="square" lIns="91440" tIns="45720" rIns="91440" bIns="45720" anchor="t">
            <a:spAutoFit/>
          </a:bodyPr>
          <a:lstStyle/>
          <a:p>
            <a:pPr marL="285750" indent="-285750">
              <a:spcBef>
                <a:spcPts val="600"/>
              </a:spcBef>
              <a:buFont typeface="Wingdings" panose="05000000000000000000" pitchFamily="2" charset="2"/>
              <a:buChar char="ü"/>
            </a:pPr>
            <a:r>
              <a:rPr lang="en-GB" b="1">
                <a:ea typeface="Arial" panose="020B0604020202020204" pitchFamily="34" charset="0"/>
                <a:cs typeface="Times New Roman"/>
              </a:rPr>
              <a:t>Typologies of  designations</a:t>
            </a:r>
            <a:r>
              <a:rPr lang="en-GB">
                <a:ea typeface="Arial" panose="020B0604020202020204" pitchFamily="34" charset="0"/>
                <a:cs typeface="Times New Roman"/>
              </a:rPr>
              <a:t> in each country</a:t>
            </a:r>
            <a:endParaRPr lang="en-GB">
              <a:ea typeface="Calibri" panose="020F0502020204030204" pitchFamily="34" charset="0"/>
              <a:cs typeface="Times New Roman"/>
            </a:endParaRPr>
          </a:p>
          <a:p>
            <a:pPr marL="285750" indent="-285750">
              <a:spcBef>
                <a:spcPts val="600"/>
              </a:spcBef>
              <a:buFont typeface="Wingdings" panose="05000000000000000000" pitchFamily="2" charset="2"/>
              <a:buChar char="ü"/>
            </a:pPr>
            <a:r>
              <a:rPr lang="en-GB">
                <a:ea typeface="Arial" panose="020B0604020202020204" pitchFamily="34" charset="0"/>
                <a:cs typeface="Times New Roman"/>
              </a:rPr>
              <a:t> In-depth analysis of some </a:t>
            </a:r>
            <a:r>
              <a:rPr lang="en-GB" b="1">
                <a:ea typeface="Arial" panose="020B0604020202020204" pitchFamily="34" charset="0"/>
                <a:cs typeface="Times New Roman"/>
              </a:rPr>
              <a:t>illustrative cases</a:t>
            </a:r>
            <a:r>
              <a:rPr lang="en-GB">
                <a:ea typeface="Arial" panose="020B0604020202020204" pitchFamily="34" charset="0"/>
                <a:cs typeface="Times New Roman"/>
              </a:rPr>
              <a:t> of MPAs and OECMs</a:t>
            </a:r>
            <a:endParaRPr lang="en-GB">
              <a:ea typeface="Calibri" panose="020F0502020204030204" pitchFamily="34" charset="0"/>
              <a:cs typeface="Times New Roman"/>
            </a:endParaRPr>
          </a:p>
          <a:p>
            <a:pPr marL="285750" indent="-285750">
              <a:spcBef>
                <a:spcPts val="600"/>
              </a:spcBef>
              <a:buFont typeface="Wingdings" panose="05000000000000000000" pitchFamily="2" charset="2"/>
              <a:buChar char="ü"/>
            </a:pPr>
            <a:r>
              <a:rPr lang="en-GB" b="1">
                <a:ea typeface="Arial" panose="020B0604020202020204" pitchFamily="34" charset="0"/>
                <a:cs typeface="Times New Roman"/>
              </a:rPr>
              <a:t>Interviews </a:t>
            </a:r>
            <a:r>
              <a:rPr lang="en-GB">
                <a:ea typeface="Arial" panose="020B0604020202020204" pitchFamily="34" charset="0"/>
                <a:cs typeface="Times New Roman"/>
              </a:rPr>
              <a:t>were undertaken to understand details about the designation and implementation process, identify limitations, good practices, trade-offs and barriers. </a:t>
            </a:r>
            <a:endParaRPr lang="en-GB">
              <a:ea typeface="Calibri" panose="020F0502020204030204" pitchFamily="34" charset="0"/>
              <a:cs typeface="Times New Roman"/>
            </a:endParaRPr>
          </a:p>
        </p:txBody>
      </p:sp>
      <p:pic>
        <p:nvPicPr>
          <p:cNvPr id="1026" name="Picture 2" descr="Foto Scrittura Della Donna Del Computer ...">
            <a:extLst>
              <a:ext uri="{FF2B5EF4-FFF2-40B4-BE49-F238E27FC236}">
                <a16:creationId xmlns:a16="http://schemas.microsoft.com/office/drawing/2014/main" id="{0126D3E7-202F-4486-9C06-1C9AB6BAD01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2760" y="1356470"/>
            <a:ext cx="3419218" cy="227533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Persone che fanno un'intervista all ...">
            <a:extLst>
              <a:ext uri="{FF2B5EF4-FFF2-40B4-BE49-F238E27FC236}">
                <a16:creationId xmlns:a16="http://schemas.microsoft.com/office/drawing/2014/main" id="{6AC9D732-43A9-494A-BE1B-83AAD925EF2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7076" y="3932907"/>
            <a:ext cx="3066230" cy="20404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2181787"/>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051E8A-357A-0315-0445-CCD84DFECC7E}"/>
            </a:ext>
          </a:extLst>
        </p:cNvPr>
        <p:cNvGrpSpPr/>
        <p:nvPr/>
      </p:nvGrpSpPr>
      <p:grpSpPr>
        <a:xfrm>
          <a:off x="0" y="0"/>
          <a:ext cx="0" cy="0"/>
          <a:chOff x="0" y="0"/>
          <a:chExt cx="0" cy="0"/>
        </a:xfrm>
      </p:grpSpPr>
      <p:pic>
        <p:nvPicPr>
          <p:cNvPr id="7" name="Picture 7">
            <a:extLst>
              <a:ext uri="{FF2B5EF4-FFF2-40B4-BE49-F238E27FC236}">
                <a16:creationId xmlns:a16="http://schemas.microsoft.com/office/drawing/2014/main" id="{A47510ED-D96E-456C-9711-7BEAD85C2094}"/>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699049" y="0"/>
            <a:ext cx="9616226" cy="6858000"/>
          </a:xfrm>
          <a:prstGeom prst="rect">
            <a:avLst/>
          </a:prstGeom>
        </p:spPr>
      </p:pic>
      <p:sp>
        <p:nvSpPr>
          <p:cNvPr id="4" name="Title 1">
            <a:extLst>
              <a:ext uri="{FF2B5EF4-FFF2-40B4-BE49-F238E27FC236}">
                <a16:creationId xmlns:a16="http://schemas.microsoft.com/office/drawing/2014/main" id="{3C8835A5-A9C2-55FA-DFF4-4A840D7A59DB}"/>
              </a:ext>
            </a:extLst>
          </p:cNvPr>
          <p:cNvSpPr>
            <a:spLocks noGrp="1"/>
          </p:cNvSpPr>
          <p:nvPr/>
        </p:nvSpPr>
        <p:spPr>
          <a:xfrm>
            <a:off x="699049" y="583634"/>
            <a:ext cx="10999572" cy="164976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lc="http://schemas.openxmlformats.org/drawingml/2006/lockedCanvas" xmlns="" val="1"/>
            </a:ext>
          </a:extLst>
        </p:spPr>
        <p:txBody>
          <a:bodyPr lIns="45719" tIns="45720" rIns="45719" bIns="45720" anchor="t">
            <a:normAutofit fontScale="97500" lnSpcReduction="10000"/>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1pPr>
            <a:lvl2pPr marL="0" marR="0" indent="0" algn="l" defTabSz="914400" rtl="0" latinLnBrk="0">
              <a:lnSpc>
                <a:spcPct val="90000"/>
              </a:lnSpc>
              <a:spcBef>
                <a:spcPts val="0"/>
              </a:spcBef>
              <a:spcAft>
                <a:spcPts val="0"/>
              </a:spcAft>
              <a:buClrTx/>
              <a:buSzTx/>
              <a:buFontTx/>
              <a:buNone/>
              <a:tabLst/>
              <a:defRPr sz="4400" b="1" i="0" u="none" strike="noStrike" cap="none" spc="0" baseline="0">
                <a:solidFill>
                  <a:srgbClr val="FFFFFF"/>
                </a:solidFill>
                <a:uFillTx/>
                <a:latin typeface="PF Handbook Pro"/>
                <a:ea typeface="PF Handbook Pro"/>
                <a:cs typeface="PF Handbook Pro"/>
                <a:sym typeface="PF Handbook Pro"/>
              </a:defRPr>
            </a:lvl2pPr>
            <a:lvl3pPr marL="0" marR="0" indent="0" algn="l" defTabSz="914400" rtl="0" latinLnBrk="0">
              <a:lnSpc>
                <a:spcPct val="90000"/>
              </a:lnSpc>
              <a:spcBef>
                <a:spcPts val="0"/>
              </a:spcBef>
              <a:spcAft>
                <a:spcPts val="0"/>
              </a:spcAft>
              <a:buClrTx/>
              <a:buSzTx/>
              <a:buFontTx/>
              <a:buNone/>
              <a:tabLst/>
              <a:defRPr sz="4400" b="1" i="0" u="none" strike="noStrike" cap="none" spc="0" baseline="0">
                <a:solidFill>
                  <a:srgbClr val="FFFFFF"/>
                </a:solidFill>
                <a:uFillTx/>
                <a:latin typeface="PF Handbook Pro"/>
                <a:ea typeface="PF Handbook Pro"/>
                <a:cs typeface="PF Handbook Pro"/>
                <a:sym typeface="PF Handbook Pro"/>
              </a:defRPr>
            </a:lvl3pPr>
            <a:lvl4pPr marL="0" marR="0" indent="0" algn="l" defTabSz="914400" rtl="0" latinLnBrk="0">
              <a:lnSpc>
                <a:spcPct val="90000"/>
              </a:lnSpc>
              <a:spcBef>
                <a:spcPts val="0"/>
              </a:spcBef>
              <a:spcAft>
                <a:spcPts val="0"/>
              </a:spcAft>
              <a:buClrTx/>
              <a:buSzTx/>
              <a:buFontTx/>
              <a:buNone/>
              <a:tabLst/>
              <a:defRPr sz="4400" b="1" i="0" u="none" strike="noStrike" cap="none" spc="0" baseline="0">
                <a:solidFill>
                  <a:srgbClr val="FFFFFF"/>
                </a:solidFill>
                <a:uFillTx/>
                <a:latin typeface="PF Handbook Pro"/>
                <a:ea typeface="PF Handbook Pro"/>
                <a:cs typeface="PF Handbook Pro"/>
                <a:sym typeface="PF Handbook Pro"/>
              </a:defRPr>
            </a:lvl4pPr>
            <a:lvl5pPr marL="0" marR="0" indent="0" algn="l" defTabSz="914400" rtl="0" latinLnBrk="0">
              <a:lnSpc>
                <a:spcPct val="90000"/>
              </a:lnSpc>
              <a:spcBef>
                <a:spcPts val="0"/>
              </a:spcBef>
              <a:spcAft>
                <a:spcPts val="0"/>
              </a:spcAft>
              <a:buClrTx/>
              <a:buSzTx/>
              <a:buFontTx/>
              <a:buNone/>
              <a:tabLst/>
              <a:defRPr sz="4400" b="1" i="0" u="none" strike="noStrike" cap="none" spc="0" baseline="0">
                <a:solidFill>
                  <a:srgbClr val="FFFFFF"/>
                </a:solidFill>
                <a:uFillTx/>
                <a:latin typeface="PF Handbook Pro"/>
                <a:ea typeface="PF Handbook Pro"/>
                <a:cs typeface="PF Handbook Pro"/>
                <a:sym typeface="PF Handbook Pro"/>
              </a:defRPr>
            </a:lvl5pPr>
            <a:lvl6pPr marL="0" marR="0" indent="0" algn="l" defTabSz="914400" rtl="0" latinLnBrk="0">
              <a:lnSpc>
                <a:spcPct val="90000"/>
              </a:lnSpc>
              <a:spcBef>
                <a:spcPts val="0"/>
              </a:spcBef>
              <a:spcAft>
                <a:spcPts val="0"/>
              </a:spcAft>
              <a:buClrTx/>
              <a:buSzTx/>
              <a:buFontTx/>
              <a:buNone/>
              <a:tabLst/>
              <a:defRPr sz="4400" b="1" i="0" u="none" strike="noStrike" cap="none" spc="0" baseline="0">
                <a:solidFill>
                  <a:srgbClr val="FFFFFF"/>
                </a:solidFill>
                <a:uFillTx/>
                <a:latin typeface="PF Handbook Pro"/>
                <a:ea typeface="PF Handbook Pro"/>
                <a:cs typeface="PF Handbook Pro"/>
                <a:sym typeface="PF Handbook Pro"/>
              </a:defRPr>
            </a:lvl6pPr>
            <a:lvl7pPr marL="0" marR="0" indent="0" algn="l" defTabSz="914400" rtl="0" latinLnBrk="0">
              <a:lnSpc>
                <a:spcPct val="90000"/>
              </a:lnSpc>
              <a:spcBef>
                <a:spcPts val="0"/>
              </a:spcBef>
              <a:spcAft>
                <a:spcPts val="0"/>
              </a:spcAft>
              <a:buClrTx/>
              <a:buSzTx/>
              <a:buFontTx/>
              <a:buNone/>
              <a:tabLst/>
              <a:defRPr sz="4400" b="1" i="0" u="none" strike="noStrike" cap="none" spc="0" baseline="0">
                <a:solidFill>
                  <a:srgbClr val="FFFFFF"/>
                </a:solidFill>
                <a:uFillTx/>
                <a:latin typeface="PF Handbook Pro"/>
                <a:ea typeface="PF Handbook Pro"/>
                <a:cs typeface="PF Handbook Pro"/>
                <a:sym typeface="PF Handbook Pro"/>
              </a:defRPr>
            </a:lvl7pPr>
            <a:lvl8pPr marL="0" marR="0" indent="0" algn="l" defTabSz="914400" rtl="0" latinLnBrk="0">
              <a:lnSpc>
                <a:spcPct val="90000"/>
              </a:lnSpc>
              <a:spcBef>
                <a:spcPts val="0"/>
              </a:spcBef>
              <a:spcAft>
                <a:spcPts val="0"/>
              </a:spcAft>
              <a:buClrTx/>
              <a:buSzTx/>
              <a:buFontTx/>
              <a:buNone/>
              <a:tabLst/>
              <a:defRPr sz="4400" b="1" i="0" u="none" strike="noStrike" cap="none" spc="0" baseline="0">
                <a:solidFill>
                  <a:srgbClr val="FFFFFF"/>
                </a:solidFill>
                <a:uFillTx/>
                <a:latin typeface="PF Handbook Pro"/>
                <a:ea typeface="PF Handbook Pro"/>
                <a:cs typeface="PF Handbook Pro"/>
                <a:sym typeface="PF Handbook Pro"/>
              </a:defRPr>
            </a:lvl8pPr>
            <a:lvl9pPr marL="0" marR="0" indent="0" algn="l" defTabSz="914400" rtl="0" latinLnBrk="0">
              <a:lnSpc>
                <a:spcPct val="90000"/>
              </a:lnSpc>
              <a:spcBef>
                <a:spcPts val="0"/>
              </a:spcBef>
              <a:spcAft>
                <a:spcPts val="0"/>
              </a:spcAft>
              <a:buClrTx/>
              <a:buSzTx/>
              <a:buFontTx/>
              <a:buNone/>
              <a:tabLst/>
              <a:defRPr sz="4400" b="1" i="0" u="none" strike="noStrike" cap="none" spc="0" baseline="0">
                <a:solidFill>
                  <a:srgbClr val="FFFFFF"/>
                </a:solidFill>
                <a:uFillTx/>
                <a:latin typeface="PF Handbook Pro"/>
                <a:ea typeface="PF Handbook Pro"/>
                <a:cs typeface="PF Handbook Pro"/>
                <a:sym typeface="PF Handbook Pro"/>
              </a:defRPr>
            </a:lvl9pPr>
          </a:lstStyle>
          <a:p>
            <a:r>
              <a:rPr lang="en-US" sz="4000">
                <a:latin typeface="+mn-lt"/>
              </a:rPr>
              <a:t>Illustrative cases</a:t>
            </a:r>
            <a:br>
              <a:rPr lang="en-US" sz="4000">
                <a:latin typeface="+mn-lt"/>
              </a:rPr>
            </a:br>
            <a:r>
              <a:rPr lang="en-US" sz="2000">
                <a:latin typeface="+mn-lt"/>
              </a:rPr>
              <a:t>23 sites </a:t>
            </a:r>
            <a:br>
              <a:rPr lang="en-US" sz="2000">
                <a:latin typeface="+mn-lt"/>
              </a:rPr>
            </a:br>
            <a:r>
              <a:rPr lang="en-US" sz="2000">
                <a:latin typeface="+mn-lt"/>
              </a:rPr>
              <a:t>17 protected natural areas</a:t>
            </a:r>
            <a:br>
              <a:rPr lang="en-US" sz="2000">
                <a:latin typeface="+mn-lt"/>
              </a:rPr>
            </a:br>
            <a:r>
              <a:rPr lang="en-US" sz="2000">
                <a:latin typeface="+mn-lt"/>
              </a:rPr>
              <a:t>6 fishery management areas</a:t>
            </a:r>
            <a:br>
              <a:rPr lang="en-US" sz="2000">
                <a:latin typeface="+mn-lt"/>
              </a:rPr>
            </a:br>
            <a:r>
              <a:rPr lang="en-US" sz="2000">
                <a:latin typeface="+mn-lt"/>
              </a:rPr>
              <a:t>6 OECMs, including PSSA and protection of UCH</a:t>
            </a:r>
          </a:p>
        </p:txBody>
      </p:sp>
    </p:spTree>
    <p:extLst>
      <p:ext uri="{BB962C8B-B14F-4D97-AF65-F5344CB8AC3E}">
        <p14:creationId xmlns:p14="http://schemas.microsoft.com/office/powerpoint/2010/main" val="1341105747"/>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051E8A-357A-0315-0445-CCD84DFECC7E}"/>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3C8835A5-A9C2-55FA-DFF4-4A840D7A59DB}"/>
              </a:ext>
            </a:extLst>
          </p:cNvPr>
          <p:cNvSpPr>
            <a:spLocks noGrp="1"/>
          </p:cNvSpPr>
          <p:nvPr>
            <p:ph type="title"/>
          </p:nvPr>
        </p:nvSpPr>
        <p:spPr>
          <a:xfrm>
            <a:off x="750565" y="326056"/>
            <a:ext cx="10999572" cy="975996"/>
          </a:xfrm>
        </p:spPr>
        <p:txBody>
          <a:bodyPr lIns="45719" tIns="45720" rIns="45719" bIns="45720" anchor="t">
            <a:normAutofit/>
          </a:bodyPr>
          <a:lstStyle/>
          <a:p>
            <a:r>
              <a:rPr lang="en-US" sz="4000"/>
              <a:t>Features of MPAs</a:t>
            </a:r>
          </a:p>
        </p:txBody>
      </p:sp>
      <p:sp>
        <p:nvSpPr>
          <p:cNvPr id="6" name="Rettangolo 5">
            <a:extLst>
              <a:ext uri="{FF2B5EF4-FFF2-40B4-BE49-F238E27FC236}">
                <a16:creationId xmlns:a16="http://schemas.microsoft.com/office/drawing/2014/main" id="{C52F2F66-1AFD-4AA3-8801-FDC09D7613FE}"/>
              </a:ext>
            </a:extLst>
          </p:cNvPr>
          <p:cNvSpPr/>
          <p:nvPr/>
        </p:nvSpPr>
        <p:spPr>
          <a:xfrm>
            <a:off x="750565" y="1543702"/>
            <a:ext cx="10225827" cy="3477875"/>
          </a:xfrm>
          <a:prstGeom prst="rect">
            <a:avLst/>
          </a:prstGeom>
        </p:spPr>
        <p:txBody>
          <a:bodyPr wrap="square" lIns="91440" tIns="45720" rIns="91440" bIns="45720" anchor="t">
            <a:spAutoFit/>
          </a:bodyPr>
          <a:lstStyle/>
          <a:p>
            <a:pPr marL="285750" indent="-285750">
              <a:spcBef>
                <a:spcPts val="600"/>
              </a:spcBef>
              <a:buFont typeface="Calibri" panose="020F0502020204030204" pitchFamily="34" charset="0"/>
              <a:buChar char="‒"/>
            </a:pPr>
            <a:r>
              <a:rPr lang="en-GB"/>
              <a:t>Designation type</a:t>
            </a:r>
          </a:p>
          <a:p>
            <a:pPr marL="285750" indent="-285750">
              <a:spcBef>
                <a:spcPts val="600"/>
              </a:spcBef>
              <a:buFont typeface="Calibri" panose="020F0502020204030204" pitchFamily="34" charset="0"/>
              <a:buChar char="‒"/>
            </a:pPr>
            <a:r>
              <a:rPr lang="en-GB"/>
              <a:t>Designation level (subnational, national, regional, European or international level)</a:t>
            </a:r>
          </a:p>
          <a:p>
            <a:pPr marL="285750" indent="-285750">
              <a:spcBef>
                <a:spcPts val="600"/>
              </a:spcBef>
              <a:buFont typeface="Calibri" panose="020F0502020204030204" pitchFamily="34" charset="0"/>
              <a:buChar char="‒"/>
            </a:pPr>
            <a:r>
              <a:rPr lang="en-GB"/>
              <a:t>Type of area (coastal, offshore, deep sea)</a:t>
            </a:r>
          </a:p>
          <a:p>
            <a:pPr marL="285750" indent="-285750">
              <a:spcBef>
                <a:spcPts val="600"/>
              </a:spcBef>
              <a:buFont typeface="Calibri" panose="020F0502020204030204" pitchFamily="34" charset="0"/>
              <a:buChar char="‒"/>
            </a:pPr>
            <a:r>
              <a:rPr lang="en-GB"/>
              <a:t>Uses and human activities (ex MSFD 2017/845 – Tab. 2)</a:t>
            </a:r>
          </a:p>
          <a:p>
            <a:pPr marL="285750" indent="-285750">
              <a:spcBef>
                <a:spcPts val="600"/>
              </a:spcBef>
              <a:buFont typeface="Calibri" panose="020F0502020204030204" pitchFamily="34" charset="0"/>
              <a:buChar char="‒"/>
            </a:pPr>
            <a:r>
              <a:rPr lang="en-GB"/>
              <a:t>Anthropogenic pressures (ex MSFD</a:t>
            </a:r>
            <a:r>
              <a:rPr lang="pt-BR"/>
              <a:t> 2017/845 – Tab. 2a</a:t>
            </a:r>
            <a:r>
              <a:rPr lang="en-GB"/>
              <a:t>) </a:t>
            </a:r>
          </a:p>
          <a:p>
            <a:pPr marL="285750" indent="-285750">
              <a:spcBef>
                <a:spcPts val="600"/>
              </a:spcBef>
              <a:buFont typeface="Calibri" panose="020F0502020204030204" pitchFamily="34" charset="0"/>
              <a:buChar char="‒"/>
            </a:pPr>
            <a:r>
              <a:rPr lang="en-GB"/>
              <a:t>Ecological criteria used for designation</a:t>
            </a:r>
          </a:p>
          <a:p>
            <a:pPr marL="285750" indent="-285750">
              <a:spcBef>
                <a:spcPts val="600"/>
              </a:spcBef>
              <a:buFont typeface="Calibri" panose="020F0502020204030204" pitchFamily="34" charset="0"/>
              <a:buChar char="‒"/>
            </a:pPr>
            <a:r>
              <a:rPr lang="en-GB"/>
              <a:t>Management measures: availability of a management plan for the area was checked and measures described </a:t>
            </a:r>
          </a:p>
          <a:p>
            <a:pPr marL="285750" indent="-285750">
              <a:spcBef>
                <a:spcPts val="600"/>
              </a:spcBef>
              <a:buFont typeface="Calibri" panose="020F0502020204030204" pitchFamily="34" charset="0"/>
              <a:buChar char="‒"/>
            </a:pPr>
            <a:r>
              <a:rPr lang="en-GB"/>
              <a:t>Trade-offs between sea uses and marine protection</a:t>
            </a:r>
          </a:p>
          <a:p>
            <a:pPr marL="285750" indent="-285750">
              <a:spcBef>
                <a:spcPts val="600"/>
              </a:spcBef>
              <a:buFont typeface="Calibri" panose="020F0502020204030204" pitchFamily="34" charset="0"/>
              <a:buChar char="‒"/>
            </a:pPr>
            <a:r>
              <a:rPr lang="en-GB"/>
              <a:t>Coexistence and multi-use of the sea: description of practices.</a:t>
            </a:r>
          </a:p>
        </p:txBody>
      </p:sp>
      <p:pic>
        <p:nvPicPr>
          <p:cNvPr id="2051" name="Picture 3" descr="Il giovane manguy guarda attraverso una ...">
            <a:extLst>
              <a:ext uri="{FF2B5EF4-FFF2-40B4-BE49-F238E27FC236}">
                <a16:creationId xmlns:a16="http://schemas.microsoft.com/office/drawing/2014/main" id="{45010B5F-95C6-4521-B415-25AFA3A5BE0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51710" y="662639"/>
            <a:ext cx="2590800" cy="1762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2648919"/>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051E8A-357A-0315-0445-CCD84DFECC7E}"/>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3C8835A5-A9C2-55FA-DFF4-4A840D7A59DB}"/>
              </a:ext>
            </a:extLst>
          </p:cNvPr>
          <p:cNvSpPr>
            <a:spLocks noGrp="1"/>
          </p:cNvSpPr>
          <p:nvPr>
            <p:ph type="title"/>
          </p:nvPr>
        </p:nvSpPr>
        <p:spPr>
          <a:xfrm>
            <a:off x="750565" y="326056"/>
            <a:ext cx="10999572" cy="975996"/>
          </a:xfrm>
        </p:spPr>
        <p:txBody>
          <a:bodyPr lIns="45719" tIns="45720" rIns="45719" bIns="45720" anchor="t">
            <a:normAutofit/>
          </a:bodyPr>
          <a:lstStyle/>
          <a:p>
            <a:r>
              <a:rPr lang="en-US" sz="4000"/>
              <a:t>Example of results</a:t>
            </a:r>
          </a:p>
        </p:txBody>
      </p:sp>
      <p:sp>
        <p:nvSpPr>
          <p:cNvPr id="8" name="Rettangolo 7">
            <a:extLst>
              <a:ext uri="{FF2B5EF4-FFF2-40B4-BE49-F238E27FC236}">
                <a16:creationId xmlns:a16="http://schemas.microsoft.com/office/drawing/2014/main" id="{C77F463A-DECA-4A49-A87B-8D277D98EC4E}"/>
              </a:ext>
            </a:extLst>
          </p:cNvPr>
          <p:cNvSpPr/>
          <p:nvPr/>
        </p:nvSpPr>
        <p:spPr>
          <a:xfrm>
            <a:off x="750565" y="1214220"/>
            <a:ext cx="4516894" cy="889603"/>
          </a:xfrm>
          <a:prstGeom prst="rect">
            <a:avLst/>
          </a:prstGeom>
        </p:spPr>
        <p:txBody>
          <a:bodyPr wrap="square" lIns="91440" tIns="45720" rIns="91440" bIns="45720" anchor="t">
            <a:spAutoFit/>
          </a:bodyPr>
          <a:lstStyle/>
          <a:p>
            <a:pPr>
              <a:lnSpc>
                <a:spcPct val="106000"/>
              </a:lnSpc>
              <a:tabLst>
                <a:tab pos="321310" algn="l"/>
              </a:tabLst>
            </a:pPr>
            <a:r>
              <a:rPr lang="en-GB" b="1">
                <a:solidFill>
                  <a:srgbClr val="1E3E75"/>
                </a:solidFill>
                <a:latin typeface="Arial"/>
                <a:cs typeface="Arial"/>
              </a:rPr>
              <a:t>Danube Delta marine area (RO)</a:t>
            </a:r>
            <a:endParaRPr lang="en-US"/>
          </a:p>
          <a:p>
            <a:pPr lvl="0">
              <a:lnSpc>
                <a:spcPct val="106000"/>
              </a:lnSpc>
              <a:spcBef>
                <a:spcPts val="1800"/>
              </a:spcBef>
              <a:spcAft>
                <a:spcPts val="1200"/>
              </a:spcAft>
              <a:tabLst>
                <a:tab pos="321310" algn="l"/>
              </a:tabLst>
            </a:pPr>
            <a:endParaRPr lang="en-GB" b="1">
              <a:solidFill>
                <a:srgbClr val="1E3E75"/>
              </a:solidFill>
              <a:latin typeface="Arial"/>
              <a:cs typeface="Times New Roman" panose="02020603050405020304" pitchFamily="18" charset="0"/>
            </a:endParaRPr>
          </a:p>
        </p:txBody>
      </p:sp>
      <p:pic>
        <p:nvPicPr>
          <p:cNvPr id="2" name="Picture 1">
            <a:extLst>
              <a:ext uri="{FF2B5EF4-FFF2-40B4-BE49-F238E27FC236}">
                <a16:creationId xmlns:a16="http://schemas.microsoft.com/office/drawing/2014/main" id="{B140445A-5E08-293D-993C-8E360686A1A1}"/>
              </a:ext>
            </a:extLst>
          </p:cNvPr>
          <p:cNvPicPr>
            <a:picLocks noChangeAspect="1"/>
          </p:cNvPicPr>
          <p:nvPr/>
        </p:nvPicPr>
        <p:blipFill>
          <a:blip r:embed="rId2"/>
          <a:srcRect t="-425" r="-111" b="11"/>
          <a:stretch>
            <a:fillRect/>
          </a:stretch>
        </p:blipFill>
        <p:spPr>
          <a:xfrm>
            <a:off x="840081" y="1662755"/>
            <a:ext cx="3098216" cy="4393742"/>
          </a:xfrm>
          <a:prstGeom prst="rect">
            <a:avLst/>
          </a:prstGeom>
          <a:ln>
            <a:solidFill>
              <a:srgbClr val="4472C4"/>
            </a:solidFill>
          </a:ln>
        </p:spPr>
      </p:pic>
      <p:pic>
        <p:nvPicPr>
          <p:cNvPr id="3" name="Picture 2" descr="A list of information on a computer&#10;&#10;AI-generated content may be incorrect.">
            <a:extLst>
              <a:ext uri="{FF2B5EF4-FFF2-40B4-BE49-F238E27FC236}">
                <a16:creationId xmlns:a16="http://schemas.microsoft.com/office/drawing/2014/main" id="{25BD5F30-4EA7-F34D-D024-E60E1C9F7806}"/>
              </a:ext>
            </a:extLst>
          </p:cNvPr>
          <p:cNvPicPr>
            <a:picLocks noChangeAspect="1"/>
          </p:cNvPicPr>
          <p:nvPr/>
        </p:nvPicPr>
        <p:blipFill>
          <a:blip r:embed="rId3"/>
          <a:stretch>
            <a:fillRect/>
          </a:stretch>
        </p:blipFill>
        <p:spPr>
          <a:xfrm>
            <a:off x="5813918" y="180814"/>
            <a:ext cx="5936908" cy="6031424"/>
          </a:xfrm>
          <a:prstGeom prst="rect">
            <a:avLst/>
          </a:prstGeom>
        </p:spPr>
      </p:pic>
      <p:sp>
        <p:nvSpPr>
          <p:cNvPr id="4" name="TextBox 3">
            <a:extLst>
              <a:ext uri="{FF2B5EF4-FFF2-40B4-BE49-F238E27FC236}">
                <a16:creationId xmlns:a16="http://schemas.microsoft.com/office/drawing/2014/main" id="{43AC9660-A436-5C4E-6E4A-6A50AA62533A}"/>
              </a:ext>
            </a:extLst>
          </p:cNvPr>
          <p:cNvSpPr txBox="1"/>
          <p:nvPr/>
        </p:nvSpPr>
        <p:spPr>
          <a:xfrm>
            <a:off x="4163786" y="2966357"/>
            <a:ext cx="1507672" cy="9233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fromWordArt="0" anchor="t" anchorCtr="0" forceAA="0" compatLnSpc="1">
            <a:prstTxWarp prst="textNoShape">
              <a:avLst/>
            </a:prstTxWarp>
            <a:spAutoFit/>
          </a:bodyPr>
          <a:lstStyle/>
          <a:p>
            <a:pPr hangingPunct="0"/>
            <a:r>
              <a:rPr lang="en-GB" b="1">
                <a:solidFill>
                  <a:srgbClr val="1E3E75"/>
                </a:solidFill>
                <a:latin typeface="Arial"/>
              </a:rPr>
              <a:t>23 detailed fact sheets available!</a:t>
            </a:r>
            <a:endParaRPr lang="en-US"/>
          </a:p>
        </p:txBody>
      </p:sp>
    </p:spTree>
    <p:extLst>
      <p:ext uri="{BB962C8B-B14F-4D97-AF65-F5344CB8AC3E}">
        <p14:creationId xmlns:p14="http://schemas.microsoft.com/office/powerpoint/2010/main" val="3967309532"/>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051E8A-357A-0315-0445-CCD84DFECC7E}"/>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3C8835A5-A9C2-55FA-DFF4-4A840D7A59DB}"/>
              </a:ext>
            </a:extLst>
          </p:cNvPr>
          <p:cNvSpPr>
            <a:spLocks noGrp="1"/>
          </p:cNvSpPr>
          <p:nvPr>
            <p:ph type="title"/>
          </p:nvPr>
        </p:nvSpPr>
        <p:spPr>
          <a:xfrm>
            <a:off x="750565" y="326056"/>
            <a:ext cx="10999572" cy="975996"/>
          </a:xfrm>
        </p:spPr>
        <p:txBody>
          <a:bodyPr lIns="45719" tIns="45720" rIns="45719" bIns="45720" anchor="t">
            <a:normAutofit/>
          </a:bodyPr>
          <a:lstStyle/>
          <a:p>
            <a:r>
              <a:rPr lang="en-US" sz="4000"/>
              <a:t>Ecological criteria prioritized for conservation</a:t>
            </a:r>
          </a:p>
        </p:txBody>
      </p:sp>
      <p:sp>
        <p:nvSpPr>
          <p:cNvPr id="6" name="Rettangolo 5">
            <a:extLst>
              <a:ext uri="{FF2B5EF4-FFF2-40B4-BE49-F238E27FC236}">
                <a16:creationId xmlns:a16="http://schemas.microsoft.com/office/drawing/2014/main" id="{C52F2F66-1AFD-4AA3-8801-FDC09D7613FE}"/>
              </a:ext>
            </a:extLst>
          </p:cNvPr>
          <p:cNvSpPr/>
          <p:nvPr/>
        </p:nvSpPr>
        <p:spPr>
          <a:xfrm>
            <a:off x="751856" y="1302052"/>
            <a:ext cx="6974143" cy="3801041"/>
          </a:xfrm>
          <a:prstGeom prst="rect">
            <a:avLst/>
          </a:prstGeom>
        </p:spPr>
        <p:txBody>
          <a:bodyPr wrap="square" lIns="91440" tIns="45720" rIns="91440" bIns="45720" anchor="t">
            <a:spAutoFit/>
          </a:bodyPr>
          <a:lstStyle/>
          <a:p>
            <a:pPr>
              <a:spcBef>
                <a:spcPts val="600"/>
              </a:spcBef>
            </a:pPr>
            <a:r>
              <a:rPr lang="en-GB" b="1"/>
              <a:t>Ecological conservation priorities vary significantly across sea basins and countries.</a:t>
            </a:r>
          </a:p>
          <a:p>
            <a:pPr marL="285750" indent="-285750">
              <a:spcBef>
                <a:spcPts val="600"/>
              </a:spcBef>
              <a:buFont typeface="Calibri" panose="020F0502020204030204" pitchFamily="34" charset="0"/>
              <a:buChar char="‒"/>
            </a:pPr>
            <a:r>
              <a:rPr lang="en-GB"/>
              <a:t>Baltic Sea MPAs (e.g., Finland, Poland) focus on protection of species, migration routes, and reproduction areas.</a:t>
            </a:r>
          </a:p>
          <a:p>
            <a:pPr marL="285750" indent="-285750">
              <a:spcBef>
                <a:spcPts val="600"/>
              </a:spcBef>
              <a:buFont typeface="Calibri" panose="020F0502020204030204" pitchFamily="34" charset="0"/>
              <a:buChar char="‒"/>
            </a:pPr>
            <a:r>
              <a:rPr lang="en-GB"/>
              <a:t>North Sea MPAs (UK, Belgium) protect fish, seabirds, and diverse marine habitats.</a:t>
            </a:r>
          </a:p>
          <a:p>
            <a:pPr marL="285750" indent="-285750">
              <a:spcBef>
                <a:spcPts val="600"/>
              </a:spcBef>
              <a:buFont typeface="Calibri" panose="020F0502020204030204" pitchFamily="34" charset="0"/>
              <a:buChar char="‒"/>
            </a:pPr>
            <a:r>
              <a:rPr lang="en-GB"/>
              <a:t>North-Eastern Atlantic MPAs (France, Portugal) emphasize the conservation of birds, fish, algae, and invertebrates.</a:t>
            </a:r>
          </a:p>
          <a:p>
            <a:pPr marL="285750" indent="-285750">
              <a:spcBef>
                <a:spcPts val="600"/>
              </a:spcBef>
              <a:buFont typeface="Calibri" panose="020F0502020204030204" pitchFamily="34" charset="0"/>
              <a:buChar char="‒"/>
            </a:pPr>
            <a:r>
              <a:rPr lang="en-GB"/>
              <a:t>Mediterranean MPAs (Italy, France, Croatia) prioritise marine mammals, endangered species, and deep-sea habitats.</a:t>
            </a:r>
          </a:p>
          <a:p>
            <a:pPr marL="285750" indent="-285750">
              <a:spcBef>
                <a:spcPts val="600"/>
              </a:spcBef>
              <a:buFont typeface="Calibri" panose="020F0502020204030204" pitchFamily="34" charset="0"/>
              <a:buChar char="‒"/>
            </a:pPr>
            <a:r>
              <a:rPr lang="en-GB"/>
              <a:t>Black Sea MPAs (Bulgaria, Romania) safeguard coastal habitats and a wide range of marine species.</a:t>
            </a:r>
          </a:p>
        </p:txBody>
      </p:sp>
      <p:pic>
        <p:nvPicPr>
          <p:cNvPr id="4" name="Picture 10" descr="C:\Users\Martina\AppData\Local\Microsoft\Windows\INetCache\Content.MSO\9BBFF52E.tmp">
            <a:extLst>
              <a:ext uri="{FF2B5EF4-FFF2-40B4-BE49-F238E27FC236}">
                <a16:creationId xmlns:a16="http://schemas.microsoft.com/office/drawing/2014/main" id="{FA041EBC-22B6-433E-8068-468519CB340C}"/>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8167863" y="1367958"/>
            <a:ext cx="3705466" cy="2553112"/>
          </a:xfrm>
          <a:prstGeom prst="rect">
            <a:avLst/>
          </a:prstGeom>
          <a:noFill/>
          <a:ln>
            <a:noFill/>
          </a:ln>
        </p:spPr>
      </p:pic>
      <p:sp>
        <p:nvSpPr>
          <p:cNvPr id="2" name="Rettangolo 1">
            <a:extLst>
              <a:ext uri="{FF2B5EF4-FFF2-40B4-BE49-F238E27FC236}">
                <a16:creationId xmlns:a16="http://schemas.microsoft.com/office/drawing/2014/main" id="{0A9D782D-B42A-4329-BEF2-C3B732B81830}"/>
              </a:ext>
            </a:extLst>
          </p:cNvPr>
          <p:cNvSpPr/>
          <p:nvPr/>
        </p:nvSpPr>
        <p:spPr>
          <a:xfrm>
            <a:off x="8091197" y="1029404"/>
            <a:ext cx="4100803" cy="338554"/>
          </a:xfrm>
          <a:prstGeom prst="rect">
            <a:avLst/>
          </a:prstGeom>
        </p:spPr>
        <p:txBody>
          <a:bodyPr wrap="none">
            <a:spAutoFit/>
          </a:bodyPr>
          <a:lstStyle/>
          <a:p>
            <a:r>
              <a:rPr lang="en-GB" sz="1600" b="1" err="1">
                <a:ea typeface="Times New Roman" panose="02020603050405020304" pitchFamily="18" charset="0"/>
              </a:rPr>
              <a:t>Kaliakra</a:t>
            </a:r>
            <a:r>
              <a:rPr lang="en-GB" sz="1600" b="1">
                <a:ea typeface="Times New Roman" panose="02020603050405020304" pitchFamily="18" charset="0"/>
              </a:rPr>
              <a:t> Natural Reserve/protected area (BG) </a:t>
            </a:r>
            <a:endParaRPr lang="en-GB" sz="1600" b="1"/>
          </a:p>
        </p:txBody>
      </p:sp>
      <p:pic>
        <p:nvPicPr>
          <p:cNvPr id="3" name="Immagine 2">
            <a:extLst>
              <a:ext uri="{FF2B5EF4-FFF2-40B4-BE49-F238E27FC236}">
                <a16:creationId xmlns:a16="http://schemas.microsoft.com/office/drawing/2014/main" id="{4A7F8316-4FD2-4CA5-8F5E-CB450ECE99A8}"/>
              </a:ext>
            </a:extLst>
          </p:cNvPr>
          <p:cNvPicPr>
            <a:picLocks noChangeAspect="1"/>
          </p:cNvPicPr>
          <p:nvPr/>
        </p:nvPicPr>
        <p:blipFill>
          <a:blip r:embed="rId3"/>
          <a:stretch>
            <a:fillRect/>
          </a:stretch>
        </p:blipFill>
        <p:spPr>
          <a:xfrm>
            <a:off x="8181862" y="3921070"/>
            <a:ext cx="3691467" cy="2936930"/>
          </a:xfrm>
          <a:prstGeom prst="rect">
            <a:avLst/>
          </a:prstGeom>
        </p:spPr>
      </p:pic>
    </p:spTree>
    <p:extLst>
      <p:ext uri="{BB962C8B-B14F-4D97-AF65-F5344CB8AC3E}">
        <p14:creationId xmlns:p14="http://schemas.microsoft.com/office/powerpoint/2010/main" val="2927248370"/>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051E8A-357A-0315-0445-CCD84DFECC7E}"/>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3C8835A5-A9C2-55FA-DFF4-4A840D7A59DB}"/>
              </a:ext>
            </a:extLst>
          </p:cNvPr>
          <p:cNvSpPr>
            <a:spLocks noGrp="1"/>
          </p:cNvSpPr>
          <p:nvPr>
            <p:ph type="title"/>
          </p:nvPr>
        </p:nvSpPr>
        <p:spPr>
          <a:xfrm>
            <a:off x="750565" y="326056"/>
            <a:ext cx="10999572" cy="975996"/>
          </a:xfrm>
        </p:spPr>
        <p:txBody>
          <a:bodyPr lIns="45719" tIns="45720" rIns="45719" bIns="45720" anchor="t">
            <a:normAutofit/>
          </a:bodyPr>
          <a:lstStyle/>
          <a:p>
            <a:r>
              <a:rPr lang="en-US" sz="4000"/>
              <a:t>Pressures targeted by conservation measures</a:t>
            </a:r>
          </a:p>
        </p:txBody>
      </p:sp>
      <p:sp>
        <p:nvSpPr>
          <p:cNvPr id="6" name="Rettangolo 5">
            <a:extLst>
              <a:ext uri="{FF2B5EF4-FFF2-40B4-BE49-F238E27FC236}">
                <a16:creationId xmlns:a16="http://schemas.microsoft.com/office/drawing/2014/main" id="{C52F2F66-1AFD-4AA3-8801-FDC09D7613FE}"/>
              </a:ext>
            </a:extLst>
          </p:cNvPr>
          <p:cNvSpPr/>
          <p:nvPr/>
        </p:nvSpPr>
        <p:spPr>
          <a:xfrm>
            <a:off x="750565" y="1638546"/>
            <a:ext cx="6528059" cy="3724096"/>
          </a:xfrm>
          <a:prstGeom prst="rect">
            <a:avLst/>
          </a:prstGeom>
        </p:spPr>
        <p:txBody>
          <a:bodyPr wrap="square" lIns="91440" tIns="45720" rIns="91440" bIns="45720" anchor="t">
            <a:spAutoFit/>
          </a:bodyPr>
          <a:lstStyle/>
          <a:p>
            <a:pPr>
              <a:spcBef>
                <a:spcPts val="600"/>
              </a:spcBef>
            </a:pPr>
            <a:r>
              <a:rPr lang="en-GB" b="1"/>
              <a:t>MPAs across sea basins face a variety of anthropogenic pressures.</a:t>
            </a:r>
          </a:p>
          <a:p>
            <a:pPr>
              <a:spcBef>
                <a:spcPts val="600"/>
              </a:spcBef>
            </a:pPr>
            <a:r>
              <a:rPr lang="en-GB" b="1"/>
              <a:t>Baltic Sea</a:t>
            </a:r>
            <a:r>
              <a:rPr lang="en-GB"/>
              <a:t> sites (Finland, Poland) are impacted by nutrient and contaminant input, species disturbance, and physical seabed disruption.</a:t>
            </a:r>
          </a:p>
          <a:p>
            <a:pPr>
              <a:spcBef>
                <a:spcPts val="600"/>
              </a:spcBef>
            </a:pPr>
            <a:r>
              <a:rPr lang="en-GB" b="1"/>
              <a:t>North Sea</a:t>
            </a:r>
            <a:r>
              <a:rPr lang="en-GB"/>
              <a:t> sites (UK, Belgium) face pressures from species extraction, seabed disturbance, physical loss, and marine litter.</a:t>
            </a:r>
          </a:p>
          <a:p>
            <a:pPr>
              <a:spcBef>
                <a:spcPts val="600"/>
              </a:spcBef>
            </a:pPr>
            <a:r>
              <a:rPr lang="en-GB" b="1"/>
              <a:t>North-Eastern Atlantic MPAs</a:t>
            </a:r>
            <a:r>
              <a:rPr lang="en-GB"/>
              <a:t> (France, Portugal) experience multiple pressures, including litter, sound pollution, nutrient input, and species extraction.</a:t>
            </a:r>
          </a:p>
          <a:p>
            <a:pPr>
              <a:spcBef>
                <a:spcPts val="600"/>
              </a:spcBef>
            </a:pPr>
            <a:r>
              <a:rPr lang="en-GB" b="1"/>
              <a:t>Mediterranean and Black Sea</a:t>
            </a:r>
            <a:r>
              <a:rPr lang="en-GB"/>
              <a:t> sites (Italy, Bulgaria, Romania) are affected by species extraction, pollutants, noise, and changes in hydrology.</a:t>
            </a:r>
            <a:endParaRPr lang="en-GB" b="1"/>
          </a:p>
        </p:txBody>
      </p:sp>
      <p:pic>
        <p:nvPicPr>
          <p:cNvPr id="2" name="Immagine 1">
            <a:extLst>
              <a:ext uri="{FF2B5EF4-FFF2-40B4-BE49-F238E27FC236}">
                <a16:creationId xmlns:a16="http://schemas.microsoft.com/office/drawing/2014/main" id="{86199C1E-4F1A-4759-82A2-89CE107E9FF0}"/>
              </a:ext>
            </a:extLst>
          </p:cNvPr>
          <p:cNvPicPr>
            <a:picLocks noChangeAspect="1"/>
          </p:cNvPicPr>
          <p:nvPr/>
        </p:nvPicPr>
        <p:blipFill>
          <a:blip r:embed="rId2"/>
          <a:stretch>
            <a:fillRect/>
          </a:stretch>
        </p:blipFill>
        <p:spPr>
          <a:xfrm>
            <a:off x="7790541" y="4016044"/>
            <a:ext cx="4285704" cy="2746857"/>
          </a:xfrm>
          <a:prstGeom prst="rect">
            <a:avLst/>
          </a:prstGeom>
        </p:spPr>
      </p:pic>
      <p:pic>
        <p:nvPicPr>
          <p:cNvPr id="7" name="Picture 20" descr="C:\Users\Martina\AppData\Local\Microsoft\Windows\INetCache\Content.MSO\B69BA503.tmp">
            <a:extLst>
              <a:ext uri="{FF2B5EF4-FFF2-40B4-BE49-F238E27FC236}">
                <a16:creationId xmlns:a16="http://schemas.microsoft.com/office/drawing/2014/main" id="{9CADA5A5-D1C5-4831-AAC2-21CD3EE5CBDA}"/>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7790541" y="1403005"/>
            <a:ext cx="3085948" cy="2512085"/>
          </a:xfrm>
          <a:prstGeom prst="rect">
            <a:avLst/>
          </a:prstGeom>
          <a:noFill/>
          <a:ln>
            <a:noFill/>
          </a:ln>
        </p:spPr>
      </p:pic>
      <p:sp>
        <p:nvSpPr>
          <p:cNvPr id="8" name="Rettangolo 7">
            <a:extLst>
              <a:ext uri="{FF2B5EF4-FFF2-40B4-BE49-F238E27FC236}">
                <a16:creationId xmlns:a16="http://schemas.microsoft.com/office/drawing/2014/main" id="{07C0DFC9-93E4-4484-A900-5F4F8ECF56E1}"/>
              </a:ext>
            </a:extLst>
          </p:cNvPr>
          <p:cNvSpPr/>
          <p:nvPr/>
        </p:nvSpPr>
        <p:spPr>
          <a:xfrm>
            <a:off x="7688861" y="1064451"/>
            <a:ext cx="2361544" cy="338554"/>
          </a:xfrm>
          <a:prstGeom prst="rect">
            <a:avLst/>
          </a:prstGeom>
        </p:spPr>
        <p:txBody>
          <a:bodyPr wrap="none">
            <a:spAutoFit/>
          </a:bodyPr>
          <a:lstStyle/>
          <a:p>
            <a:r>
              <a:rPr lang="nl-NL" sz="1600" b="1">
                <a:ea typeface="Times New Roman" panose="02020603050405020304" pitchFamily="18" charset="0"/>
              </a:rPr>
              <a:t>Vlaamse Banken SAC (BE)</a:t>
            </a:r>
            <a:endParaRPr lang="en-GB" sz="1600" b="1"/>
          </a:p>
        </p:txBody>
      </p:sp>
    </p:spTree>
    <p:extLst>
      <p:ext uri="{BB962C8B-B14F-4D97-AF65-F5344CB8AC3E}">
        <p14:creationId xmlns:p14="http://schemas.microsoft.com/office/powerpoint/2010/main" val="1412109289"/>
      </p:ext>
    </p:extLst>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051E8A-357A-0315-0445-CCD84DFECC7E}"/>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3C8835A5-A9C2-55FA-DFF4-4A840D7A59DB}"/>
              </a:ext>
            </a:extLst>
          </p:cNvPr>
          <p:cNvSpPr>
            <a:spLocks noGrp="1"/>
          </p:cNvSpPr>
          <p:nvPr>
            <p:ph type="title"/>
          </p:nvPr>
        </p:nvSpPr>
        <p:spPr>
          <a:xfrm>
            <a:off x="583334" y="326056"/>
            <a:ext cx="11278107" cy="975996"/>
          </a:xfrm>
        </p:spPr>
        <p:txBody>
          <a:bodyPr lIns="45719" tIns="45720" rIns="45719" bIns="45720" anchor="t">
            <a:normAutofit fontScale="90000"/>
          </a:bodyPr>
          <a:lstStyle/>
          <a:p>
            <a:r>
              <a:rPr lang="en-GB" sz="4000"/>
              <a:t>Trade-offs between conservation and human activities</a:t>
            </a:r>
            <a:endParaRPr lang="en-US" sz="4000"/>
          </a:p>
        </p:txBody>
      </p:sp>
      <p:sp>
        <p:nvSpPr>
          <p:cNvPr id="6" name="Rettangolo 5">
            <a:extLst>
              <a:ext uri="{FF2B5EF4-FFF2-40B4-BE49-F238E27FC236}">
                <a16:creationId xmlns:a16="http://schemas.microsoft.com/office/drawing/2014/main" id="{C52F2F66-1AFD-4AA3-8801-FDC09D7613FE}"/>
              </a:ext>
            </a:extLst>
          </p:cNvPr>
          <p:cNvSpPr/>
          <p:nvPr/>
        </p:nvSpPr>
        <p:spPr>
          <a:xfrm>
            <a:off x="582667" y="1522309"/>
            <a:ext cx="6764539" cy="3877985"/>
          </a:xfrm>
          <a:prstGeom prst="rect">
            <a:avLst/>
          </a:prstGeom>
        </p:spPr>
        <p:txBody>
          <a:bodyPr wrap="square" lIns="91440" tIns="45720" rIns="91440" bIns="45720" anchor="t">
            <a:spAutoFit/>
          </a:bodyPr>
          <a:lstStyle/>
          <a:p>
            <a:pPr>
              <a:spcBef>
                <a:spcPts val="600"/>
              </a:spcBef>
            </a:pPr>
            <a:r>
              <a:rPr lang="en-GB"/>
              <a:t>In </a:t>
            </a:r>
            <a:r>
              <a:rPr lang="en-GB" err="1"/>
              <a:t>Signilskär-Märket</a:t>
            </a:r>
            <a:r>
              <a:rPr lang="en-GB"/>
              <a:t> Islands (FI) and </a:t>
            </a:r>
            <a:r>
              <a:rPr lang="en-GB" err="1"/>
              <a:t>Cerbère-Banyuls</a:t>
            </a:r>
            <a:r>
              <a:rPr lang="en-GB"/>
              <a:t> (FR), to allow activities like fishing, hunting, scuba diving, and boat anchoring.</a:t>
            </a:r>
            <a:endParaRPr lang="en-US"/>
          </a:p>
          <a:p>
            <a:pPr>
              <a:spcBef>
                <a:spcPts val="600"/>
              </a:spcBef>
            </a:pPr>
            <a:r>
              <a:rPr lang="en-GB"/>
              <a:t>In the North-western North Sea (UK), stakeholders accepted protection due to shared recognition of ecosystem impacts.</a:t>
            </a:r>
          </a:p>
          <a:p>
            <a:pPr>
              <a:spcBef>
                <a:spcPts val="600"/>
              </a:spcBef>
            </a:pPr>
            <a:r>
              <a:rPr lang="en-GB"/>
              <a:t>Other North Sea sites (e.g. SSMO, Eastern IFCA) benefited from early stakeholder engagement, leading to smoother acceptance.</a:t>
            </a:r>
          </a:p>
          <a:p>
            <a:pPr>
              <a:spcBef>
                <a:spcPts val="600"/>
              </a:spcBef>
            </a:pPr>
            <a:r>
              <a:rPr lang="en-GB"/>
              <a:t>Tips:</a:t>
            </a:r>
          </a:p>
          <a:p>
            <a:pPr marL="285750" indent="-285750">
              <a:spcBef>
                <a:spcPts val="600"/>
              </a:spcBef>
              <a:buFont typeface="Calibri"/>
              <a:buChar char="-"/>
            </a:pPr>
            <a:r>
              <a:rPr lang="en-GB"/>
              <a:t>Limited protection measures or lack of enforcement led to passive stakeholder acceptance, not genuine negotiation.</a:t>
            </a:r>
          </a:p>
          <a:p>
            <a:pPr marL="285750" indent="-285750">
              <a:spcBef>
                <a:spcPts val="600"/>
              </a:spcBef>
              <a:buFont typeface="Calibri"/>
              <a:buChar char="-"/>
            </a:pPr>
            <a:r>
              <a:rPr lang="en-GB"/>
              <a:t>Need for true engagement and effective protection measures, rather than symbolic or weak designations.</a:t>
            </a:r>
          </a:p>
          <a:p>
            <a:pPr>
              <a:spcBef>
                <a:spcPts val="600"/>
              </a:spcBef>
            </a:pPr>
            <a:endParaRPr lang="en-GB"/>
          </a:p>
        </p:txBody>
      </p:sp>
      <p:sp>
        <p:nvSpPr>
          <p:cNvPr id="2" name="TextBox 1">
            <a:extLst>
              <a:ext uri="{FF2B5EF4-FFF2-40B4-BE49-F238E27FC236}">
                <a16:creationId xmlns:a16="http://schemas.microsoft.com/office/drawing/2014/main" id="{90F06D76-1E81-FF35-5E6D-18F811CF1771}"/>
              </a:ext>
            </a:extLst>
          </p:cNvPr>
          <p:cNvSpPr txBox="1"/>
          <p:nvPr/>
        </p:nvSpPr>
        <p:spPr>
          <a:xfrm>
            <a:off x="7346196" y="1301858"/>
            <a:ext cx="4435098" cy="65924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fromWordArt="0" anchor="t" anchorCtr="0" forceAA="0" compatLnSpc="1">
            <a:prstTxWarp prst="textNoShape">
              <a:avLst/>
            </a:prstTxWarp>
            <a:spAutoFit/>
          </a:bodyPr>
          <a:lstStyle/>
          <a:p>
            <a:pPr marL="457200" indent="-228600" hangingPunct="0"/>
            <a:r>
              <a:rPr lang="en-US" b="1">
                <a:solidFill>
                  <a:srgbClr val="1E3E75"/>
                </a:solidFill>
                <a:latin typeface="Arial" panose="020B0604020202020204" pitchFamily="34" charset="0"/>
                <a:cs typeface="Times New Roman" panose="02020603050405020304" pitchFamily="18" charset="0"/>
              </a:rPr>
              <a:t>Protected area of </a:t>
            </a:r>
            <a:r>
              <a:rPr lang="en-US" b="1" err="1">
                <a:solidFill>
                  <a:srgbClr val="1E3E75"/>
                </a:solidFill>
                <a:latin typeface="Arial" panose="020B0604020202020204" pitchFamily="34" charset="0"/>
                <a:cs typeface="Times New Roman" panose="02020603050405020304" pitchFamily="18" charset="0"/>
              </a:rPr>
              <a:t>Signilskär</a:t>
            </a:r>
            <a:r>
              <a:rPr lang="en-US" b="1">
                <a:solidFill>
                  <a:srgbClr val="1E3E75"/>
                </a:solidFill>
                <a:latin typeface="Arial" panose="020B0604020202020204" pitchFamily="34" charset="0"/>
                <a:cs typeface="Times New Roman" panose="02020603050405020304" pitchFamily="18" charset="0"/>
              </a:rPr>
              <a:t>- </a:t>
            </a:r>
            <a:r>
              <a:rPr lang="en-US" b="1" err="1">
                <a:solidFill>
                  <a:srgbClr val="1E3E75"/>
                </a:solidFill>
                <a:latin typeface="Arial" panose="020B0604020202020204" pitchFamily="34" charset="0"/>
                <a:cs typeface="Times New Roman" panose="02020603050405020304" pitchFamily="18" charset="0"/>
              </a:rPr>
              <a:t>Märket</a:t>
            </a:r>
            <a:r>
              <a:rPr lang="en-US" b="1">
                <a:solidFill>
                  <a:srgbClr val="1E3E75"/>
                </a:solidFill>
                <a:latin typeface="Arial" panose="020B0604020202020204" pitchFamily="34" charset="0"/>
                <a:cs typeface="Times New Roman" panose="02020603050405020304" pitchFamily="18" charset="0"/>
              </a:rPr>
              <a:t> Islands (FI)</a:t>
            </a:r>
          </a:p>
        </p:txBody>
      </p:sp>
      <p:pic>
        <p:nvPicPr>
          <p:cNvPr id="3" name="Picture 2" descr="A map of a large area&#10;&#10;AI-generated content may be incorrect.">
            <a:extLst>
              <a:ext uri="{FF2B5EF4-FFF2-40B4-BE49-F238E27FC236}">
                <a16:creationId xmlns:a16="http://schemas.microsoft.com/office/drawing/2014/main" id="{DA7F3C97-DB81-D755-A87B-1968F065CF23}"/>
              </a:ext>
            </a:extLst>
          </p:cNvPr>
          <p:cNvPicPr>
            <a:picLocks noChangeAspect="1"/>
          </p:cNvPicPr>
          <p:nvPr/>
        </p:nvPicPr>
        <p:blipFill>
          <a:blip r:embed="rId2"/>
          <a:stretch>
            <a:fillRect/>
          </a:stretch>
        </p:blipFill>
        <p:spPr>
          <a:xfrm>
            <a:off x="7622017" y="1964571"/>
            <a:ext cx="3883457" cy="3264654"/>
          </a:xfrm>
          <a:prstGeom prst="rect">
            <a:avLst/>
          </a:prstGeom>
        </p:spPr>
      </p:pic>
      <p:sp>
        <p:nvSpPr>
          <p:cNvPr id="12" name="TextBox 11">
            <a:extLst>
              <a:ext uri="{FF2B5EF4-FFF2-40B4-BE49-F238E27FC236}">
                <a16:creationId xmlns:a16="http://schemas.microsoft.com/office/drawing/2014/main" id="{36136095-9AA2-2598-6644-D17490AB1E16}"/>
              </a:ext>
            </a:extLst>
          </p:cNvPr>
          <p:cNvSpPr txBox="1"/>
          <p:nvPr/>
        </p:nvSpPr>
        <p:spPr>
          <a:xfrm>
            <a:off x="7625702" y="5426083"/>
            <a:ext cx="4138046" cy="52321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fromWordArt="0" anchor="t" anchorCtr="0" forceAA="0" compatLnSpc="1">
            <a:prstTxWarp prst="textNoShape">
              <a:avLst/>
            </a:prstTxWarp>
            <a:spAutoFit/>
          </a:bodyPr>
          <a:lstStyle/>
          <a:p>
            <a:r>
              <a:rPr lang="en-US" sz="1400" b="1">
                <a:solidFill>
                  <a:srgbClr val="000000"/>
                </a:solidFill>
                <a:latin typeface="Arial"/>
                <a:cs typeface="Arial"/>
              </a:rPr>
              <a:t>Designation type</a:t>
            </a:r>
            <a:r>
              <a:rPr lang="en-US" sz="1400">
                <a:solidFill>
                  <a:srgbClr val="000000"/>
                </a:solidFill>
                <a:latin typeface="Arial"/>
                <a:cs typeface="Arial"/>
              </a:rPr>
              <a:t>: NATURA 2000, HELCOM MPA, Ramsar - Designated and managed</a:t>
            </a:r>
            <a:endParaRPr lang="en-US" sz="1400"/>
          </a:p>
        </p:txBody>
      </p:sp>
    </p:spTree>
    <p:extLst>
      <p:ext uri="{BB962C8B-B14F-4D97-AF65-F5344CB8AC3E}">
        <p14:creationId xmlns:p14="http://schemas.microsoft.com/office/powerpoint/2010/main" val="756957820"/>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051E8A-357A-0315-0445-CCD84DFECC7E}"/>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3C8835A5-A9C2-55FA-DFF4-4A840D7A59DB}"/>
              </a:ext>
            </a:extLst>
          </p:cNvPr>
          <p:cNvSpPr>
            <a:spLocks noGrp="1"/>
          </p:cNvSpPr>
          <p:nvPr>
            <p:ph type="title"/>
          </p:nvPr>
        </p:nvSpPr>
        <p:spPr>
          <a:xfrm>
            <a:off x="750565" y="351814"/>
            <a:ext cx="10999572" cy="975996"/>
          </a:xfrm>
        </p:spPr>
        <p:txBody>
          <a:bodyPr lIns="45719" tIns="45720" rIns="45719" bIns="45720" anchor="t">
            <a:normAutofit/>
          </a:bodyPr>
          <a:lstStyle/>
          <a:p>
            <a:r>
              <a:rPr lang="it-IT" sz="4000"/>
              <a:t>L</a:t>
            </a:r>
            <a:r>
              <a:rPr lang="en-GB" sz="4000"/>
              <a:t>earning tips </a:t>
            </a:r>
            <a:endParaRPr lang="en-US" sz="4000"/>
          </a:p>
        </p:txBody>
      </p:sp>
      <p:sp>
        <p:nvSpPr>
          <p:cNvPr id="6" name="Rettangolo 5">
            <a:extLst>
              <a:ext uri="{FF2B5EF4-FFF2-40B4-BE49-F238E27FC236}">
                <a16:creationId xmlns:a16="http://schemas.microsoft.com/office/drawing/2014/main" id="{C52F2F66-1AFD-4AA3-8801-FDC09D7613FE}"/>
              </a:ext>
            </a:extLst>
          </p:cNvPr>
          <p:cNvSpPr/>
          <p:nvPr/>
        </p:nvSpPr>
        <p:spPr>
          <a:xfrm>
            <a:off x="750565" y="1483999"/>
            <a:ext cx="5623676" cy="2739211"/>
          </a:xfrm>
          <a:prstGeom prst="rect">
            <a:avLst/>
          </a:prstGeom>
        </p:spPr>
        <p:txBody>
          <a:bodyPr wrap="square" lIns="91440" tIns="45720" rIns="91440" bIns="45720" anchor="t">
            <a:spAutoFit/>
          </a:bodyPr>
          <a:lstStyle/>
          <a:p>
            <a:pPr>
              <a:spcBef>
                <a:spcPts val="600"/>
              </a:spcBef>
            </a:pPr>
            <a:r>
              <a:rPr lang="en-GB" b="1"/>
              <a:t>A mix of top-down and bottom-up approaches can be successful</a:t>
            </a:r>
          </a:p>
          <a:p>
            <a:pPr>
              <a:spcBef>
                <a:spcPts val="600"/>
              </a:spcBef>
            </a:pPr>
            <a:r>
              <a:rPr lang="en-GB"/>
              <a:t>In France, the </a:t>
            </a:r>
            <a:r>
              <a:rPr lang="en-GB" err="1"/>
              <a:t>Cerbère-Banyuls</a:t>
            </a:r>
            <a:r>
              <a:rPr lang="en-GB"/>
              <a:t> Reserve was established top-down, while the Gulf of Lion Marine Park developed restrictions progressively through local management. Improved cooperation between their separate management bodies has led to better coordination, monitoring, and planning.</a:t>
            </a:r>
          </a:p>
          <a:p>
            <a:pPr>
              <a:spcBef>
                <a:spcPts val="600"/>
              </a:spcBef>
            </a:pPr>
            <a:endParaRPr lang="en-GB"/>
          </a:p>
        </p:txBody>
      </p:sp>
      <p:sp>
        <p:nvSpPr>
          <p:cNvPr id="3" name="Rettangolo 7">
            <a:extLst>
              <a:ext uri="{FF2B5EF4-FFF2-40B4-BE49-F238E27FC236}">
                <a16:creationId xmlns:a16="http://schemas.microsoft.com/office/drawing/2014/main" id="{CA1FC740-FEB4-4DBA-A300-D918FB5139F5}"/>
              </a:ext>
            </a:extLst>
          </p:cNvPr>
          <p:cNvSpPr/>
          <p:nvPr/>
        </p:nvSpPr>
        <p:spPr>
          <a:xfrm>
            <a:off x="6872395" y="490966"/>
            <a:ext cx="4516894" cy="958917"/>
          </a:xfrm>
          <a:prstGeom prst="rect">
            <a:avLst/>
          </a:prstGeom>
        </p:spPr>
        <p:txBody>
          <a:bodyPr wrap="square">
            <a:spAutoFit/>
          </a:bodyPr>
          <a:lstStyle/>
          <a:p>
            <a:pPr lvl="0">
              <a:lnSpc>
                <a:spcPct val="106000"/>
              </a:lnSpc>
              <a:spcBef>
                <a:spcPts val="1800"/>
              </a:spcBef>
              <a:spcAft>
                <a:spcPts val="1200"/>
              </a:spcAft>
              <a:tabLst>
                <a:tab pos="321310" algn="l"/>
              </a:tabLst>
            </a:pPr>
            <a:r>
              <a:rPr lang="en-GB" b="1">
                <a:solidFill>
                  <a:srgbClr val="1E3E75"/>
                </a:solidFill>
                <a:latin typeface="Arial" panose="020B0604020202020204" pitchFamily="34" charset="0"/>
                <a:cs typeface="Times New Roman" panose="02020603050405020304" pitchFamily="18" charset="0"/>
              </a:rPr>
              <a:t>Natural Marine Park of the Gulf of Lion and the National Natural Marine Reserve </a:t>
            </a:r>
            <a:r>
              <a:rPr lang="en-GB" b="1" err="1">
                <a:solidFill>
                  <a:srgbClr val="1E3E75"/>
                </a:solidFill>
                <a:latin typeface="Arial" panose="020B0604020202020204" pitchFamily="34" charset="0"/>
                <a:cs typeface="Times New Roman" panose="02020603050405020304" pitchFamily="18" charset="0"/>
              </a:rPr>
              <a:t>Cerbère-Banyuls</a:t>
            </a:r>
            <a:r>
              <a:rPr lang="en-GB" b="1">
                <a:solidFill>
                  <a:srgbClr val="1E3E75"/>
                </a:solidFill>
                <a:latin typeface="Arial" panose="020B0604020202020204" pitchFamily="34" charset="0"/>
                <a:cs typeface="Times New Roman" panose="02020603050405020304" pitchFamily="18" charset="0"/>
              </a:rPr>
              <a:t> (FR)</a:t>
            </a:r>
            <a:endParaRPr lang="en-GB" sz="2400" b="1">
              <a:solidFill>
                <a:srgbClr val="1E3E75"/>
              </a:solidFill>
              <a:latin typeface="Calibri" panose="020F0502020204030204" pitchFamily="34" charset="0"/>
              <a:cs typeface="Times New Roman" panose="02020603050405020304" pitchFamily="18" charset="0"/>
            </a:endParaRPr>
          </a:p>
        </p:txBody>
      </p:sp>
      <p:pic>
        <p:nvPicPr>
          <p:cNvPr id="7" name="Picture 821238847" descr="A map of the coast of france&#10;&#10;AI-generated content may be incorrect.">
            <a:extLst>
              <a:ext uri="{FF2B5EF4-FFF2-40B4-BE49-F238E27FC236}">
                <a16:creationId xmlns:a16="http://schemas.microsoft.com/office/drawing/2014/main" id="{77B85766-5C30-0D98-B92F-A93086F8DBE8}"/>
              </a:ext>
            </a:extLst>
          </p:cNvPr>
          <p:cNvPicPr/>
          <p:nvPr/>
        </p:nvPicPr>
        <p:blipFill>
          <a:blip r:embed="rId2">
            <a:extLst>
              <a:ext uri="{28A0092B-C50C-407E-A947-70E740481C1C}">
                <a14:useLocalDpi xmlns:a14="http://schemas.microsoft.com/office/drawing/2010/main" val="0"/>
              </a:ext>
            </a:extLst>
          </a:blip>
          <a:stretch>
            <a:fillRect/>
          </a:stretch>
        </p:blipFill>
        <p:spPr>
          <a:xfrm>
            <a:off x="6975719" y="1400574"/>
            <a:ext cx="2804004" cy="2216352"/>
          </a:xfrm>
          <a:prstGeom prst="rect">
            <a:avLst/>
          </a:prstGeom>
        </p:spPr>
      </p:pic>
      <p:pic>
        <p:nvPicPr>
          <p:cNvPr id="9" name="Picture 1352817198" descr="A map of the coast&#10;&#10;AI-generated content may be incorrect.">
            <a:extLst>
              <a:ext uri="{FF2B5EF4-FFF2-40B4-BE49-F238E27FC236}">
                <a16:creationId xmlns:a16="http://schemas.microsoft.com/office/drawing/2014/main" id="{A28A5793-636C-02B8-0E5D-B054B61B17A6}"/>
              </a:ext>
            </a:extLst>
          </p:cNvPr>
          <p:cNvPicPr/>
          <p:nvPr/>
        </p:nvPicPr>
        <p:blipFill>
          <a:blip r:embed="rId3">
            <a:extLst>
              <a:ext uri="{28A0092B-C50C-407E-A947-70E740481C1C}">
                <a14:useLocalDpi xmlns:a14="http://schemas.microsoft.com/office/drawing/2010/main" val="0"/>
              </a:ext>
            </a:extLst>
          </a:blip>
          <a:stretch>
            <a:fillRect/>
          </a:stretch>
        </p:blipFill>
        <p:spPr>
          <a:xfrm>
            <a:off x="6971954" y="3746078"/>
            <a:ext cx="2802929" cy="2214424"/>
          </a:xfrm>
          <a:prstGeom prst="rect">
            <a:avLst/>
          </a:prstGeom>
        </p:spPr>
      </p:pic>
    </p:spTree>
    <p:extLst>
      <p:ext uri="{BB962C8B-B14F-4D97-AF65-F5344CB8AC3E}">
        <p14:creationId xmlns:p14="http://schemas.microsoft.com/office/powerpoint/2010/main" val="3931901482"/>
      </p:ext>
    </p:extLst>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7B1C40-EF11-BBA2-F6F5-EF41C312DA10}"/>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DE249143-A738-9D88-3639-BC8E6A640C3A}"/>
              </a:ext>
            </a:extLst>
          </p:cNvPr>
          <p:cNvSpPr>
            <a:spLocks noGrp="1"/>
          </p:cNvSpPr>
          <p:nvPr>
            <p:ph type="title"/>
          </p:nvPr>
        </p:nvSpPr>
        <p:spPr>
          <a:xfrm>
            <a:off x="750565" y="351814"/>
            <a:ext cx="10999572" cy="975996"/>
          </a:xfrm>
        </p:spPr>
        <p:txBody>
          <a:bodyPr lIns="45719" tIns="45720" rIns="45719" bIns="45720" anchor="t">
            <a:normAutofit/>
          </a:bodyPr>
          <a:lstStyle/>
          <a:p>
            <a:r>
              <a:rPr lang="it-IT" sz="4000"/>
              <a:t>L</a:t>
            </a:r>
            <a:r>
              <a:rPr lang="en-GB" sz="4000"/>
              <a:t>earning tips </a:t>
            </a:r>
            <a:endParaRPr lang="en-US" sz="4000"/>
          </a:p>
        </p:txBody>
      </p:sp>
      <p:sp>
        <p:nvSpPr>
          <p:cNvPr id="6" name="Rettangolo 5">
            <a:extLst>
              <a:ext uri="{FF2B5EF4-FFF2-40B4-BE49-F238E27FC236}">
                <a16:creationId xmlns:a16="http://schemas.microsoft.com/office/drawing/2014/main" id="{F5EA0AA0-E0C5-609C-6935-B2E4A0C613F8}"/>
              </a:ext>
            </a:extLst>
          </p:cNvPr>
          <p:cNvSpPr/>
          <p:nvPr/>
        </p:nvSpPr>
        <p:spPr>
          <a:xfrm>
            <a:off x="750565" y="1483999"/>
            <a:ext cx="4848761" cy="2539157"/>
          </a:xfrm>
          <a:prstGeom prst="rect">
            <a:avLst/>
          </a:prstGeom>
        </p:spPr>
        <p:txBody>
          <a:bodyPr wrap="square" lIns="91440" tIns="45720" rIns="91440" bIns="45720" anchor="t">
            <a:spAutoFit/>
          </a:bodyPr>
          <a:lstStyle/>
          <a:p>
            <a:pPr>
              <a:spcBef>
                <a:spcPts val="1200"/>
              </a:spcBef>
            </a:pPr>
            <a:r>
              <a:rPr lang="it-IT" b="1"/>
              <a:t>P</a:t>
            </a:r>
            <a:r>
              <a:rPr lang="en-GB" b="1" err="1"/>
              <a:t>rotection</a:t>
            </a:r>
            <a:r>
              <a:rPr lang="en-GB" b="1"/>
              <a:t> of ecological and cultural values (Underwater Cultural Heritage) can reinforce one another</a:t>
            </a:r>
            <a:endParaRPr lang="en-GB"/>
          </a:p>
          <a:p>
            <a:pPr>
              <a:spcBef>
                <a:spcPts val="600"/>
              </a:spcBef>
            </a:pPr>
            <a:r>
              <a:rPr lang="en-GB"/>
              <a:t>Examples: the protected shipwreck sites in the Belgian sea, the Dori underwater archaeological park in the Azores, the Kaliakra Natural Reserve/protected area in Bulgaria.</a:t>
            </a:r>
          </a:p>
          <a:p>
            <a:pPr>
              <a:spcBef>
                <a:spcPts val="1200"/>
              </a:spcBef>
            </a:pPr>
            <a:endParaRPr lang="en-GB" b="1"/>
          </a:p>
        </p:txBody>
      </p:sp>
      <p:pic>
        <p:nvPicPr>
          <p:cNvPr id="2" name="Picture 1" descr="A map of a triangle with blue and yellow dots&#10;&#10;AI-generated content may be incorrect.">
            <a:extLst>
              <a:ext uri="{FF2B5EF4-FFF2-40B4-BE49-F238E27FC236}">
                <a16:creationId xmlns:a16="http://schemas.microsoft.com/office/drawing/2014/main" id="{F0B70C5F-210F-E8F1-FDE3-96A16ADE5C17}"/>
              </a:ext>
            </a:extLst>
          </p:cNvPr>
          <p:cNvPicPr>
            <a:picLocks noChangeAspect="1"/>
          </p:cNvPicPr>
          <p:nvPr/>
        </p:nvPicPr>
        <p:blipFill>
          <a:blip r:embed="rId2"/>
          <a:stretch>
            <a:fillRect/>
          </a:stretch>
        </p:blipFill>
        <p:spPr>
          <a:xfrm>
            <a:off x="6418221" y="839491"/>
            <a:ext cx="3553016" cy="4572001"/>
          </a:xfrm>
          <a:prstGeom prst="rect">
            <a:avLst/>
          </a:prstGeom>
        </p:spPr>
      </p:pic>
      <p:sp>
        <p:nvSpPr>
          <p:cNvPr id="3" name="TextBox 2">
            <a:extLst>
              <a:ext uri="{FF2B5EF4-FFF2-40B4-BE49-F238E27FC236}">
                <a16:creationId xmlns:a16="http://schemas.microsoft.com/office/drawing/2014/main" id="{4D489DC9-E7B6-F013-1DCE-F7869091D390}"/>
              </a:ext>
            </a:extLst>
          </p:cNvPr>
          <p:cNvSpPr txBox="1"/>
          <p:nvPr/>
        </p:nvSpPr>
        <p:spPr>
          <a:xfrm>
            <a:off x="6416298" y="242807"/>
            <a:ext cx="4848386" cy="646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fromWordArt="0" anchor="t" anchorCtr="0" forceAA="0" compatLnSpc="1">
            <a:prstTxWarp prst="textNoShape">
              <a:avLst/>
            </a:prstTxWarp>
            <a:spAutoFit/>
          </a:bodyPr>
          <a:lstStyle/>
          <a:p>
            <a:pPr hangingPunct="0"/>
            <a:r>
              <a:rPr lang="en-US" b="1">
                <a:solidFill>
                  <a:srgbClr val="1E3E75"/>
                </a:solidFill>
                <a:latin typeface="Arial" panose="020B0604020202020204" pitchFamily="34" charset="0"/>
                <a:cs typeface="Times New Roman" panose="02020603050405020304" pitchFamily="18" charset="0"/>
              </a:rPr>
              <a:t>Fisheries restriction measures around protected wreck sites (BE) </a:t>
            </a:r>
          </a:p>
        </p:txBody>
      </p:sp>
      <p:sp>
        <p:nvSpPr>
          <p:cNvPr id="4" name="TextBox 3">
            <a:extLst>
              <a:ext uri="{FF2B5EF4-FFF2-40B4-BE49-F238E27FC236}">
                <a16:creationId xmlns:a16="http://schemas.microsoft.com/office/drawing/2014/main" id="{D9748B7F-43B0-4963-95D0-A8BEF9BE9D3E}"/>
              </a:ext>
            </a:extLst>
          </p:cNvPr>
          <p:cNvSpPr txBox="1"/>
          <p:nvPr/>
        </p:nvSpPr>
        <p:spPr>
          <a:xfrm>
            <a:off x="6571281" y="5408909"/>
            <a:ext cx="3866827" cy="95410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fromWordArt="0" anchor="t" anchorCtr="0" forceAA="0" compatLnSpc="1">
            <a:prstTxWarp prst="textNoShape">
              <a:avLst/>
            </a:prstTxWarp>
            <a:spAutoFit/>
          </a:bodyPr>
          <a:lstStyle/>
          <a:p>
            <a:pPr algn="just" hangingPunct="0"/>
            <a:r>
              <a:rPr lang="en-US" sz="1400" b="1">
                <a:solidFill>
                  <a:srgbClr val="000000"/>
                </a:solidFill>
                <a:latin typeface="Calibri"/>
                <a:ea typeface="Calibri"/>
                <a:cs typeface="Calibri"/>
              </a:rPr>
              <a:t>Designation type</a:t>
            </a:r>
            <a:r>
              <a:rPr lang="en-US" sz="1400">
                <a:solidFill>
                  <a:srgbClr val="000000"/>
                </a:solidFill>
                <a:latin typeface="Calibri"/>
                <a:ea typeface="Calibri"/>
                <a:cs typeface="Calibri"/>
              </a:rPr>
              <a:t>: </a:t>
            </a:r>
          </a:p>
          <a:p>
            <a:pPr algn="just" hangingPunct="0"/>
            <a:r>
              <a:rPr lang="en-US" sz="1400">
                <a:solidFill>
                  <a:srgbClr val="000000"/>
                </a:solidFill>
                <a:latin typeface="Calibri"/>
                <a:ea typeface="Calibri"/>
                <a:cs typeface="Calibri"/>
              </a:rPr>
              <a:t>Restrictive measures related to fisheries, anchorage and construction works in the context of the protection of shipwreck sites.</a:t>
            </a:r>
          </a:p>
        </p:txBody>
      </p:sp>
    </p:spTree>
    <p:extLst>
      <p:ext uri="{BB962C8B-B14F-4D97-AF65-F5344CB8AC3E}">
        <p14:creationId xmlns:p14="http://schemas.microsoft.com/office/powerpoint/2010/main" val="1996066528"/>
      </p:ext>
    </p:extLst>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05614F-3FD7-6E06-FA7F-A7961D3C18C5}"/>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07F50254-9597-42A3-BDB3-DEA5D66A934F}"/>
              </a:ext>
            </a:extLst>
          </p:cNvPr>
          <p:cNvSpPr>
            <a:spLocks noGrp="1"/>
          </p:cNvSpPr>
          <p:nvPr>
            <p:ph type="title"/>
          </p:nvPr>
        </p:nvSpPr>
        <p:spPr>
          <a:xfrm>
            <a:off x="750565" y="351814"/>
            <a:ext cx="10999572" cy="975996"/>
          </a:xfrm>
        </p:spPr>
        <p:txBody>
          <a:bodyPr lIns="45719" tIns="45720" rIns="45719" bIns="45720" anchor="t">
            <a:normAutofit/>
          </a:bodyPr>
          <a:lstStyle/>
          <a:p>
            <a:r>
              <a:rPr lang="it-IT" sz="4000"/>
              <a:t>L</a:t>
            </a:r>
            <a:r>
              <a:rPr lang="en-GB" sz="4000"/>
              <a:t>earning tips </a:t>
            </a:r>
            <a:endParaRPr lang="en-US" sz="4000"/>
          </a:p>
        </p:txBody>
      </p:sp>
      <p:sp>
        <p:nvSpPr>
          <p:cNvPr id="6" name="Rettangolo 5">
            <a:extLst>
              <a:ext uri="{FF2B5EF4-FFF2-40B4-BE49-F238E27FC236}">
                <a16:creationId xmlns:a16="http://schemas.microsoft.com/office/drawing/2014/main" id="{92F29973-AD1F-3F7F-A81A-2446DFBFD447}"/>
              </a:ext>
            </a:extLst>
          </p:cNvPr>
          <p:cNvSpPr/>
          <p:nvPr/>
        </p:nvSpPr>
        <p:spPr>
          <a:xfrm>
            <a:off x="750565" y="1483999"/>
            <a:ext cx="6153201" cy="3924151"/>
          </a:xfrm>
          <a:prstGeom prst="rect">
            <a:avLst/>
          </a:prstGeom>
        </p:spPr>
        <p:txBody>
          <a:bodyPr wrap="square" lIns="91440" tIns="45720" rIns="91440" bIns="45720" anchor="t">
            <a:spAutoFit/>
          </a:bodyPr>
          <a:lstStyle/>
          <a:p>
            <a:pPr>
              <a:spcBef>
                <a:spcPts val="1200"/>
              </a:spcBef>
            </a:pPr>
            <a:r>
              <a:rPr lang="en-GB" b="1"/>
              <a:t>Integration of different area-based marine protection tools can help providing stronger protection</a:t>
            </a:r>
            <a:endParaRPr lang="en-GB"/>
          </a:p>
          <a:p>
            <a:pPr>
              <a:spcBef>
                <a:spcPts val="600"/>
              </a:spcBef>
            </a:pPr>
            <a:r>
              <a:rPr lang="en-GB"/>
              <a:t>Marine parks, such as the </a:t>
            </a:r>
            <a:r>
              <a:rPr lang="en-GB" err="1"/>
              <a:t>Pelagos</a:t>
            </a:r>
            <a:r>
              <a:rPr lang="en-GB"/>
              <a:t> Agreement or OECMs like PSSAs as kind of loose protection measures, can be an opportunity to pave the way for more specific area-based measures.</a:t>
            </a:r>
          </a:p>
          <a:p>
            <a:pPr>
              <a:spcBef>
                <a:spcPts val="600"/>
              </a:spcBef>
            </a:pPr>
            <a:r>
              <a:rPr lang="en-GB"/>
              <a:t>Overlapping of different type of protection measures, when well-coordinated, can provide synergies and mutual reinforcement. </a:t>
            </a:r>
          </a:p>
          <a:p>
            <a:pPr>
              <a:spcBef>
                <a:spcPts val="600"/>
              </a:spcBef>
            </a:pPr>
            <a:r>
              <a:rPr lang="en-GB"/>
              <a:t>Examples: Parque Marinho Luís Saldanha PT, the Natural Marine Park of the Gulf of Lion + the National Natural Marine Reserve </a:t>
            </a:r>
            <a:r>
              <a:rPr lang="en-GB" err="1"/>
              <a:t>Cerbère-Banyuls</a:t>
            </a:r>
            <a:r>
              <a:rPr lang="en-GB"/>
              <a:t> (FR), the Kaliakra Natural Reserve/protected area (BG) and the Danube Delta protected area (RO).</a:t>
            </a:r>
          </a:p>
        </p:txBody>
      </p:sp>
      <p:sp>
        <p:nvSpPr>
          <p:cNvPr id="2" name="TextBox 1">
            <a:extLst>
              <a:ext uri="{FF2B5EF4-FFF2-40B4-BE49-F238E27FC236}">
                <a16:creationId xmlns:a16="http://schemas.microsoft.com/office/drawing/2014/main" id="{C09E8682-C7BD-7BA9-A5B0-286167DEB84F}"/>
              </a:ext>
            </a:extLst>
          </p:cNvPr>
          <p:cNvSpPr txBox="1"/>
          <p:nvPr/>
        </p:nvSpPr>
        <p:spPr>
          <a:xfrm>
            <a:off x="7139552" y="565689"/>
            <a:ext cx="4732148" cy="646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fromWordArt="0" anchor="t" anchorCtr="0" forceAA="0" compatLnSpc="1">
            <a:prstTxWarp prst="textNoShape">
              <a:avLst/>
            </a:prstTxWarp>
            <a:spAutoFit/>
          </a:bodyPr>
          <a:lstStyle/>
          <a:p>
            <a:pPr hangingPunct="0"/>
            <a:r>
              <a:rPr lang="en-US" b="1">
                <a:solidFill>
                  <a:srgbClr val="1E3E75"/>
                </a:solidFill>
                <a:latin typeface="Arial"/>
                <a:cs typeface="Times New Roman"/>
              </a:rPr>
              <a:t>Marine Park Professor Luis Saldanha / </a:t>
            </a:r>
            <a:r>
              <a:rPr lang="en-US" b="1" err="1">
                <a:solidFill>
                  <a:srgbClr val="1E3E75"/>
                </a:solidFill>
                <a:latin typeface="Arial"/>
                <a:cs typeface="Times New Roman"/>
              </a:rPr>
              <a:t>Arrabida</a:t>
            </a:r>
            <a:r>
              <a:rPr lang="en-US" b="1">
                <a:solidFill>
                  <a:srgbClr val="1E3E75"/>
                </a:solidFill>
                <a:latin typeface="Arial"/>
                <a:cs typeface="Times New Roman"/>
              </a:rPr>
              <a:t> Natural Park (PT) </a:t>
            </a:r>
          </a:p>
        </p:txBody>
      </p:sp>
      <p:pic>
        <p:nvPicPr>
          <p:cNvPr id="4" name="Picture 3" descr="A map of the rio grande do sul&#10;&#10;AI-generated content may be incorrect.">
            <a:extLst>
              <a:ext uri="{FF2B5EF4-FFF2-40B4-BE49-F238E27FC236}">
                <a16:creationId xmlns:a16="http://schemas.microsoft.com/office/drawing/2014/main" id="{5117D0DB-C230-61E4-0DA2-02B5213EF49C}"/>
              </a:ext>
            </a:extLst>
          </p:cNvPr>
          <p:cNvPicPr>
            <a:picLocks noChangeAspect="1"/>
          </p:cNvPicPr>
          <p:nvPr/>
        </p:nvPicPr>
        <p:blipFill>
          <a:blip r:embed="rId2"/>
          <a:stretch>
            <a:fillRect/>
          </a:stretch>
        </p:blipFill>
        <p:spPr>
          <a:xfrm>
            <a:off x="7134871" y="1331077"/>
            <a:ext cx="4612361" cy="3214285"/>
          </a:xfrm>
          <a:prstGeom prst="rect">
            <a:avLst/>
          </a:prstGeom>
        </p:spPr>
      </p:pic>
      <p:sp>
        <p:nvSpPr>
          <p:cNvPr id="7" name="TextBox 6">
            <a:extLst>
              <a:ext uri="{FF2B5EF4-FFF2-40B4-BE49-F238E27FC236}">
                <a16:creationId xmlns:a16="http://schemas.microsoft.com/office/drawing/2014/main" id="{9D3A640F-E9EA-C67F-7EDD-23BB8CC9AFD1}"/>
              </a:ext>
            </a:extLst>
          </p:cNvPr>
          <p:cNvSpPr txBox="1"/>
          <p:nvPr/>
        </p:nvSpPr>
        <p:spPr>
          <a:xfrm>
            <a:off x="7139553" y="4646908"/>
            <a:ext cx="4732149" cy="116954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fromWordArt="0" anchor="t" anchorCtr="0" forceAA="0" compatLnSpc="1">
            <a:prstTxWarp prst="textNoShape">
              <a:avLst/>
            </a:prstTxWarp>
            <a:spAutoFit/>
          </a:bodyPr>
          <a:lstStyle/>
          <a:p>
            <a:pPr hangingPunct="0"/>
            <a:r>
              <a:rPr lang="en-US" sz="1400" b="1">
                <a:solidFill>
                  <a:srgbClr val="000000"/>
                </a:solidFill>
                <a:latin typeface="Arial"/>
                <a:cs typeface="Arial"/>
              </a:rPr>
              <a:t>Designation type: </a:t>
            </a:r>
            <a:r>
              <a:rPr lang="en-US" sz="1400">
                <a:solidFill>
                  <a:srgbClr val="000000"/>
                </a:solidFill>
                <a:latin typeface="Arial"/>
                <a:cs typeface="Arial"/>
              </a:rPr>
              <a:t>Nature Park. The entire Marine Park area is part of the Arrábida Natural Park, managed by the Institute for Nature Conservation and Forests (ICNF), and is integrated into the European network of conservation areas - Natura 2000 Network.</a:t>
            </a:r>
            <a:r>
              <a:rPr lang="en-US" sz="1400"/>
              <a:t> </a:t>
            </a:r>
          </a:p>
        </p:txBody>
      </p:sp>
    </p:spTree>
    <p:extLst>
      <p:ext uri="{BB962C8B-B14F-4D97-AF65-F5344CB8AC3E}">
        <p14:creationId xmlns:p14="http://schemas.microsoft.com/office/powerpoint/2010/main" val="1765881536"/>
      </p:ext>
    </p:extLst>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051E8A-357A-0315-0445-CCD84DFECC7E}"/>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3C8835A5-A9C2-55FA-DFF4-4A840D7A59DB}"/>
              </a:ext>
            </a:extLst>
          </p:cNvPr>
          <p:cNvSpPr>
            <a:spLocks noGrp="1"/>
          </p:cNvSpPr>
          <p:nvPr>
            <p:ph type="title"/>
          </p:nvPr>
        </p:nvSpPr>
        <p:spPr>
          <a:xfrm>
            <a:off x="750565" y="351814"/>
            <a:ext cx="10999572" cy="975996"/>
          </a:xfrm>
        </p:spPr>
        <p:txBody>
          <a:bodyPr lIns="45719" tIns="45720" rIns="45719" bIns="45720" anchor="t">
            <a:normAutofit/>
          </a:bodyPr>
          <a:lstStyle/>
          <a:p>
            <a:r>
              <a:rPr lang="it-IT" sz="4000" err="1"/>
              <a:t>Conclusions</a:t>
            </a:r>
          </a:p>
        </p:txBody>
      </p:sp>
      <p:sp>
        <p:nvSpPr>
          <p:cNvPr id="6" name="Rettangolo 5">
            <a:extLst>
              <a:ext uri="{FF2B5EF4-FFF2-40B4-BE49-F238E27FC236}">
                <a16:creationId xmlns:a16="http://schemas.microsoft.com/office/drawing/2014/main" id="{C52F2F66-1AFD-4AA3-8801-FDC09D7613FE}"/>
              </a:ext>
            </a:extLst>
          </p:cNvPr>
          <p:cNvSpPr/>
          <p:nvPr/>
        </p:nvSpPr>
        <p:spPr>
          <a:xfrm>
            <a:off x="652594" y="1326156"/>
            <a:ext cx="8647398" cy="4278094"/>
          </a:xfrm>
          <a:prstGeom prst="rect">
            <a:avLst/>
          </a:prstGeom>
        </p:spPr>
        <p:txBody>
          <a:bodyPr wrap="square" lIns="91440" tIns="45720" rIns="91440" bIns="45720" anchor="t">
            <a:spAutoFit/>
          </a:bodyPr>
          <a:lstStyle/>
          <a:p>
            <a:pPr marL="342900" indent="-342900">
              <a:spcBef>
                <a:spcPts val="600"/>
              </a:spcBef>
              <a:buFont typeface="Calibri" panose="020F0502020204030204" pitchFamily="34" charset="0"/>
              <a:buChar char="‒"/>
            </a:pPr>
            <a:r>
              <a:rPr lang="en-GB" sz="1900"/>
              <a:t>Area-based conservation measures are powerful tools for biodiversity protection, but their extension should be enlarged and effectiveness strengthened  </a:t>
            </a:r>
          </a:p>
          <a:p>
            <a:pPr marL="342900" indent="-342900">
              <a:spcBef>
                <a:spcPts val="600"/>
              </a:spcBef>
              <a:buFont typeface="Calibri" panose="020F0502020204030204" pitchFamily="34" charset="0"/>
              <a:buChar char="‒"/>
            </a:pPr>
            <a:r>
              <a:rPr lang="en-GB" sz="1900"/>
              <a:t>Gaps in designations: length of process, low level of protection, limited or just formal stakeholder engagement</a:t>
            </a:r>
          </a:p>
          <a:p>
            <a:pPr marL="342900" indent="-342900">
              <a:spcBef>
                <a:spcPts val="600"/>
              </a:spcBef>
              <a:buFont typeface="Calibri" panose="020F0502020204030204" pitchFamily="34" charset="0"/>
              <a:buChar char="‒"/>
            </a:pPr>
            <a:r>
              <a:rPr lang="en-GB" sz="1900"/>
              <a:t>Gaps in implementation: effective management, monitoring and control, lack of resources</a:t>
            </a:r>
          </a:p>
          <a:p>
            <a:pPr marL="342900" indent="-342900">
              <a:spcBef>
                <a:spcPts val="600"/>
              </a:spcBef>
              <a:buFont typeface="Calibri" panose="020F0502020204030204" pitchFamily="34" charset="0"/>
              <a:buChar char="‒"/>
            </a:pPr>
            <a:r>
              <a:rPr lang="en-GB" sz="1900"/>
              <a:t>Opportunities: use different tools in combination, combine top-down and bottom-up approaches, ensure stakeholder understanding of conservation benefits</a:t>
            </a:r>
          </a:p>
          <a:p>
            <a:pPr marL="342900" indent="-342900">
              <a:spcBef>
                <a:spcPts val="600"/>
              </a:spcBef>
              <a:buFont typeface="Calibri" panose="020F0502020204030204" pitchFamily="34" charset="0"/>
              <a:buChar char="‒"/>
            </a:pPr>
            <a:r>
              <a:rPr lang="en-GB" sz="1900"/>
              <a:t>Protection and restoration measures are complementary and should be applied in combination: long-term perspective is needed (strategic planning accounting for future changes in the socio-economics and environment)</a:t>
            </a:r>
          </a:p>
          <a:p>
            <a:pPr marL="342900" indent="-342900">
              <a:spcBef>
                <a:spcPts val="600"/>
              </a:spcBef>
              <a:buFont typeface="Calibri" panose="020F0502020204030204" pitchFamily="34" charset="0"/>
              <a:buChar char="‒"/>
            </a:pPr>
            <a:r>
              <a:rPr lang="en-GB" sz="1900"/>
              <a:t>MSP is key to create such long-term strategic perspective to protection and restoration require. </a:t>
            </a:r>
            <a:endParaRPr lang="en-US" sz="1900"/>
          </a:p>
        </p:txBody>
      </p:sp>
      <p:pic>
        <p:nvPicPr>
          <p:cNvPr id="3" name="Immagine 4">
            <a:extLst>
              <a:ext uri="{FF2B5EF4-FFF2-40B4-BE49-F238E27FC236}">
                <a16:creationId xmlns:a16="http://schemas.microsoft.com/office/drawing/2014/main" id="{127AB078-3D7D-6390-587C-8D121F0283DA}"/>
              </a:ext>
            </a:extLst>
          </p:cNvPr>
          <p:cNvPicPr>
            <a:picLocks noChangeAspect="1"/>
          </p:cNvPicPr>
          <p:nvPr/>
        </p:nvPicPr>
        <p:blipFill>
          <a:blip r:embed="rId2"/>
          <a:stretch>
            <a:fillRect/>
          </a:stretch>
        </p:blipFill>
        <p:spPr>
          <a:xfrm>
            <a:off x="9415360" y="241924"/>
            <a:ext cx="2581464" cy="2950274"/>
          </a:xfrm>
          <a:prstGeom prst="rect">
            <a:avLst/>
          </a:prstGeom>
        </p:spPr>
      </p:pic>
      <p:pic>
        <p:nvPicPr>
          <p:cNvPr id="7" name="Picture 6" descr="A qr code with a few squares&#10;&#10;AI-generated content may be incorrect.">
            <a:extLst>
              <a:ext uri="{FF2B5EF4-FFF2-40B4-BE49-F238E27FC236}">
                <a16:creationId xmlns:a16="http://schemas.microsoft.com/office/drawing/2014/main" id="{5597001E-AE8A-C03F-9D9B-5A655A0F1705}"/>
              </a:ext>
            </a:extLst>
          </p:cNvPr>
          <p:cNvPicPr>
            <a:picLocks noChangeAspect="1"/>
          </p:cNvPicPr>
          <p:nvPr/>
        </p:nvPicPr>
        <p:blipFill>
          <a:blip r:embed="rId3"/>
          <a:stretch>
            <a:fillRect/>
          </a:stretch>
        </p:blipFill>
        <p:spPr>
          <a:xfrm>
            <a:off x="10668001" y="3429000"/>
            <a:ext cx="1328058" cy="1366157"/>
          </a:xfrm>
          <a:prstGeom prst="rect">
            <a:avLst/>
          </a:prstGeom>
        </p:spPr>
      </p:pic>
    </p:spTree>
    <p:extLst>
      <p:ext uri="{BB962C8B-B14F-4D97-AF65-F5344CB8AC3E}">
        <p14:creationId xmlns:p14="http://schemas.microsoft.com/office/powerpoint/2010/main" val="589350704"/>
      </p:ext>
    </p:extLst>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3AD945-A0CF-0211-2195-C32B73E764F8}"/>
            </a:ext>
          </a:extLst>
        </p:cNvPr>
        <p:cNvGrpSpPr/>
        <p:nvPr/>
      </p:nvGrpSpPr>
      <p:grpSpPr>
        <a:xfrm>
          <a:off x="0" y="0"/>
          <a:ext cx="0" cy="0"/>
          <a:chOff x="0" y="0"/>
          <a:chExt cx="0" cy="0"/>
        </a:xfrm>
      </p:grpSpPr>
      <p:sp>
        <p:nvSpPr>
          <p:cNvPr id="273" name="Title 3">
            <a:extLst>
              <a:ext uri="{FF2B5EF4-FFF2-40B4-BE49-F238E27FC236}">
                <a16:creationId xmlns:a16="http://schemas.microsoft.com/office/drawing/2014/main" id="{6011D893-298E-F3E8-578A-934EA85CE2D7}"/>
              </a:ext>
            </a:extLst>
          </p:cNvPr>
          <p:cNvSpPr txBox="1">
            <a:spLocks noGrp="1"/>
          </p:cNvSpPr>
          <p:nvPr>
            <p:ph type="title"/>
          </p:nvPr>
        </p:nvSpPr>
        <p:spPr>
          <a:prstGeom prst="rect">
            <a:avLst/>
          </a:prstGeom>
        </p:spPr>
        <p:txBody>
          <a:bodyPr/>
          <a:lstStyle/>
          <a:p>
            <a:r>
              <a:rPr lang="fr-FR"/>
              <a:t>Q&amp;A Session</a:t>
            </a:r>
            <a:endParaRPr/>
          </a:p>
        </p:txBody>
      </p:sp>
    </p:spTree>
    <p:extLst>
      <p:ext uri="{BB962C8B-B14F-4D97-AF65-F5344CB8AC3E}">
        <p14:creationId xmlns:p14="http://schemas.microsoft.com/office/powerpoint/2010/main" val="2638512566"/>
      </p:ext>
    </p:extLst>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03D37D-4D08-B21A-E849-D12896D7FA7F}"/>
            </a:ext>
          </a:extLst>
        </p:cNvPr>
        <p:cNvGrpSpPr/>
        <p:nvPr/>
      </p:nvGrpSpPr>
      <p:grpSpPr>
        <a:xfrm>
          <a:off x="0" y="0"/>
          <a:ext cx="0" cy="0"/>
          <a:chOff x="0" y="0"/>
          <a:chExt cx="0" cy="0"/>
        </a:xfrm>
      </p:grpSpPr>
      <p:cxnSp>
        <p:nvCxnSpPr>
          <p:cNvPr id="3" name="Straight Arrow Connector 2">
            <a:extLst>
              <a:ext uri="{FF2B5EF4-FFF2-40B4-BE49-F238E27FC236}">
                <a16:creationId xmlns:a16="http://schemas.microsoft.com/office/drawing/2014/main" id="{5CE17382-161F-2181-F2C2-35F82D1FA7DA}"/>
              </a:ext>
            </a:extLst>
          </p:cNvPr>
          <p:cNvCxnSpPr/>
          <p:nvPr/>
        </p:nvCxnSpPr>
        <p:spPr>
          <a:xfrm>
            <a:off x="2601798" y="3081820"/>
            <a:ext cx="0" cy="47879"/>
          </a:xfrm>
          <a:prstGeom prst="straightConnector1">
            <a:avLst/>
          </a:prstGeom>
          <a:noFill/>
          <a:ln w="12700" cap="flat">
            <a:solidFill>
              <a:schemeClr val="accent1"/>
            </a:solidFill>
            <a:prstDash val="solid"/>
            <a:miter lim="800000"/>
            <a:tailEnd type="triangle"/>
          </a:ln>
          <a:effectLst/>
          <a:sp3d/>
        </p:spPr>
        <p:style>
          <a:lnRef idx="0">
            <a:scrgbClr r="0" g="0" b="0"/>
          </a:lnRef>
          <a:fillRef idx="0">
            <a:scrgbClr r="0" g="0" b="0"/>
          </a:fillRef>
          <a:effectRef idx="0">
            <a:scrgbClr r="0" g="0" b="0"/>
          </a:effectRef>
          <a:fontRef idx="none"/>
        </p:style>
      </p:cxnSp>
      <p:sp>
        <p:nvSpPr>
          <p:cNvPr id="12" name="Text Placeholder 4">
            <a:extLst>
              <a:ext uri="{FF2B5EF4-FFF2-40B4-BE49-F238E27FC236}">
                <a16:creationId xmlns:a16="http://schemas.microsoft.com/office/drawing/2014/main" id="{6CCDB96C-24EE-C40A-3E5D-67541139A01E}"/>
              </a:ext>
            </a:extLst>
          </p:cNvPr>
          <p:cNvSpPr>
            <a:spLocks noGrp="1"/>
          </p:cNvSpPr>
          <p:nvPr>
            <p:ph type="body" sz="quarter" idx="4294967295"/>
          </p:nvPr>
        </p:nvSpPr>
        <p:spPr>
          <a:xfrm>
            <a:off x="838200" y="4447590"/>
            <a:ext cx="6951562" cy="935038"/>
          </a:xfrm>
          <a:prstGeom prst="rect">
            <a:avLst/>
          </a:prstGeom>
        </p:spPr>
        <p:txBody>
          <a:bodyPr lIns="45719" tIns="45720" rIns="45719" bIns="45720" anchor="t"/>
          <a:lstStyle/>
          <a:p>
            <a:pPr marL="0" indent="0">
              <a:lnSpc>
                <a:spcPct val="100000"/>
              </a:lnSpc>
              <a:buNone/>
            </a:pPr>
            <a:endParaRPr lang="fr-FR" sz="1800" i="1">
              <a:solidFill>
                <a:schemeClr val="bg1"/>
              </a:solidFill>
              <a:latin typeface="Arial"/>
              <a:cs typeface="Arial"/>
            </a:endParaRPr>
          </a:p>
          <a:p>
            <a:pPr>
              <a:lnSpc>
                <a:spcPct val="100000"/>
              </a:lnSpc>
            </a:pPr>
            <a:r>
              <a:rPr lang="fr-FR" sz="1800" i="1" err="1">
                <a:solidFill>
                  <a:schemeClr val="bg1"/>
                </a:solidFill>
                <a:latin typeface="Arial"/>
                <a:cs typeface="Arial"/>
              </a:rPr>
              <a:t>Päivi</a:t>
            </a:r>
            <a:r>
              <a:rPr lang="fr-FR" sz="1800" i="1">
                <a:solidFill>
                  <a:schemeClr val="bg1"/>
                </a:solidFill>
                <a:latin typeface="Arial"/>
                <a:cs typeface="Arial"/>
              </a:rPr>
              <a:t> </a:t>
            </a:r>
            <a:r>
              <a:rPr lang="fr-FR" sz="1800" i="1" err="1">
                <a:solidFill>
                  <a:schemeClr val="bg1"/>
                </a:solidFill>
                <a:latin typeface="Arial"/>
                <a:cs typeface="Arial"/>
              </a:rPr>
              <a:t>Haapasaari</a:t>
            </a:r>
            <a:r>
              <a:rPr lang="fr-FR" sz="1800" i="1">
                <a:solidFill>
                  <a:schemeClr val="bg1"/>
                </a:solidFill>
                <a:latin typeface="Arial"/>
                <a:cs typeface="Arial"/>
              </a:rPr>
              <a:t>, </a:t>
            </a:r>
            <a:r>
              <a:rPr lang="fr-FR" sz="1800" i="1" err="1">
                <a:solidFill>
                  <a:schemeClr val="bg1"/>
                </a:solidFill>
                <a:latin typeface="Arial"/>
                <a:cs typeface="Arial"/>
              </a:rPr>
              <a:t>Finnish</a:t>
            </a:r>
            <a:r>
              <a:rPr lang="fr-FR" sz="1800" i="1">
                <a:solidFill>
                  <a:schemeClr val="bg1"/>
                </a:solidFill>
                <a:latin typeface="Arial"/>
                <a:cs typeface="Arial"/>
              </a:rPr>
              <a:t> </a:t>
            </a:r>
            <a:r>
              <a:rPr lang="fr-FR" sz="1800" i="1" err="1">
                <a:solidFill>
                  <a:schemeClr val="bg1"/>
                </a:solidFill>
                <a:latin typeface="Arial"/>
                <a:cs typeface="Arial"/>
              </a:rPr>
              <a:t>Environment</a:t>
            </a:r>
            <a:r>
              <a:rPr lang="fr-FR" sz="1800" i="1">
                <a:solidFill>
                  <a:schemeClr val="bg1"/>
                </a:solidFill>
                <a:latin typeface="Arial"/>
                <a:cs typeface="Arial"/>
              </a:rPr>
              <a:t> Institute (SYKE)</a:t>
            </a:r>
          </a:p>
          <a:p>
            <a:pPr marL="0" indent="0">
              <a:lnSpc>
                <a:spcPct val="100000"/>
              </a:lnSpc>
              <a:buNone/>
            </a:pPr>
            <a:r>
              <a:rPr lang="fr-FR" sz="1800" i="1">
                <a:solidFill>
                  <a:schemeClr val="bg1"/>
                </a:solidFill>
                <a:latin typeface="Arial"/>
                <a:cs typeface="Arial"/>
              </a:rPr>
              <a:t>Webinar: How Can Maritime Spatial Planning Help </a:t>
            </a:r>
            <a:r>
              <a:rPr lang="fr-FR" sz="1800" i="1" err="1">
                <a:solidFill>
                  <a:schemeClr val="bg1"/>
                </a:solidFill>
                <a:latin typeface="Arial"/>
                <a:cs typeface="Arial"/>
              </a:rPr>
              <a:t>Achieve</a:t>
            </a:r>
            <a:r>
              <a:rPr lang="fr-FR" sz="1800" i="1">
                <a:solidFill>
                  <a:schemeClr val="bg1"/>
                </a:solidFill>
                <a:latin typeface="Arial"/>
                <a:cs typeface="Arial"/>
              </a:rPr>
              <a:t> </a:t>
            </a:r>
            <a:r>
              <a:rPr lang="fr-FR" sz="1800" i="1" err="1">
                <a:solidFill>
                  <a:schemeClr val="bg1"/>
                </a:solidFill>
                <a:latin typeface="Arial"/>
                <a:cs typeface="Arial"/>
              </a:rPr>
              <a:t>Europe’s</a:t>
            </a:r>
            <a:r>
              <a:rPr lang="fr-FR" sz="1800" i="1">
                <a:solidFill>
                  <a:schemeClr val="bg1"/>
                </a:solidFill>
                <a:latin typeface="Arial"/>
                <a:cs typeface="Arial"/>
              </a:rPr>
              <a:t> 30×30 </a:t>
            </a:r>
            <a:r>
              <a:rPr lang="fr-FR" sz="1800" i="1" err="1">
                <a:solidFill>
                  <a:schemeClr val="bg1"/>
                </a:solidFill>
                <a:latin typeface="Arial"/>
                <a:cs typeface="Arial"/>
              </a:rPr>
              <a:t>Targets</a:t>
            </a:r>
            <a:r>
              <a:rPr lang="fr-FR" sz="1800" i="1">
                <a:solidFill>
                  <a:schemeClr val="bg1"/>
                </a:solidFill>
                <a:latin typeface="Arial"/>
                <a:cs typeface="Arial"/>
              </a:rPr>
              <a:t>?</a:t>
            </a:r>
          </a:p>
          <a:p>
            <a:pPr marL="0" indent="0">
              <a:lnSpc>
                <a:spcPct val="100000"/>
              </a:lnSpc>
              <a:buNone/>
            </a:pPr>
            <a:r>
              <a:rPr lang="fr-FR" sz="1800" i="1">
                <a:solidFill>
                  <a:schemeClr val="bg1"/>
                </a:solidFill>
                <a:latin typeface="Arial"/>
                <a:cs typeface="Arial"/>
              </a:rPr>
              <a:t>6 June 2025, online</a:t>
            </a:r>
            <a:endParaRPr lang="fr-FR" sz="1800" i="1">
              <a:solidFill>
                <a:schemeClr val="bg1"/>
              </a:solidFill>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F76EC633-442D-3DA9-68A9-38488CA41B44}"/>
              </a:ext>
            </a:extLst>
          </p:cNvPr>
          <p:cNvSpPr txBox="1"/>
          <p:nvPr/>
        </p:nvSpPr>
        <p:spPr>
          <a:xfrm>
            <a:off x="8437890" y="5263847"/>
            <a:ext cx="3648174" cy="369332"/>
          </a:xfrm>
          <a:prstGeom prst="rect">
            <a:avLst/>
          </a:prstGeom>
          <a:noFill/>
        </p:spPr>
        <p:txBody>
          <a:bodyPr wrap="square" lIns="91440" tIns="45720" rIns="91440" bIns="45720" rtlCol="0" anchor="t">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lang="sr-Latn-ME" sz="1800" b="1" i="0" u="none" strike="noStrike" kern="1200" cap="none" spc="0" normalizeH="0" baseline="0" noProof="0">
                <a:ln>
                  <a:noFill/>
                </a:ln>
                <a:solidFill>
                  <a:srgbClr val="FFFFFF"/>
                </a:solidFill>
                <a:effectLst/>
                <a:uLnTx/>
                <a:uFillTx/>
                <a:latin typeface="Arial"/>
                <a:cs typeface="Calibri"/>
                <a:sym typeface="Calibri"/>
              </a:rPr>
              <a:t>www.msp4bio.eu</a:t>
            </a:r>
          </a:p>
        </p:txBody>
      </p:sp>
      <p:sp>
        <p:nvSpPr>
          <p:cNvPr id="2" name="TextBox 1">
            <a:extLst>
              <a:ext uri="{FF2B5EF4-FFF2-40B4-BE49-F238E27FC236}">
                <a16:creationId xmlns:a16="http://schemas.microsoft.com/office/drawing/2014/main" id="{FE399A37-E611-F0CE-1754-78F49957D32A}"/>
              </a:ext>
            </a:extLst>
          </p:cNvPr>
          <p:cNvSpPr txBox="1"/>
          <p:nvPr/>
        </p:nvSpPr>
        <p:spPr>
          <a:xfrm>
            <a:off x="8477855" y="5752262"/>
            <a:ext cx="2743200"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fromWordArt="0" anchor="t" anchorCtr="0" forceAA="0" compatLnSpc="1">
            <a:prstTxWarp prst="textNoShape">
              <a:avLst/>
            </a:prstTxWarp>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lang="sr-Latn-ME" sz="1800" b="1" i="0" u="none" strike="noStrike" kern="1200" cap="none" spc="0" normalizeH="0" baseline="0" noProof="0">
                <a:ln>
                  <a:noFill/>
                </a:ln>
                <a:solidFill>
                  <a:srgbClr val="FFFFFF"/>
                </a:solidFill>
                <a:effectLst/>
                <a:uLnTx/>
                <a:uFillTx/>
                <a:latin typeface="Arial"/>
                <a:cs typeface="Calibri"/>
              </a:rPr>
              <a:t>@MSP4BIO_project</a:t>
            </a:r>
            <a:endParaRPr kumimoji="0" lang="en-US" sz="1800" b="0" i="0" u="none" strike="noStrike" kern="1200" cap="none" spc="0" normalizeH="0" baseline="0" noProof="0">
              <a:ln>
                <a:noFill/>
              </a:ln>
              <a:solidFill>
                <a:srgbClr val="000000"/>
              </a:solidFill>
              <a:effectLst/>
              <a:uLnTx/>
              <a:uFillTx/>
              <a:latin typeface="Calibri"/>
              <a:cs typeface="Calibri"/>
            </a:endParaRPr>
          </a:p>
        </p:txBody>
      </p:sp>
      <p:pic>
        <p:nvPicPr>
          <p:cNvPr id="4" name="Picture 4" descr="Logo&#10;&#10;Description automatically generated">
            <a:extLst>
              <a:ext uri="{FF2B5EF4-FFF2-40B4-BE49-F238E27FC236}">
                <a16:creationId xmlns:a16="http://schemas.microsoft.com/office/drawing/2014/main" id="{5D1C2D0D-B557-E956-B639-F74E6CF54FED}"/>
              </a:ext>
            </a:extLst>
          </p:cNvPr>
          <p:cNvPicPr>
            <a:picLocks noChangeAspect="1"/>
          </p:cNvPicPr>
          <p:nvPr/>
        </p:nvPicPr>
        <p:blipFill>
          <a:blip r:embed="rId2"/>
          <a:stretch>
            <a:fillRect/>
          </a:stretch>
        </p:blipFill>
        <p:spPr>
          <a:xfrm>
            <a:off x="7961423" y="5264888"/>
            <a:ext cx="421759" cy="415852"/>
          </a:xfrm>
          <a:prstGeom prst="rect">
            <a:avLst/>
          </a:prstGeom>
        </p:spPr>
      </p:pic>
      <p:pic>
        <p:nvPicPr>
          <p:cNvPr id="5" name="Picture 5" descr="A picture containing silhouette, vector graphics&#10;&#10;Description automatically generated">
            <a:extLst>
              <a:ext uri="{FF2B5EF4-FFF2-40B4-BE49-F238E27FC236}">
                <a16:creationId xmlns:a16="http://schemas.microsoft.com/office/drawing/2014/main" id="{9EFEA514-752B-1FC6-8083-9E92D02A2DE9}"/>
              </a:ext>
            </a:extLst>
          </p:cNvPr>
          <p:cNvPicPr>
            <a:picLocks noChangeAspect="1"/>
          </p:cNvPicPr>
          <p:nvPr/>
        </p:nvPicPr>
        <p:blipFill>
          <a:blip r:embed="rId3"/>
          <a:stretch>
            <a:fillRect/>
          </a:stretch>
        </p:blipFill>
        <p:spPr>
          <a:xfrm>
            <a:off x="7955516" y="5742425"/>
            <a:ext cx="427666" cy="421759"/>
          </a:xfrm>
          <a:prstGeom prst="rect">
            <a:avLst/>
          </a:prstGeom>
        </p:spPr>
      </p:pic>
      <p:pic>
        <p:nvPicPr>
          <p:cNvPr id="6" name="Picture 6" descr="Logo&#10;&#10;Description automatically generated">
            <a:extLst>
              <a:ext uri="{FF2B5EF4-FFF2-40B4-BE49-F238E27FC236}">
                <a16:creationId xmlns:a16="http://schemas.microsoft.com/office/drawing/2014/main" id="{C71107DB-C31A-3BFD-5113-E65DA85FE85D}"/>
              </a:ext>
            </a:extLst>
          </p:cNvPr>
          <p:cNvPicPr>
            <a:picLocks noChangeAspect="1"/>
          </p:cNvPicPr>
          <p:nvPr/>
        </p:nvPicPr>
        <p:blipFill>
          <a:blip r:embed="rId4"/>
          <a:stretch>
            <a:fillRect/>
          </a:stretch>
        </p:blipFill>
        <p:spPr>
          <a:xfrm>
            <a:off x="7955517" y="6240197"/>
            <a:ext cx="433572" cy="432256"/>
          </a:xfrm>
          <a:prstGeom prst="rect">
            <a:avLst/>
          </a:prstGeom>
        </p:spPr>
      </p:pic>
      <p:sp>
        <p:nvSpPr>
          <p:cNvPr id="7" name="TextBox 6">
            <a:extLst>
              <a:ext uri="{FF2B5EF4-FFF2-40B4-BE49-F238E27FC236}">
                <a16:creationId xmlns:a16="http://schemas.microsoft.com/office/drawing/2014/main" id="{A5F37BEC-A7B7-E2F5-2BF7-EDCF51071817}"/>
              </a:ext>
            </a:extLst>
          </p:cNvPr>
          <p:cNvSpPr txBox="1"/>
          <p:nvPr/>
        </p:nvSpPr>
        <p:spPr>
          <a:xfrm>
            <a:off x="8473331" y="6238498"/>
            <a:ext cx="3648174" cy="369332"/>
          </a:xfrm>
          <a:prstGeom prst="rect">
            <a:avLst/>
          </a:prstGeom>
          <a:noFill/>
        </p:spPr>
        <p:txBody>
          <a:bodyPr wrap="square" lIns="91440" tIns="45720" rIns="91440" bIns="45720" rtlCol="0" anchor="t">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lang="sr-Latn-ME" sz="1800" b="1" i="0" u="none" strike="noStrike" kern="1200" cap="none" spc="0" normalizeH="0" baseline="0" noProof="0">
                <a:ln>
                  <a:noFill/>
                </a:ln>
                <a:solidFill>
                  <a:srgbClr val="FFFFFF"/>
                </a:solidFill>
                <a:effectLst/>
                <a:uLnTx/>
                <a:uFillTx/>
                <a:latin typeface="Arial"/>
                <a:cs typeface="Calibri"/>
              </a:rPr>
              <a:t>MSP4BIO</a:t>
            </a:r>
          </a:p>
        </p:txBody>
      </p:sp>
      <p:sp>
        <p:nvSpPr>
          <p:cNvPr id="10" name="Title 3">
            <a:extLst>
              <a:ext uri="{FF2B5EF4-FFF2-40B4-BE49-F238E27FC236}">
                <a16:creationId xmlns:a16="http://schemas.microsoft.com/office/drawing/2014/main" id="{FC4F22F6-2066-5659-2A0F-E7BDE6DB6271}"/>
              </a:ext>
            </a:extLst>
          </p:cNvPr>
          <p:cNvSpPr>
            <a:spLocks noGrp="1"/>
          </p:cNvSpPr>
          <p:nvPr>
            <p:ph type="title"/>
          </p:nvPr>
        </p:nvSpPr>
        <p:spPr>
          <a:xfrm>
            <a:off x="838200" y="3313012"/>
            <a:ext cx="8213459" cy="1325563"/>
          </a:xfrm>
        </p:spPr>
        <p:txBody>
          <a:bodyPr lIns="45719" tIns="45720" rIns="45719" bIns="45720" anchor="ctr">
            <a:noAutofit/>
          </a:bodyPr>
          <a:lstStyle/>
          <a:p>
            <a:pPr>
              <a:lnSpc>
                <a:spcPct val="100000"/>
              </a:lnSpc>
            </a:pPr>
            <a:r>
              <a:rPr lang="sr-Latn-ME" sz="4800"/>
              <a:t>MSP4BIO</a:t>
            </a:r>
            <a:br>
              <a:rPr lang="sr-Latn-ME" sz="3200"/>
            </a:br>
            <a:r>
              <a:rPr kumimoji="0" lang="en-US" sz="3000" b="0" i="0" u="none" strike="noStrike" kern="0" cap="none" spc="0" normalizeH="0" baseline="0" noProof="0">
                <a:ln>
                  <a:noFill/>
                </a:ln>
                <a:solidFill>
                  <a:srgbClr val="FFFFFF"/>
                </a:solidFill>
                <a:effectLst/>
                <a:uLnTx/>
                <a:uFillTx/>
                <a:latin typeface="Arial"/>
                <a:cs typeface="Arial"/>
                <a:sym typeface="Arial"/>
              </a:rPr>
              <a:t>Barriers and opportunities for mainstreaming biodiversity through MSP</a:t>
            </a:r>
            <a:br>
              <a:rPr kumimoji="0" lang="en-US" sz="3000" b="0" i="0" u="none" strike="noStrike" kern="0" cap="none" spc="0" normalizeH="0" baseline="0" noProof="0">
                <a:ln>
                  <a:noFill/>
                </a:ln>
                <a:solidFill>
                  <a:srgbClr val="FFFFFF"/>
                </a:solidFill>
                <a:effectLst/>
                <a:uLnTx/>
                <a:uFillTx/>
                <a:latin typeface="Arial"/>
                <a:cs typeface="Arial"/>
                <a:sym typeface="Arial"/>
              </a:rPr>
            </a:br>
            <a:br>
              <a:rPr kumimoji="0" lang="en-US" sz="800" b="0" i="0" u="none" strike="noStrike" kern="0" cap="none" spc="0" normalizeH="0" baseline="0" noProof="0">
                <a:ln>
                  <a:noFill/>
                </a:ln>
                <a:solidFill>
                  <a:srgbClr val="FFFFFF"/>
                </a:solidFill>
                <a:effectLst/>
                <a:uLnTx/>
                <a:uFillTx/>
                <a:latin typeface="Arial"/>
                <a:cs typeface="Arial"/>
                <a:sym typeface="Arial"/>
              </a:rPr>
            </a:br>
            <a:r>
              <a:rPr kumimoji="0" lang="en-US" sz="2000" b="0" i="1" u="none" strike="noStrike" kern="0" cap="none" spc="0" normalizeH="0" baseline="0" noProof="0">
                <a:ln>
                  <a:noFill/>
                </a:ln>
                <a:solidFill>
                  <a:srgbClr val="FFFFFF"/>
                </a:solidFill>
                <a:effectLst/>
                <a:uLnTx/>
                <a:uFillTx/>
                <a:latin typeface="Arial"/>
                <a:ea typeface="+mn-ea"/>
                <a:cs typeface="Arial"/>
                <a:sym typeface="Calibri"/>
              </a:rPr>
              <a:t>Insights into policy levers and barriers at EU, regional, and national levels</a:t>
            </a:r>
            <a:br>
              <a:rPr kumimoji="0" lang="en-US" sz="3000" b="0" i="0" u="none" strike="noStrike" kern="0" cap="none" spc="0" normalizeH="0" baseline="0" noProof="0">
                <a:ln>
                  <a:noFill/>
                </a:ln>
                <a:solidFill>
                  <a:srgbClr val="FFFFFF"/>
                </a:solidFill>
                <a:effectLst/>
                <a:uLnTx/>
                <a:uFillTx/>
                <a:latin typeface="Arial"/>
                <a:cs typeface="Arial"/>
                <a:sym typeface="Arial"/>
              </a:rPr>
            </a:br>
            <a:br>
              <a:rPr lang="en-US" sz="800"/>
            </a:br>
            <a:br>
              <a:rPr lang="en-US" sz="3000"/>
            </a:br>
            <a:endParaRPr lang="en-US" sz="3000"/>
          </a:p>
        </p:txBody>
      </p:sp>
    </p:spTree>
    <p:extLst>
      <p:ext uri="{BB962C8B-B14F-4D97-AF65-F5344CB8AC3E}">
        <p14:creationId xmlns:p14="http://schemas.microsoft.com/office/powerpoint/2010/main" val="2064198469"/>
      </p:ext>
    </p:extLst>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D0CA69E-A03C-4FB2-112B-0A78315B6DF5}"/>
              </a:ext>
            </a:extLst>
          </p:cNvPr>
          <p:cNvPicPr>
            <a:picLocks noChangeAspect="1"/>
          </p:cNvPicPr>
          <p:nvPr/>
        </p:nvPicPr>
        <p:blipFill>
          <a:blip r:embed="rId3"/>
          <a:stretch>
            <a:fillRect/>
          </a:stretch>
        </p:blipFill>
        <p:spPr>
          <a:xfrm>
            <a:off x="2948049" y="3915307"/>
            <a:ext cx="6096528" cy="1798476"/>
          </a:xfrm>
          <a:prstGeom prst="rect">
            <a:avLst/>
          </a:prstGeom>
        </p:spPr>
      </p:pic>
      <p:sp>
        <p:nvSpPr>
          <p:cNvPr id="2" name="Title 1">
            <a:extLst>
              <a:ext uri="{FF2B5EF4-FFF2-40B4-BE49-F238E27FC236}">
                <a16:creationId xmlns:a16="http://schemas.microsoft.com/office/drawing/2014/main" id="{77C0F539-76BD-4E0E-2BDD-EF6F010A5BD7}"/>
              </a:ext>
            </a:extLst>
          </p:cNvPr>
          <p:cNvSpPr>
            <a:spLocks noGrp="1"/>
          </p:cNvSpPr>
          <p:nvPr>
            <p:ph type="title"/>
          </p:nvPr>
        </p:nvSpPr>
        <p:spPr/>
        <p:txBody>
          <a:bodyPr>
            <a:normAutofit/>
          </a:bodyPr>
          <a:lstStyle/>
          <a:p>
            <a:r>
              <a:rPr lang="fi-FI" sz="3800"/>
              <a:t>BIODIVERSITY MAINSTREAMING and MSP</a:t>
            </a:r>
          </a:p>
        </p:txBody>
      </p:sp>
      <p:pic>
        <p:nvPicPr>
          <p:cNvPr id="3074" name="Picture 2">
            <a:extLst>
              <a:ext uri="{FF2B5EF4-FFF2-40B4-BE49-F238E27FC236}">
                <a16:creationId xmlns:a16="http://schemas.microsoft.com/office/drawing/2014/main" id="{CD0BA886-CE59-843D-AC09-37A2B4A735D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52971" y="1880789"/>
            <a:ext cx="6091606" cy="179832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635EFEAD-410E-B9FA-19E1-4CF9C29BA73F}"/>
              </a:ext>
            </a:extLst>
          </p:cNvPr>
          <p:cNvSpPr txBox="1"/>
          <p:nvPr/>
        </p:nvSpPr>
        <p:spPr>
          <a:xfrm>
            <a:off x="3777842" y="2025119"/>
            <a:ext cx="4820920" cy="14219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R="0" lvl="0" algn="l" defTabSz="914400" rtl="0" eaLnBrk="1" fontAlgn="auto" latinLnBrk="0" hangingPunct="1">
              <a:lnSpc>
                <a:spcPct val="90000"/>
              </a:lnSpc>
              <a:spcBef>
                <a:spcPts val="1000"/>
              </a:spcBef>
              <a:spcAft>
                <a:spcPts val="0"/>
              </a:spcAft>
              <a:buClrTx/>
              <a:buSzPct val="100000"/>
              <a:tabLst/>
              <a:defRPr/>
            </a:pPr>
            <a:r>
              <a:rPr kumimoji="0" lang="en-US" sz="2400" b="0" i="0" u="none" strike="noStrike" kern="0" cap="none" spc="0" normalizeH="0" baseline="0" noProof="0">
                <a:ln>
                  <a:noFill/>
                </a:ln>
                <a:solidFill>
                  <a:schemeClr val="bg1"/>
                </a:solidFill>
                <a:effectLst/>
                <a:uLnTx/>
                <a:uFillTx/>
                <a:latin typeface="Arial"/>
                <a:cs typeface="Arial"/>
                <a:sym typeface="Arial"/>
              </a:rPr>
              <a:t>Challenge: mainstreaming biodiversity concern and objectives into all marine policies and practices across policy levels</a:t>
            </a:r>
          </a:p>
        </p:txBody>
      </p:sp>
      <p:sp>
        <p:nvSpPr>
          <p:cNvPr id="6" name="TextBox 5">
            <a:extLst>
              <a:ext uri="{FF2B5EF4-FFF2-40B4-BE49-F238E27FC236}">
                <a16:creationId xmlns:a16="http://schemas.microsoft.com/office/drawing/2014/main" id="{F5A82A77-0427-7F62-AC07-AD6F653436D3}"/>
              </a:ext>
            </a:extLst>
          </p:cNvPr>
          <p:cNvSpPr txBox="1"/>
          <p:nvPr/>
        </p:nvSpPr>
        <p:spPr>
          <a:xfrm>
            <a:off x="3802488" y="4388056"/>
            <a:ext cx="4387650" cy="10895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R="0" lvl="0" algn="l" defTabSz="914400" rtl="0" eaLnBrk="1" fontAlgn="auto" latinLnBrk="0" hangingPunct="1">
              <a:lnSpc>
                <a:spcPct val="90000"/>
              </a:lnSpc>
              <a:spcBef>
                <a:spcPts val="1000"/>
              </a:spcBef>
              <a:spcAft>
                <a:spcPts val="0"/>
              </a:spcAft>
              <a:buClrTx/>
              <a:buSzPct val="100000"/>
              <a:tabLst/>
              <a:defRPr/>
            </a:pPr>
            <a:r>
              <a:rPr kumimoji="0" lang="en-US" sz="2400" b="0" i="0" u="none" strike="noStrike" kern="0" cap="none" spc="0" normalizeH="0" baseline="0" noProof="0">
                <a:ln>
                  <a:noFill/>
                </a:ln>
                <a:solidFill>
                  <a:schemeClr val="bg1"/>
                </a:solidFill>
                <a:effectLst/>
                <a:uLnTx/>
                <a:uFillTx/>
                <a:latin typeface="Arial"/>
                <a:cs typeface="Arial"/>
                <a:sym typeface="Arial"/>
              </a:rPr>
              <a:t>Solution: MSP to enhance and expedite biodiversity mainstreaming? </a:t>
            </a:r>
          </a:p>
        </p:txBody>
      </p:sp>
      <p:pic>
        <p:nvPicPr>
          <p:cNvPr id="3078" name="Picture 6">
            <a:extLst>
              <a:ext uri="{FF2B5EF4-FFF2-40B4-BE49-F238E27FC236}">
                <a16:creationId xmlns:a16="http://schemas.microsoft.com/office/drawing/2014/main" id="{2306B9E6-37DF-4EC2-C9FD-C837FCE9435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8480" y="2686760"/>
            <a:ext cx="2571750" cy="2790825"/>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ESE Framework">
            <a:extLst>
              <a:ext uri="{FF2B5EF4-FFF2-40B4-BE49-F238E27FC236}">
                <a16:creationId xmlns:a16="http://schemas.microsoft.com/office/drawing/2014/main" id="{D39C7F7C-FC4D-9948-97AC-AA2FEEEF7D5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133737" y="2835210"/>
            <a:ext cx="1417592" cy="1292510"/>
          </a:xfrm>
          <a:prstGeom prst="rect">
            <a:avLst/>
          </a:prstGeom>
          <a:noFill/>
          <a:extLst>
            <a:ext uri="{909E8E84-426E-40DD-AFC4-6F175D3DCCD1}">
              <a14:hiddenFill xmlns:a14="http://schemas.microsoft.com/office/drawing/2010/main">
                <a:solidFill>
                  <a:srgbClr val="FFFFFF"/>
                </a:solidFill>
              </a14:hiddenFill>
            </a:ext>
          </a:extLst>
        </p:spPr>
      </p:pic>
      <p:cxnSp>
        <p:nvCxnSpPr>
          <p:cNvPr id="11" name="Connector: Curved 10">
            <a:extLst>
              <a:ext uri="{FF2B5EF4-FFF2-40B4-BE49-F238E27FC236}">
                <a16:creationId xmlns:a16="http://schemas.microsoft.com/office/drawing/2014/main" id="{E84CDCAF-BCBD-9948-40D6-63ED53724B41}"/>
              </a:ext>
            </a:extLst>
          </p:cNvPr>
          <p:cNvCxnSpPr>
            <a:cxnSpLocks/>
            <a:endCxn id="3074" idx="3"/>
          </p:cNvCxnSpPr>
          <p:nvPr/>
        </p:nvCxnSpPr>
        <p:spPr>
          <a:xfrm rot="10800000">
            <a:off x="9044577" y="2779949"/>
            <a:ext cx="1327332" cy="565194"/>
          </a:xfrm>
          <a:prstGeom prst="curvedConnector3">
            <a:avLst/>
          </a:prstGeom>
          <a:noFill/>
          <a:ln w="12700" cap="flat">
            <a:solidFill>
              <a:schemeClr val="accent1"/>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12" name="Connector: Curved 11">
            <a:extLst>
              <a:ext uri="{FF2B5EF4-FFF2-40B4-BE49-F238E27FC236}">
                <a16:creationId xmlns:a16="http://schemas.microsoft.com/office/drawing/2014/main" id="{3DC8C42B-4DB7-017C-1F8D-148403421272}"/>
              </a:ext>
            </a:extLst>
          </p:cNvPr>
          <p:cNvCxnSpPr>
            <a:cxnSpLocks/>
          </p:cNvCxnSpPr>
          <p:nvPr/>
        </p:nvCxnSpPr>
        <p:spPr>
          <a:xfrm rot="10800000" flipV="1">
            <a:off x="9142240" y="3703874"/>
            <a:ext cx="1347234" cy="738785"/>
          </a:xfrm>
          <a:prstGeom prst="curvedConnector3">
            <a:avLst>
              <a:gd name="adj1" fmla="val 50000"/>
            </a:avLst>
          </a:prstGeom>
          <a:noFill/>
          <a:ln w="12700" cap="flat">
            <a:solidFill>
              <a:schemeClr val="accent1"/>
            </a:solidFill>
            <a:prstDash val="solid"/>
            <a:miter lim="800000"/>
            <a:tailEnd type="triangle"/>
          </a:ln>
          <a:effectLst/>
          <a:sp3d/>
        </p:spPr>
        <p:style>
          <a:lnRef idx="0">
            <a:scrgbClr r="0" g="0" b="0"/>
          </a:lnRef>
          <a:fillRef idx="0">
            <a:scrgbClr r="0" g="0" b="0"/>
          </a:fillRef>
          <a:effectRef idx="0">
            <a:scrgbClr r="0" g="0" b="0"/>
          </a:effectRef>
          <a:fontRef idx="none"/>
        </p:style>
      </p:cxnSp>
      <p:sp>
        <p:nvSpPr>
          <p:cNvPr id="21" name="TextBox 20">
            <a:extLst>
              <a:ext uri="{FF2B5EF4-FFF2-40B4-BE49-F238E27FC236}">
                <a16:creationId xmlns:a16="http://schemas.microsoft.com/office/drawing/2014/main" id="{3373562D-B577-CEA9-42CE-30408FCADA1C}"/>
              </a:ext>
            </a:extLst>
          </p:cNvPr>
          <p:cNvSpPr txBox="1"/>
          <p:nvPr/>
        </p:nvSpPr>
        <p:spPr>
          <a:xfrm>
            <a:off x="9602028" y="2223397"/>
            <a:ext cx="1844414"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fi-FI" sz="1800" b="0" i="0" u="none" strike="noStrike" cap="none" spc="0" normalizeH="0" baseline="0" err="1">
                <a:ln>
                  <a:noFill/>
                </a:ln>
                <a:solidFill>
                  <a:srgbClr val="000000"/>
                </a:solidFill>
                <a:effectLst/>
                <a:uFillTx/>
                <a:latin typeface="+mn-lt"/>
                <a:ea typeface="+mn-ea"/>
                <a:cs typeface="+mn-cs"/>
                <a:sym typeface="Calibri"/>
              </a:rPr>
              <a:t>Barriers</a:t>
            </a:r>
            <a:r>
              <a:rPr kumimoji="0" lang="fi-FI" sz="1800" b="0" i="0" u="none" strike="noStrike" cap="none" spc="0" normalizeH="0" baseline="0">
                <a:ln>
                  <a:noFill/>
                </a:ln>
                <a:solidFill>
                  <a:srgbClr val="000000"/>
                </a:solidFill>
                <a:effectLst/>
                <a:uFillTx/>
                <a:latin typeface="+mn-lt"/>
                <a:ea typeface="+mn-ea"/>
                <a:cs typeface="+mn-cs"/>
                <a:sym typeface="Calibri"/>
              </a:rPr>
              <a:t> and </a:t>
            </a:r>
            <a:r>
              <a:rPr kumimoji="0" lang="fi-FI" sz="1800" b="0" i="0" u="none" strike="noStrike" cap="none" spc="0" normalizeH="0" baseline="0" err="1">
                <a:ln>
                  <a:noFill/>
                </a:ln>
                <a:solidFill>
                  <a:srgbClr val="000000"/>
                </a:solidFill>
                <a:effectLst/>
                <a:uFillTx/>
                <a:latin typeface="+mn-lt"/>
                <a:ea typeface="+mn-ea"/>
                <a:cs typeface="+mn-cs"/>
                <a:sym typeface="Calibri"/>
              </a:rPr>
              <a:t>levers</a:t>
            </a:r>
            <a:endParaRPr kumimoji="0" lang="fi-FI" sz="1800" b="0" i="0" u="none" strike="noStrike" cap="none" spc="0" normalizeH="0" baseline="0">
              <a:ln>
                <a:noFill/>
              </a:ln>
              <a:solidFill>
                <a:srgbClr val="000000"/>
              </a:solidFill>
              <a:effectLst/>
              <a:uFillTx/>
              <a:latin typeface="+mn-lt"/>
              <a:ea typeface="+mn-ea"/>
              <a:cs typeface="+mn-cs"/>
              <a:sym typeface="Calibri"/>
            </a:endParaRPr>
          </a:p>
        </p:txBody>
      </p:sp>
      <p:pic>
        <p:nvPicPr>
          <p:cNvPr id="22" name="Picture 21">
            <a:extLst>
              <a:ext uri="{FF2B5EF4-FFF2-40B4-BE49-F238E27FC236}">
                <a16:creationId xmlns:a16="http://schemas.microsoft.com/office/drawing/2014/main" id="{FD9FD27D-01C1-A32D-9B9A-AE70095BF8C3}"/>
              </a:ext>
            </a:extLst>
          </p:cNvPr>
          <p:cNvPicPr>
            <a:picLocks noChangeAspect="1"/>
          </p:cNvPicPr>
          <p:nvPr/>
        </p:nvPicPr>
        <p:blipFill>
          <a:blip r:embed="rId7"/>
          <a:stretch>
            <a:fillRect/>
          </a:stretch>
        </p:blipFill>
        <p:spPr>
          <a:xfrm>
            <a:off x="9492955" y="4320726"/>
            <a:ext cx="2030144" cy="493819"/>
          </a:xfrm>
          <a:prstGeom prst="rect">
            <a:avLst/>
          </a:prstGeom>
        </p:spPr>
      </p:pic>
    </p:spTree>
    <p:extLst>
      <p:ext uri="{BB962C8B-B14F-4D97-AF65-F5344CB8AC3E}">
        <p14:creationId xmlns:p14="http://schemas.microsoft.com/office/powerpoint/2010/main" val="2694442356"/>
      </p:ext>
    </p:extLst>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EBC286-9E18-3DCE-DB7C-604A7E319198}"/>
              </a:ext>
            </a:extLst>
          </p:cNvPr>
          <p:cNvSpPr>
            <a:spLocks noGrp="1"/>
          </p:cNvSpPr>
          <p:nvPr>
            <p:ph type="title"/>
          </p:nvPr>
        </p:nvSpPr>
        <p:spPr/>
        <p:txBody>
          <a:bodyPr>
            <a:normAutofit fontScale="90000"/>
          </a:bodyPr>
          <a:lstStyle/>
          <a:p>
            <a:r>
              <a:rPr lang="fi-FI"/>
              <a:t>WHY MSP? KEY INSTITUTIONAL LEVERS   </a:t>
            </a:r>
          </a:p>
        </p:txBody>
      </p:sp>
      <p:sp>
        <p:nvSpPr>
          <p:cNvPr id="3" name="Text Placeholder 2">
            <a:extLst>
              <a:ext uri="{FF2B5EF4-FFF2-40B4-BE49-F238E27FC236}">
                <a16:creationId xmlns:a16="http://schemas.microsoft.com/office/drawing/2014/main" id="{6C627F45-0CF4-E584-54DE-6A9A2374109A}"/>
              </a:ext>
            </a:extLst>
          </p:cNvPr>
          <p:cNvSpPr>
            <a:spLocks noGrp="1"/>
          </p:cNvSpPr>
          <p:nvPr>
            <p:ph type="body" sz="half" idx="1"/>
          </p:nvPr>
        </p:nvSpPr>
        <p:spPr>
          <a:xfrm>
            <a:off x="838200" y="1709449"/>
            <a:ext cx="5955323" cy="4299162"/>
          </a:xfrm>
        </p:spPr>
        <p:txBody>
          <a:bodyPr lIns="45719" tIns="45720" rIns="45719" bIns="45720" anchor="t">
            <a:normAutofit lnSpcReduction="10000"/>
          </a:bodyPr>
          <a:lstStyle/>
          <a:p>
            <a:pPr>
              <a:defRPr/>
            </a:pPr>
            <a:r>
              <a:rPr lang="en-US"/>
              <a:t>Covers all marine sectors, activities, conservation (e.g. MPA)</a:t>
            </a:r>
          </a:p>
          <a:p>
            <a:pPr>
              <a:defRPr/>
            </a:pPr>
            <a:r>
              <a:rPr lang="en-US"/>
              <a:t>Recognized</a:t>
            </a:r>
            <a:r>
              <a:rPr kumimoji="0" lang="en-US" sz="2800" b="0" i="0" u="none" strike="noStrike" kern="0" cap="none" spc="0" normalizeH="0" baseline="0" noProof="0">
                <a:ln>
                  <a:noFill/>
                </a:ln>
                <a:solidFill>
                  <a:srgbClr val="000000"/>
                </a:solidFill>
                <a:effectLst/>
                <a:uLnTx/>
                <a:uFillTx/>
                <a:latin typeface="Arial"/>
                <a:cs typeface="Arial"/>
                <a:sym typeface="Arial"/>
              </a:rPr>
              <a:t> </a:t>
            </a:r>
            <a:r>
              <a:rPr lang="en-US"/>
              <a:t>in EU policies/policy domains: </a:t>
            </a:r>
            <a:r>
              <a:rPr kumimoji="0" lang="en-US" sz="2800" b="0" i="0" u="none" strike="noStrike" kern="0" cap="none" spc="0" normalizeH="0" baseline="0" noProof="0">
                <a:ln>
                  <a:noFill/>
                </a:ln>
                <a:solidFill>
                  <a:srgbClr val="000000"/>
                </a:solidFill>
                <a:effectLst/>
                <a:uLnTx/>
                <a:uFillTx/>
                <a:latin typeface="Arial"/>
                <a:cs typeface="Arial"/>
                <a:sym typeface="Arial"/>
              </a:rPr>
              <a:t>EU </a:t>
            </a:r>
            <a:r>
              <a:rPr lang="en-US"/>
              <a:t>BDS</a:t>
            </a:r>
            <a:r>
              <a:rPr kumimoji="0" lang="en-US" sz="2800" b="0" i="0" u="none" strike="noStrike" kern="0" cap="none" spc="0" normalizeH="0" baseline="0" noProof="0">
                <a:ln>
                  <a:noFill/>
                </a:ln>
                <a:solidFill>
                  <a:srgbClr val="000000"/>
                </a:solidFill>
                <a:effectLst/>
                <a:uLnTx/>
                <a:uFillTx/>
                <a:latin typeface="Arial"/>
                <a:cs typeface="Arial"/>
                <a:sym typeface="Arial"/>
              </a:rPr>
              <a:t> 2030, </a:t>
            </a:r>
            <a:r>
              <a:rPr lang="en-US"/>
              <a:t>Marine Action Plan (CFP), </a:t>
            </a:r>
            <a:r>
              <a:rPr kumimoji="0" lang="en-US" sz="2800" b="0" i="0" u="none" strike="noStrike" kern="0" cap="none" spc="0" normalizeH="0" baseline="0" noProof="0">
                <a:ln>
                  <a:noFill/>
                </a:ln>
                <a:solidFill>
                  <a:srgbClr val="000000"/>
                </a:solidFill>
                <a:effectLst/>
                <a:uLnTx/>
                <a:uFillTx/>
                <a:latin typeface="Arial"/>
                <a:cs typeface="Arial"/>
                <a:sym typeface="Arial"/>
              </a:rPr>
              <a:t>offshore energy</a:t>
            </a:r>
            <a:r>
              <a:rPr lang="en-US"/>
              <a:t>, maritime </a:t>
            </a:r>
            <a:r>
              <a:rPr kumimoji="0" lang="en-US" sz="2800" b="0" i="0" u="none" strike="noStrike" kern="0" cap="none" spc="0" normalizeH="0" baseline="0" noProof="0">
                <a:ln>
                  <a:noFill/>
                </a:ln>
                <a:solidFill>
                  <a:srgbClr val="000000"/>
                </a:solidFill>
                <a:effectLst/>
                <a:uLnTx/>
                <a:uFillTx/>
                <a:latin typeface="Arial"/>
                <a:cs typeface="Arial"/>
                <a:sym typeface="Arial"/>
              </a:rPr>
              <a:t>transport</a:t>
            </a:r>
            <a:r>
              <a:rPr lang="en-US"/>
              <a:t>; links to MSFD</a:t>
            </a:r>
            <a:endParaRPr lang="en-US" sz="2800" b="0" i="0" u="none" strike="noStrike" kern="0" cap="none" spc="0" normalizeH="0" baseline="0" noProof="0">
              <a:ln>
                <a:noFill/>
              </a:ln>
              <a:solidFill>
                <a:srgbClr val="000000"/>
              </a:solidFill>
              <a:effectLst/>
              <a:uLnTx/>
              <a:uFillTx/>
              <a:latin typeface="Arial"/>
              <a:cs typeface="Arial"/>
            </a:endParaRPr>
          </a:p>
          <a:p>
            <a:pPr>
              <a:defRPr/>
            </a:pPr>
            <a:r>
              <a:rPr lang="en-US"/>
              <a:t>Implemented by all coastal EU member states</a:t>
            </a:r>
          </a:p>
          <a:p>
            <a:pPr marL="228600" marR="0" lvl="0" indent="-228600" algn="l" defTabSz="914400" rtl="0" eaLnBrk="1" fontAlgn="auto" latinLnBrk="0" hangingPunct="1">
              <a:lnSpc>
                <a:spcPct val="90000"/>
              </a:lnSpc>
              <a:spcBef>
                <a:spcPts val="1000"/>
              </a:spcBef>
              <a:spcAft>
                <a:spcPts val="0"/>
              </a:spcAft>
              <a:buClrTx/>
              <a:buSzPct val="100000"/>
              <a:buFont typeface="Arial"/>
              <a:buChar char="•"/>
              <a:tabLst/>
              <a:defRPr/>
            </a:pPr>
            <a:r>
              <a:rPr kumimoji="0" lang="en-US" sz="2800" b="0" i="0" u="none" strike="noStrike" kern="0" cap="none" spc="0" normalizeH="0" baseline="0" noProof="0">
                <a:ln>
                  <a:noFill/>
                </a:ln>
                <a:solidFill>
                  <a:srgbClr val="000000"/>
                </a:solidFill>
                <a:effectLst/>
                <a:uLnTx/>
                <a:uFillTx/>
                <a:latin typeface="Arial"/>
                <a:cs typeface="Arial"/>
                <a:sym typeface="Arial"/>
              </a:rPr>
              <a:t>Support from </a:t>
            </a:r>
            <a:r>
              <a:rPr kumimoji="0" lang="fi-FI" sz="2800" b="0" i="0" u="none" strike="noStrike" kern="0" cap="none" spc="0" normalizeH="0" baseline="0" noProof="0" err="1">
                <a:ln>
                  <a:noFill/>
                </a:ln>
                <a:solidFill>
                  <a:srgbClr val="000000"/>
                </a:solidFill>
                <a:effectLst/>
                <a:uLnTx/>
                <a:uFillTx/>
                <a:latin typeface="Arial"/>
                <a:cs typeface="Arial"/>
                <a:sym typeface="Arial"/>
              </a:rPr>
              <a:t>Regional</a:t>
            </a:r>
            <a:r>
              <a:rPr kumimoji="0" lang="fi-FI" sz="2800" b="0" i="0" u="none" strike="noStrike" kern="0" cap="none" spc="0" normalizeH="0" baseline="0" noProof="0">
                <a:ln>
                  <a:noFill/>
                </a:ln>
                <a:solidFill>
                  <a:srgbClr val="000000"/>
                </a:solidFill>
                <a:effectLst/>
                <a:uLnTx/>
                <a:uFillTx/>
                <a:latin typeface="Arial"/>
                <a:cs typeface="Arial"/>
                <a:sym typeface="Arial"/>
              </a:rPr>
              <a:t> Sea </a:t>
            </a:r>
            <a:r>
              <a:rPr kumimoji="0" lang="fi-FI" sz="2800" b="0" i="0" u="none" strike="noStrike" kern="0" cap="none" spc="0" normalizeH="0" baseline="0" noProof="0" err="1">
                <a:ln>
                  <a:noFill/>
                </a:ln>
                <a:solidFill>
                  <a:srgbClr val="000000"/>
                </a:solidFill>
                <a:effectLst/>
                <a:uLnTx/>
                <a:uFillTx/>
                <a:latin typeface="Arial"/>
                <a:cs typeface="Arial"/>
                <a:sym typeface="Arial"/>
              </a:rPr>
              <a:t>Conventions</a:t>
            </a:r>
            <a:endParaRPr lang="en-US"/>
          </a:p>
          <a:p>
            <a:pPr marL="228600" marR="0" lvl="0" indent="-228600" algn="l" defTabSz="914400" rtl="0" eaLnBrk="1" fontAlgn="auto" latinLnBrk="0" hangingPunct="1">
              <a:lnSpc>
                <a:spcPct val="90000"/>
              </a:lnSpc>
              <a:spcBef>
                <a:spcPts val="1000"/>
              </a:spcBef>
              <a:spcAft>
                <a:spcPts val="0"/>
              </a:spcAft>
              <a:buClrTx/>
              <a:buSzPct val="100000"/>
              <a:buFont typeface="Arial"/>
              <a:buChar char="•"/>
              <a:tabLst/>
              <a:defRPr/>
            </a:pPr>
            <a:endParaRPr lang="en-US"/>
          </a:p>
          <a:p>
            <a:pPr marL="228600" marR="0" lvl="0" indent="-228600" algn="l" defTabSz="914400" rtl="0" eaLnBrk="1" fontAlgn="auto" latinLnBrk="0" hangingPunct="1">
              <a:lnSpc>
                <a:spcPct val="90000"/>
              </a:lnSpc>
              <a:spcBef>
                <a:spcPts val="1000"/>
              </a:spcBef>
              <a:spcAft>
                <a:spcPts val="0"/>
              </a:spcAft>
              <a:buClrTx/>
              <a:buSzPct val="100000"/>
              <a:buFont typeface="Arial"/>
              <a:buChar char="•"/>
              <a:tabLst/>
              <a:defRPr/>
            </a:pPr>
            <a:endParaRPr kumimoji="0" lang="en-US" sz="2800" b="0" i="0" u="none" strike="noStrike" kern="0" cap="none" spc="0" normalizeH="0" baseline="0" noProof="0">
              <a:ln>
                <a:noFill/>
              </a:ln>
              <a:solidFill>
                <a:srgbClr val="000000"/>
              </a:solidFill>
              <a:effectLst/>
              <a:uLnTx/>
              <a:uFillTx/>
              <a:latin typeface="Arial"/>
              <a:cs typeface="Arial"/>
              <a:sym typeface="Arial"/>
            </a:endParaRPr>
          </a:p>
          <a:p>
            <a:endParaRPr lang="fi-FI"/>
          </a:p>
        </p:txBody>
      </p:sp>
      <p:pic>
        <p:nvPicPr>
          <p:cNvPr id="4" name="Picture 3">
            <a:extLst>
              <a:ext uri="{FF2B5EF4-FFF2-40B4-BE49-F238E27FC236}">
                <a16:creationId xmlns:a16="http://schemas.microsoft.com/office/drawing/2014/main" id="{8A990D75-C5E7-5D4D-668D-BB7064AB5E8B}"/>
              </a:ext>
            </a:extLst>
          </p:cNvPr>
          <p:cNvPicPr>
            <a:picLocks noChangeAspect="1"/>
          </p:cNvPicPr>
          <p:nvPr/>
        </p:nvPicPr>
        <p:blipFill>
          <a:blip r:embed="rId3"/>
          <a:stretch>
            <a:fillRect/>
          </a:stretch>
        </p:blipFill>
        <p:spPr>
          <a:xfrm>
            <a:off x="7453072" y="1339841"/>
            <a:ext cx="3176291" cy="1772813"/>
          </a:xfrm>
          <a:prstGeom prst="rect">
            <a:avLst/>
          </a:prstGeom>
        </p:spPr>
      </p:pic>
      <p:pic>
        <p:nvPicPr>
          <p:cNvPr id="5" name="Picture 4">
            <a:extLst>
              <a:ext uri="{FF2B5EF4-FFF2-40B4-BE49-F238E27FC236}">
                <a16:creationId xmlns:a16="http://schemas.microsoft.com/office/drawing/2014/main" id="{B9C2D96B-5981-1AED-858A-DDA6DD8CBB40}"/>
              </a:ext>
            </a:extLst>
          </p:cNvPr>
          <p:cNvPicPr>
            <a:picLocks noChangeAspect="1"/>
          </p:cNvPicPr>
          <p:nvPr/>
        </p:nvPicPr>
        <p:blipFill>
          <a:blip r:embed="rId4"/>
          <a:stretch>
            <a:fillRect/>
          </a:stretch>
        </p:blipFill>
        <p:spPr>
          <a:xfrm>
            <a:off x="7414079" y="3545772"/>
            <a:ext cx="3176291" cy="1438781"/>
          </a:xfrm>
          <a:prstGeom prst="rect">
            <a:avLst/>
          </a:prstGeom>
        </p:spPr>
      </p:pic>
      <p:pic>
        <p:nvPicPr>
          <p:cNvPr id="1026" name="Picture 2">
            <a:extLst>
              <a:ext uri="{FF2B5EF4-FFF2-40B4-BE49-F238E27FC236}">
                <a16:creationId xmlns:a16="http://schemas.microsoft.com/office/drawing/2014/main" id="{82E48E04-AB61-E400-5897-4C8149A5085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51534" y="5658140"/>
            <a:ext cx="485775" cy="3524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8735742"/>
      </p:ext>
    </p:extLst>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22754A-3AF0-518F-3C1D-AE1E0A4A81F1}"/>
              </a:ext>
            </a:extLst>
          </p:cNvPr>
          <p:cNvSpPr>
            <a:spLocks noGrp="1"/>
          </p:cNvSpPr>
          <p:nvPr>
            <p:ph type="title"/>
          </p:nvPr>
        </p:nvSpPr>
        <p:spPr/>
        <p:txBody>
          <a:bodyPr>
            <a:normAutofit fontScale="90000"/>
          </a:bodyPr>
          <a:lstStyle/>
          <a:p>
            <a:r>
              <a:rPr kumimoji="0" lang="fi-FI" sz="4400" b="0" i="0" u="none" strike="noStrike" kern="1200" cap="none" spc="0" normalizeH="0" baseline="0" noProof="0">
                <a:ln>
                  <a:noFill/>
                </a:ln>
                <a:solidFill>
                  <a:prstClr val="black"/>
                </a:solidFill>
                <a:effectLst/>
                <a:uLnTx/>
                <a:uFillTx/>
                <a:latin typeface="Arial" panose="020B0604020202020204" pitchFamily="34" charset="0"/>
                <a:ea typeface="+mj-ea"/>
                <a:cs typeface="Arial" panose="020B0604020202020204" pitchFamily="34" charset="0"/>
              </a:rPr>
              <a:t>WHY MSP? </a:t>
            </a:r>
            <a:r>
              <a:rPr lang="fi-FI" kern="1200">
                <a:solidFill>
                  <a:prstClr val="black"/>
                </a:solidFill>
                <a:latin typeface="Arial" panose="020B0604020202020204" pitchFamily="34" charset="0"/>
                <a:ea typeface="+mj-ea"/>
                <a:cs typeface="Arial" panose="020B0604020202020204" pitchFamily="34" charset="0"/>
              </a:rPr>
              <a:t>KEY OPERATIONAL LEVERS  </a:t>
            </a:r>
            <a:r>
              <a:rPr kumimoji="0" lang="fi-FI" sz="4400" b="0" i="0" u="none" strike="noStrike" kern="1200" cap="none" spc="0" normalizeH="0" baseline="0" noProof="0">
                <a:ln>
                  <a:noFill/>
                </a:ln>
                <a:solidFill>
                  <a:prstClr val="black"/>
                </a:solidFill>
                <a:effectLst/>
                <a:uLnTx/>
                <a:uFillTx/>
                <a:latin typeface="Arial" panose="020B0604020202020204" pitchFamily="34" charset="0"/>
                <a:ea typeface="+mj-ea"/>
                <a:cs typeface="Arial" panose="020B0604020202020204" pitchFamily="34" charset="0"/>
              </a:rPr>
              <a:t> </a:t>
            </a:r>
            <a:endParaRPr lang="fi-FI">
              <a:latin typeface="Arial" panose="020B0604020202020204" pitchFamily="34" charset="0"/>
              <a:cs typeface="Arial" panose="020B0604020202020204" pitchFamily="34" charset="0"/>
            </a:endParaRPr>
          </a:p>
        </p:txBody>
      </p:sp>
      <p:sp>
        <p:nvSpPr>
          <p:cNvPr id="3" name="Text Placeholder 2">
            <a:extLst>
              <a:ext uri="{FF2B5EF4-FFF2-40B4-BE49-F238E27FC236}">
                <a16:creationId xmlns:a16="http://schemas.microsoft.com/office/drawing/2014/main" id="{6816B079-0B2C-174D-611B-1146C1DD43EF}"/>
              </a:ext>
            </a:extLst>
          </p:cNvPr>
          <p:cNvSpPr>
            <a:spLocks noGrp="1"/>
          </p:cNvSpPr>
          <p:nvPr>
            <p:ph type="body" idx="1"/>
          </p:nvPr>
        </p:nvSpPr>
        <p:spPr/>
        <p:txBody>
          <a:bodyPr lIns="45719" tIns="45720" rIns="45719" bIns="45720" anchor="t">
            <a:normAutofit/>
          </a:bodyPr>
          <a:lstStyle/>
          <a:p>
            <a:r>
              <a:rPr lang="en-US"/>
              <a:t>Collaborative, cross-sector, cross-disciplinary, cross-border</a:t>
            </a:r>
          </a:p>
          <a:p>
            <a:r>
              <a:rPr lang="en-US"/>
              <a:t>Links ecology and economy</a:t>
            </a:r>
          </a:p>
          <a:p>
            <a:r>
              <a:rPr lang="en-US"/>
              <a:t>Ecosystem-based Approach </a:t>
            </a:r>
          </a:p>
          <a:p>
            <a:r>
              <a:rPr lang="en-US"/>
              <a:t>Strategic Environmental Assessment (SEA)</a:t>
            </a:r>
          </a:p>
          <a:p>
            <a:r>
              <a:rPr lang="en-US"/>
              <a:t>Tool to support biodiversity communication</a:t>
            </a:r>
          </a:p>
          <a:p>
            <a:endParaRPr lang="en-US"/>
          </a:p>
          <a:p>
            <a:endParaRPr lang="fi-FI"/>
          </a:p>
        </p:txBody>
      </p:sp>
      <p:grpSp>
        <p:nvGrpSpPr>
          <p:cNvPr id="7" name="Group 6">
            <a:extLst>
              <a:ext uri="{FF2B5EF4-FFF2-40B4-BE49-F238E27FC236}">
                <a16:creationId xmlns:a16="http://schemas.microsoft.com/office/drawing/2014/main" id="{53EC670C-0C57-F40B-9D2D-C2974F7EB6EC}"/>
              </a:ext>
            </a:extLst>
          </p:cNvPr>
          <p:cNvGrpSpPr/>
          <p:nvPr/>
        </p:nvGrpSpPr>
        <p:grpSpPr>
          <a:xfrm>
            <a:off x="15200" y="5023692"/>
            <a:ext cx="12176800" cy="1834308"/>
            <a:chOff x="0" y="4321844"/>
            <a:chExt cx="12573407" cy="2536156"/>
          </a:xfrm>
        </p:grpSpPr>
        <p:pic>
          <p:nvPicPr>
            <p:cNvPr id="4" name="Picture 3">
              <a:extLst>
                <a:ext uri="{FF2B5EF4-FFF2-40B4-BE49-F238E27FC236}">
                  <a16:creationId xmlns:a16="http://schemas.microsoft.com/office/drawing/2014/main" id="{EE7ECC32-35C0-3B60-077A-8F3E4EFEF267}"/>
                </a:ext>
              </a:extLst>
            </p:cNvPr>
            <p:cNvPicPr>
              <a:picLocks noChangeAspect="1"/>
            </p:cNvPicPr>
            <p:nvPr/>
          </p:nvPicPr>
          <p:blipFill>
            <a:blip r:embed="rId3"/>
            <a:stretch>
              <a:fillRect/>
            </a:stretch>
          </p:blipFill>
          <p:spPr>
            <a:xfrm>
              <a:off x="0" y="4322618"/>
              <a:ext cx="4505442" cy="2535382"/>
            </a:xfrm>
            <a:prstGeom prst="rect">
              <a:avLst/>
            </a:prstGeom>
          </p:spPr>
        </p:pic>
        <p:pic>
          <p:nvPicPr>
            <p:cNvPr id="5" name="Picture 4">
              <a:extLst>
                <a:ext uri="{FF2B5EF4-FFF2-40B4-BE49-F238E27FC236}">
                  <a16:creationId xmlns:a16="http://schemas.microsoft.com/office/drawing/2014/main" id="{B0C16E25-21DA-CA2A-B9D6-1A05F238F86D}"/>
                </a:ext>
              </a:extLst>
            </p:cNvPr>
            <p:cNvPicPr>
              <a:picLocks noChangeAspect="1"/>
            </p:cNvPicPr>
            <p:nvPr/>
          </p:nvPicPr>
          <p:blipFill>
            <a:blip r:embed="rId4"/>
            <a:stretch>
              <a:fillRect/>
            </a:stretch>
          </p:blipFill>
          <p:spPr>
            <a:xfrm>
              <a:off x="2836026" y="4321844"/>
              <a:ext cx="4505334" cy="2536156"/>
            </a:xfrm>
            <a:prstGeom prst="rect">
              <a:avLst/>
            </a:prstGeom>
          </p:spPr>
        </p:pic>
        <p:pic>
          <p:nvPicPr>
            <p:cNvPr id="6" name="Picture 5">
              <a:extLst>
                <a:ext uri="{FF2B5EF4-FFF2-40B4-BE49-F238E27FC236}">
                  <a16:creationId xmlns:a16="http://schemas.microsoft.com/office/drawing/2014/main" id="{BD29F958-DF89-11BF-977C-C726405B6FAC}"/>
                </a:ext>
              </a:extLst>
            </p:cNvPr>
            <p:cNvPicPr>
              <a:picLocks noChangeAspect="1"/>
            </p:cNvPicPr>
            <p:nvPr/>
          </p:nvPicPr>
          <p:blipFill>
            <a:blip r:embed="rId4"/>
            <a:stretch>
              <a:fillRect/>
            </a:stretch>
          </p:blipFill>
          <p:spPr>
            <a:xfrm>
              <a:off x="5500802" y="4321844"/>
              <a:ext cx="4505334" cy="2536156"/>
            </a:xfrm>
            <a:prstGeom prst="rect">
              <a:avLst/>
            </a:prstGeom>
          </p:spPr>
        </p:pic>
        <p:pic>
          <p:nvPicPr>
            <p:cNvPr id="8" name="Picture 7">
              <a:extLst>
                <a:ext uri="{FF2B5EF4-FFF2-40B4-BE49-F238E27FC236}">
                  <a16:creationId xmlns:a16="http://schemas.microsoft.com/office/drawing/2014/main" id="{A1168D3B-2F22-94B7-F3B8-312BBFA5B93D}"/>
                </a:ext>
              </a:extLst>
            </p:cNvPr>
            <p:cNvPicPr>
              <a:picLocks noChangeAspect="1"/>
            </p:cNvPicPr>
            <p:nvPr/>
          </p:nvPicPr>
          <p:blipFill>
            <a:blip r:embed="rId5"/>
            <a:stretch>
              <a:fillRect/>
            </a:stretch>
          </p:blipFill>
          <p:spPr>
            <a:xfrm>
              <a:off x="8068073" y="4321844"/>
              <a:ext cx="4505334" cy="2536156"/>
            </a:xfrm>
            <a:prstGeom prst="rect">
              <a:avLst/>
            </a:prstGeom>
          </p:spPr>
        </p:pic>
      </p:grpSp>
    </p:spTree>
    <p:extLst>
      <p:ext uri="{BB962C8B-B14F-4D97-AF65-F5344CB8AC3E}">
        <p14:creationId xmlns:p14="http://schemas.microsoft.com/office/powerpoint/2010/main" val="3674741850"/>
      </p:ext>
    </p:extLst>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A089F4-3B78-0516-FC9A-520D0B1BC375}"/>
              </a:ext>
            </a:extLst>
          </p:cNvPr>
          <p:cNvSpPr>
            <a:spLocks noGrp="1"/>
          </p:cNvSpPr>
          <p:nvPr>
            <p:ph type="title"/>
          </p:nvPr>
        </p:nvSpPr>
        <p:spPr>
          <a:xfrm>
            <a:off x="839786" y="-23005"/>
            <a:ext cx="10606607" cy="1394605"/>
          </a:xfrm>
        </p:spPr>
        <p:txBody>
          <a:bodyPr>
            <a:normAutofit/>
          </a:bodyPr>
          <a:lstStyle/>
          <a:p>
            <a:r>
              <a:rPr lang="en-US" sz="4000"/>
              <a:t>KEY BARRIER 1: UNEVEN IMPLEMENTATION </a:t>
            </a:r>
            <a:endParaRPr lang="fi-FI" sz="4000"/>
          </a:p>
        </p:txBody>
      </p:sp>
      <p:sp>
        <p:nvSpPr>
          <p:cNvPr id="7" name="Text Placeholder 6">
            <a:extLst>
              <a:ext uri="{FF2B5EF4-FFF2-40B4-BE49-F238E27FC236}">
                <a16:creationId xmlns:a16="http://schemas.microsoft.com/office/drawing/2014/main" id="{F68F4095-B938-A390-AAA2-BB025EFAF048}"/>
              </a:ext>
            </a:extLst>
          </p:cNvPr>
          <p:cNvSpPr>
            <a:spLocks noGrp="1"/>
          </p:cNvSpPr>
          <p:nvPr>
            <p:ph type="body" sz="quarter" idx="21"/>
          </p:nvPr>
        </p:nvSpPr>
        <p:spPr>
          <a:xfrm>
            <a:off x="839787" y="2057400"/>
            <a:ext cx="5066788" cy="3811588"/>
          </a:xfrm>
        </p:spPr>
        <p:txBody>
          <a:bodyPr lIns="45719" tIns="45720" rIns="45719" bIns="45720" anchor="t">
            <a:noAutofit/>
          </a:bodyPr>
          <a:lstStyle/>
          <a:p>
            <a:r>
              <a:rPr lang="en-US">
                <a:latin typeface="Arial"/>
                <a:cs typeface="Arial"/>
              </a:rPr>
              <a:t>MSPD implementation varies across Member States</a:t>
            </a:r>
          </a:p>
          <a:p>
            <a:r>
              <a:rPr lang="en-US">
                <a:latin typeface="Arial"/>
                <a:cs typeface="Arial"/>
              </a:rPr>
              <a:t>Role of MSP in MPA designation differs across countries</a:t>
            </a:r>
          </a:p>
          <a:p>
            <a:r>
              <a:rPr lang="en-US">
                <a:latin typeface="Arial"/>
                <a:cs typeface="Arial"/>
              </a:rPr>
              <a:t>Support from Regional Sea Conventions differs</a:t>
            </a:r>
          </a:p>
          <a:p>
            <a:r>
              <a:rPr lang="en-US">
                <a:latin typeface="Arial"/>
                <a:cs typeface="Arial"/>
              </a:rPr>
              <a:t>Difficulties in transboundary coordination</a:t>
            </a:r>
          </a:p>
          <a:p>
            <a:endParaRPr lang="en-US"/>
          </a:p>
          <a:p>
            <a:endParaRPr lang="fi-FI"/>
          </a:p>
        </p:txBody>
      </p:sp>
      <p:pic>
        <p:nvPicPr>
          <p:cNvPr id="5" name="Picture 4">
            <a:extLst>
              <a:ext uri="{FF2B5EF4-FFF2-40B4-BE49-F238E27FC236}">
                <a16:creationId xmlns:a16="http://schemas.microsoft.com/office/drawing/2014/main" id="{FA789873-E911-475D-1FF7-5A7F293041A2}"/>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5490"/>
                    </a14:imgEffect>
                    <a14:imgEffect>
                      <a14:saturation sat="236000"/>
                    </a14:imgEffect>
                  </a14:imgLayer>
                </a14:imgProps>
              </a:ext>
            </a:extLst>
          </a:blip>
          <a:stretch>
            <a:fillRect/>
          </a:stretch>
        </p:blipFill>
        <p:spPr>
          <a:xfrm>
            <a:off x="7483274" y="1364099"/>
            <a:ext cx="4127242" cy="5479543"/>
          </a:xfrm>
          <a:prstGeom prst="rect">
            <a:avLst/>
          </a:prstGeom>
        </p:spPr>
      </p:pic>
      <p:pic>
        <p:nvPicPr>
          <p:cNvPr id="6" name="Picture 5">
            <a:extLst>
              <a:ext uri="{FF2B5EF4-FFF2-40B4-BE49-F238E27FC236}">
                <a16:creationId xmlns:a16="http://schemas.microsoft.com/office/drawing/2014/main" id="{75337606-D019-3E46-57A0-1047DD325489}"/>
              </a:ext>
            </a:extLst>
          </p:cNvPr>
          <p:cNvPicPr>
            <a:picLocks noChangeAspect="1"/>
          </p:cNvPicPr>
          <p:nvPr/>
        </p:nvPicPr>
        <p:blipFill>
          <a:blip r:embed="rId5"/>
          <a:stretch>
            <a:fillRect/>
          </a:stretch>
        </p:blipFill>
        <p:spPr>
          <a:xfrm>
            <a:off x="8042633" y="5129683"/>
            <a:ext cx="1178299" cy="795284"/>
          </a:xfrm>
          <a:prstGeom prst="rect">
            <a:avLst/>
          </a:prstGeom>
        </p:spPr>
      </p:pic>
    </p:spTree>
    <p:extLst>
      <p:ext uri="{BB962C8B-B14F-4D97-AF65-F5344CB8AC3E}">
        <p14:creationId xmlns:p14="http://schemas.microsoft.com/office/powerpoint/2010/main" val="3478647423"/>
      </p:ext>
    </p:extLst>
  </p:cSld>
  <p:clrMapOvr>
    <a:masterClrMapping/>
  </p:clrMapOvr>
  <p:transition spd="med"/>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56E17-9A70-EAE2-EDE2-0D6CD42956CF}"/>
              </a:ext>
            </a:extLst>
          </p:cNvPr>
          <p:cNvSpPr>
            <a:spLocks noGrp="1"/>
          </p:cNvSpPr>
          <p:nvPr>
            <p:ph type="title"/>
          </p:nvPr>
        </p:nvSpPr>
        <p:spPr/>
        <p:txBody>
          <a:bodyPr>
            <a:normAutofit fontScale="90000"/>
          </a:bodyPr>
          <a:lstStyle/>
          <a:p>
            <a:r>
              <a:rPr lang="en-US"/>
              <a:t>KEY BARRIER 2: WEAK COORDINATION  </a:t>
            </a:r>
            <a:endParaRPr lang="fi-FI"/>
          </a:p>
        </p:txBody>
      </p:sp>
      <p:sp>
        <p:nvSpPr>
          <p:cNvPr id="3" name="Text Placeholder 2">
            <a:extLst>
              <a:ext uri="{FF2B5EF4-FFF2-40B4-BE49-F238E27FC236}">
                <a16:creationId xmlns:a16="http://schemas.microsoft.com/office/drawing/2014/main" id="{28982E96-9240-3078-6AE4-9DCDFBB4B91B}"/>
              </a:ext>
            </a:extLst>
          </p:cNvPr>
          <p:cNvSpPr>
            <a:spLocks noGrp="1"/>
          </p:cNvSpPr>
          <p:nvPr>
            <p:ph type="body" idx="1"/>
          </p:nvPr>
        </p:nvSpPr>
        <p:spPr/>
        <p:txBody>
          <a:bodyPr lIns="45719" tIns="45720" rIns="45719" bIns="45720" anchor="t">
            <a:normAutofit/>
          </a:bodyPr>
          <a:lstStyle/>
          <a:p>
            <a:r>
              <a:rPr lang="en-US"/>
              <a:t>Policy domains siloed with poor coordination</a:t>
            </a:r>
          </a:p>
          <a:p>
            <a:r>
              <a:rPr lang="en-US"/>
              <a:t>Centralized planning hampers participation</a:t>
            </a:r>
          </a:p>
          <a:p>
            <a:r>
              <a:rPr lang="en-US"/>
              <a:t>Weak mechanisms for public participation</a:t>
            </a:r>
          </a:p>
          <a:p>
            <a:r>
              <a:rPr lang="en-US"/>
              <a:t>Lack of engagement of environmental stakeholders</a:t>
            </a:r>
          </a:p>
          <a:p>
            <a:pPr marL="0" indent="0">
              <a:buNone/>
            </a:pPr>
            <a:endParaRPr lang="en-US"/>
          </a:p>
          <a:p>
            <a:endParaRPr lang="en-US"/>
          </a:p>
          <a:p>
            <a:endParaRPr lang="en-US"/>
          </a:p>
          <a:p>
            <a:endParaRPr lang="fi-FI"/>
          </a:p>
        </p:txBody>
      </p:sp>
      <p:grpSp>
        <p:nvGrpSpPr>
          <p:cNvPr id="10" name="Group 9">
            <a:extLst>
              <a:ext uri="{FF2B5EF4-FFF2-40B4-BE49-F238E27FC236}">
                <a16:creationId xmlns:a16="http://schemas.microsoft.com/office/drawing/2014/main" id="{023574E4-CFDE-79E2-56DB-EE209C01851C}"/>
              </a:ext>
            </a:extLst>
          </p:cNvPr>
          <p:cNvGrpSpPr/>
          <p:nvPr/>
        </p:nvGrpSpPr>
        <p:grpSpPr>
          <a:xfrm>
            <a:off x="0" y="4793859"/>
            <a:ext cx="12192000" cy="2098345"/>
            <a:chOff x="-1108713" y="4212152"/>
            <a:chExt cx="13703506" cy="2664184"/>
          </a:xfrm>
        </p:grpSpPr>
        <p:pic>
          <p:nvPicPr>
            <p:cNvPr id="6" name="Picture 5">
              <a:extLst>
                <a:ext uri="{FF2B5EF4-FFF2-40B4-BE49-F238E27FC236}">
                  <a16:creationId xmlns:a16="http://schemas.microsoft.com/office/drawing/2014/main" id="{284E3209-E6C5-98E2-6101-89595AAA7AAD}"/>
                </a:ext>
              </a:extLst>
            </p:cNvPr>
            <p:cNvPicPr>
              <a:picLocks noChangeAspect="1"/>
            </p:cNvPicPr>
            <p:nvPr/>
          </p:nvPicPr>
          <p:blipFill>
            <a:blip r:embed="rId3"/>
            <a:stretch>
              <a:fillRect/>
            </a:stretch>
          </p:blipFill>
          <p:spPr>
            <a:xfrm>
              <a:off x="8888104" y="4212153"/>
              <a:ext cx="3706689" cy="2664183"/>
            </a:xfrm>
            <a:prstGeom prst="rect">
              <a:avLst/>
            </a:prstGeom>
          </p:spPr>
        </p:pic>
        <p:pic>
          <p:nvPicPr>
            <p:cNvPr id="7" name="Picture 6">
              <a:extLst>
                <a:ext uri="{FF2B5EF4-FFF2-40B4-BE49-F238E27FC236}">
                  <a16:creationId xmlns:a16="http://schemas.microsoft.com/office/drawing/2014/main" id="{5EB5DDD9-D415-2B1D-5BDC-2858C9BAC15F}"/>
                </a:ext>
              </a:extLst>
            </p:cNvPr>
            <p:cNvPicPr>
              <a:picLocks noChangeAspect="1"/>
            </p:cNvPicPr>
            <p:nvPr/>
          </p:nvPicPr>
          <p:blipFill>
            <a:blip r:embed="rId4"/>
            <a:stretch>
              <a:fillRect/>
            </a:stretch>
          </p:blipFill>
          <p:spPr>
            <a:xfrm>
              <a:off x="5578691" y="4212152"/>
              <a:ext cx="3706689" cy="2664183"/>
            </a:xfrm>
            <a:prstGeom prst="rect">
              <a:avLst/>
            </a:prstGeom>
          </p:spPr>
        </p:pic>
        <p:pic>
          <p:nvPicPr>
            <p:cNvPr id="8" name="Picture 7">
              <a:extLst>
                <a:ext uri="{FF2B5EF4-FFF2-40B4-BE49-F238E27FC236}">
                  <a16:creationId xmlns:a16="http://schemas.microsoft.com/office/drawing/2014/main" id="{EB275B3A-58FE-FF79-EE76-E82E80D40236}"/>
                </a:ext>
              </a:extLst>
            </p:cNvPr>
            <p:cNvPicPr>
              <a:picLocks noChangeAspect="1"/>
            </p:cNvPicPr>
            <p:nvPr/>
          </p:nvPicPr>
          <p:blipFill>
            <a:blip r:embed="rId5"/>
            <a:stretch>
              <a:fillRect/>
            </a:stretch>
          </p:blipFill>
          <p:spPr>
            <a:xfrm>
              <a:off x="2200700" y="4212152"/>
              <a:ext cx="3706689" cy="2664183"/>
            </a:xfrm>
            <a:prstGeom prst="rect">
              <a:avLst/>
            </a:prstGeom>
          </p:spPr>
        </p:pic>
        <p:pic>
          <p:nvPicPr>
            <p:cNvPr id="9" name="Picture 8">
              <a:extLst>
                <a:ext uri="{FF2B5EF4-FFF2-40B4-BE49-F238E27FC236}">
                  <a16:creationId xmlns:a16="http://schemas.microsoft.com/office/drawing/2014/main" id="{1A9684DB-3366-4554-6E04-E59E134F5F4D}"/>
                </a:ext>
              </a:extLst>
            </p:cNvPr>
            <p:cNvPicPr>
              <a:picLocks noChangeAspect="1"/>
            </p:cNvPicPr>
            <p:nvPr/>
          </p:nvPicPr>
          <p:blipFill>
            <a:blip r:embed="rId5"/>
            <a:stretch>
              <a:fillRect/>
            </a:stretch>
          </p:blipFill>
          <p:spPr>
            <a:xfrm>
              <a:off x="-1108713" y="4212152"/>
              <a:ext cx="3706689" cy="2664183"/>
            </a:xfrm>
            <a:prstGeom prst="rect">
              <a:avLst/>
            </a:prstGeom>
          </p:spPr>
        </p:pic>
      </p:grpSp>
    </p:spTree>
    <p:extLst>
      <p:ext uri="{BB962C8B-B14F-4D97-AF65-F5344CB8AC3E}">
        <p14:creationId xmlns:p14="http://schemas.microsoft.com/office/powerpoint/2010/main" val="2719852802"/>
      </p:ext>
    </p:extLst>
  </p:cSld>
  <p:clrMapOvr>
    <a:masterClrMapping/>
  </p:clrMapOvr>
  <p:transition spd="med"/>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74333D-3873-1857-4C9D-D219FA8E4FC0}"/>
              </a:ext>
            </a:extLst>
          </p:cNvPr>
          <p:cNvSpPr>
            <a:spLocks noGrp="1"/>
          </p:cNvSpPr>
          <p:nvPr>
            <p:ph type="title"/>
          </p:nvPr>
        </p:nvSpPr>
        <p:spPr/>
        <p:txBody>
          <a:bodyPr>
            <a:normAutofit fontScale="90000"/>
          </a:bodyPr>
          <a:lstStyle/>
          <a:p>
            <a:r>
              <a:rPr kumimoji="0" lang="en-US" sz="4400" b="0" i="0" u="none" strike="noStrike" kern="1200" cap="none" spc="0" normalizeH="0" baseline="0" noProof="0">
                <a:ln>
                  <a:noFill/>
                </a:ln>
                <a:solidFill>
                  <a:prstClr val="black"/>
                </a:solidFill>
                <a:effectLst/>
                <a:uLnTx/>
                <a:uFillTx/>
                <a:latin typeface="Arial" panose="020B0604020202020204" pitchFamily="34" charset="0"/>
                <a:ea typeface="+mj-ea"/>
                <a:cs typeface="Arial" panose="020B0604020202020204" pitchFamily="34" charset="0"/>
              </a:rPr>
              <a:t>KEY BARRIER 3: CONCEPTUAL &amp; TECHNICAL GAPS </a:t>
            </a:r>
            <a:endParaRPr lang="fi-FI">
              <a:latin typeface="Arial" panose="020B0604020202020204" pitchFamily="34" charset="0"/>
              <a:cs typeface="Arial" panose="020B0604020202020204" pitchFamily="34" charset="0"/>
            </a:endParaRPr>
          </a:p>
        </p:txBody>
      </p:sp>
      <p:sp>
        <p:nvSpPr>
          <p:cNvPr id="3" name="Text Placeholder 2">
            <a:extLst>
              <a:ext uri="{FF2B5EF4-FFF2-40B4-BE49-F238E27FC236}">
                <a16:creationId xmlns:a16="http://schemas.microsoft.com/office/drawing/2014/main" id="{45BBF037-9493-EA79-23CB-6498DBE1ED29}"/>
              </a:ext>
            </a:extLst>
          </p:cNvPr>
          <p:cNvSpPr>
            <a:spLocks noGrp="1"/>
          </p:cNvSpPr>
          <p:nvPr>
            <p:ph type="body" sz="half" idx="1"/>
          </p:nvPr>
        </p:nvSpPr>
        <p:spPr/>
        <p:txBody>
          <a:bodyPr lIns="45719" tIns="45720" rIns="45719" bIns="45720" anchor="t">
            <a:normAutofit/>
          </a:bodyPr>
          <a:lstStyle/>
          <a:p>
            <a:r>
              <a:rPr lang="en-US"/>
              <a:t>Ecosystem-based approach vague and inconsistently applied</a:t>
            </a:r>
          </a:p>
          <a:p>
            <a:r>
              <a:rPr lang="en-US"/>
              <a:t>Role and missing thresholds of GES</a:t>
            </a:r>
          </a:p>
          <a:p>
            <a:r>
              <a:rPr lang="en-US"/>
              <a:t>Weak links to concrete biodiversity tools and measures (e.g., MPAs)</a:t>
            </a:r>
          </a:p>
          <a:p>
            <a:r>
              <a:rPr lang="en-US"/>
              <a:t>Limited human and financial resources</a:t>
            </a:r>
          </a:p>
          <a:p>
            <a:pPr marL="0" indent="0">
              <a:buNone/>
            </a:pPr>
            <a:endParaRPr lang="en-US"/>
          </a:p>
          <a:p>
            <a:endParaRPr lang="en-US"/>
          </a:p>
          <a:p>
            <a:endParaRPr lang="fi-FI"/>
          </a:p>
        </p:txBody>
      </p:sp>
      <p:pic>
        <p:nvPicPr>
          <p:cNvPr id="7" name="Picture 6">
            <a:extLst>
              <a:ext uri="{FF2B5EF4-FFF2-40B4-BE49-F238E27FC236}">
                <a16:creationId xmlns:a16="http://schemas.microsoft.com/office/drawing/2014/main" id="{958B1974-DD27-8E13-ABEF-09A3BB8D5693}"/>
              </a:ext>
            </a:extLst>
          </p:cNvPr>
          <p:cNvPicPr>
            <a:picLocks noChangeAspect="1"/>
          </p:cNvPicPr>
          <p:nvPr/>
        </p:nvPicPr>
        <p:blipFill>
          <a:blip r:embed="rId3"/>
          <a:stretch>
            <a:fillRect/>
          </a:stretch>
        </p:blipFill>
        <p:spPr>
          <a:xfrm>
            <a:off x="10060097" y="359783"/>
            <a:ext cx="1093564" cy="1023239"/>
          </a:xfrm>
          <a:prstGeom prst="rect">
            <a:avLst/>
          </a:prstGeom>
        </p:spPr>
      </p:pic>
      <p:pic>
        <p:nvPicPr>
          <p:cNvPr id="8" name="Picture 7">
            <a:extLst>
              <a:ext uri="{FF2B5EF4-FFF2-40B4-BE49-F238E27FC236}">
                <a16:creationId xmlns:a16="http://schemas.microsoft.com/office/drawing/2014/main" id="{F811FBC7-8580-52B1-BDD9-FE4BF5142E04}"/>
              </a:ext>
            </a:extLst>
          </p:cNvPr>
          <p:cNvPicPr>
            <a:picLocks noChangeAspect="1"/>
          </p:cNvPicPr>
          <p:nvPr/>
        </p:nvPicPr>
        <p:blipFill>
          <a:blip r:embed="rId4"/>
          <a:stretch>
            <a:fillRect/>
          </a:stretch>
        </p:blipFill>
        <p:spPr>
          <a:xfrm>
            <a:off x="6639597" y="1756870"/>
            <a:ext cx="5144365" cy="3862671"/>
          </a:xfrm>
          <a:prstGeom prst="rect">
            <a:avLst/>
          </a:prstGeom>
        </p:spPr>
      </p:pic>
    </p:spTree>
    <p:extLst>
      <p:ext uri="{BB962C8B-B14F-4D97-AF65-F5344CB8AC3E}">
        <p14:creationId xmlns:p14="http://schemas.microsoft.com/office/powerpoint/2010/main" val="1092616186"/>
      </p:ext>
    </p:extLst>
  </p:cSld>
  <p:clrMapOvr>
    <a:masterClrMapping/>
  </p:clrMapOvr>
  <p:transition spd="med"/>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53D82C-0997-FAAD-8F98-47F7245E1999}"/>
              </a:ext>
            </a:extLst>
          </p:cNvPr>
          <p:cNvSpPr>
            <a:spLocks noGrp="1"/>
          </p:cNvSpPr>
          <p:nvPr>
            <p:ph type="title"/>
          </p:nvPr>
        </p:nvSpPr>
        <p:spPr/>
        <p:txBody>
          <a:bodyPr lIns="45719" tIns="45720" rIns="45719" bIns="45720" anchor="ctr">
            <a:normAutofit fontScale="90000"/>
          </a:bodyPr>
          <a:lstStyle/>
          <a:p>
            <a:r>
              <a:rPr lang="fi-FI" sz="4000"/>
              <a:t>HOW ENHANCE BIODIVERSITY OUTCOMES? </a:t>
            </a:r>
          </a:p>
        </p:txBody>
      </p:sp>
      <p:sp>
        <p:nvSpPr>
          <p:cNvPr id="3" name="Text Placeholder 2">
            <a:extLst>
              <a:ext uri="{FF2B5EF4-FFF2-40B4-BE49-F238E27FC236}">
                <a16:creationId xmlns:a16="http://schemas.microsoft.com/office/drawing/2014/main" id="{8A2698C5-B66F-0216-E234-F246F577CD2F}"/>
              </a:ext>
            </a:extLst>
          </p:cNvPr>
          <p:cNvSpPr>
            <a:spLocks noGrp="1"/>
          </p:cNvSpPr>
          <p:nvPr>
            <p:ph type="body" idx="1"/>
          </p:nvPr>
        </p:nvSpPr>
        <p:spPr/>
        <p:txBody>
          <a:bodyPr lIns="45719" tIns="45720" rIns="45719" bIns="45720" anchor="t">
            <a:normAutofit/>
          </a:bodyPr>
          <a:lstStyle/>
          <a:p>
            <a:pPr marL="0" indent="0">
              <a:buNone/>
            </a:pPr>
            <a:r>
              <a:rPr lang="en-US"/>
              <a:t>Strong policy frameworks exist; implementation often falls short! </a:t>
            </a:r>
          </a:p>
          <a:p>
            <a:pPr>
              <a:buFont typeface="Wingdings"/>
              <a:buChar char="Ø"/>
            </a:pPr>
            <a:endParaRPr lang="en-US"/>
          </a:p>
          <a:p>
            <a:pPr>
              <a:buFont typeface="Wingdings"/>
              <a:buChar char="Ø"/>
            </a:pPr>
            <a:r>
              <a:rPr lang="en-US"/>
              <a:t>Improve legal and policy clarity, provide guidelines</a:t>
            </a:r>
          </a:p>
          <a:p>
            <a:pPr>
              <a:buFont typeface="Wingdings"/>
              <a:buChar char="Ø"/>
            </a:pPr>
            <a:r>
              <a:rPr lang="en-US"/>
              <a:t>Improve coordination and stakeholder engagement</a:t>
            </a:r>
          </a:p>
          <a:p>
            <a:pPr>
              <a:buFont typeface="Wingdings"/>
              <a:buChar char="Ø"/>
            </a:pPr>
            <a:r>
              <a:rPr lang="en-US"/>
              <a:t>Improve integration of biodiversity tools in MSP </a:t>
            </a:r>
          </a:p>
          <a:p>
            <a:pPr marL="0" indent="0">
              <a:buNone/>
            </a:pPr>
            <a:endParaRPr lang="fi-FI"/>
          </a:p>
        </p:txBody>
      </p:sp>
      <p:pic>
        <p:nvPicPr>
          <p:cNvPr id="10" name="Picture 9">
            <a:extLst>
              <a:ext uri="{FF2B5EF4-FFF2-40B4-BE49-F238E27FC236}">
                <a16:creationId xmlns:a16="http://schemas.microsoft.com/office/drawing/2014/main" id="{311FDE7A-C0C4-9A25-14AF-216F4BD13C8E}"/>
              </a:ext>
            </a:extLst>
          </p:cNvPr>
          <p:cNvPicPr>
            <a:picLocks noChangeAspect="1"/>
          </p:cNvPicPr>
          <p:nvPr/>
        </p:nvPicPr>
        <p:blipFill>
          <a:blip r:embed="rId3"/>
          <a:stretch>
            <a:fillRect/>
          </a:stretch>
        </p:blipFill>
        <p:spPr>
          <a:xfrm>
            <a:off x="841604" y="4061624"/>
            <a:ext cx="2572735" cy="2792210"/>
          </a:xfrm>
          <a:prstGeom prst="rect">
            <a:avLst/>
          </a:prstGeom>
        </p:spPr>
      </p:pic>
      <p:pic>
        <p:nvPicPr>
          <p:cNvPr id="5" name="Picture 13" descr="A blue jellyfish with long tentacles&#10;&#10;AI-generated content may be incorrect.">
            <a:extLst>
              <a:ext uri="{FF2B5EF4-FFF2-40B4-BE49-F238E27FC236}">
                <a16:creationId xmlns:a16="http://schemas.microsoft.com/office/drawing/2014/main" id="{6D406B8A-00CE-D13B-09B1-AB38C605BE4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19592681">
            <a:off x="8539599" y="4267208"/>
            <a:ext cx="666501" cy="1710534"/>
          </a:xfrm>
          <a:prstGeom prst="rect">
            <a:avLst/>
          </a:prstGeom>
        </p:spPr>
      </p:pic>
      <p:sp>
        <p:nvSpPr>
          <p:cNvPr id="4" name="TextBox 3">
            <a:extLst>
              <a:ext uri="{FF2B5EF4-FFF2-40B4-BE49-F238E27FC236}">
                <a16:creationId xmlns:a16="http://schemas.microsoft.com/office/drawing/2014/main" id="{269EE3FE-D5AA-0719-2952-CE8A6EC6960E}"/>
              </a:ext>
            </a:extLst>
          </p:cNvPr>
          <p:cNvSpPr txBox="1"/>
          <p:nvPr/>
        </p:nvSpPr>
        <p:spPr>
          <a:xfrm>
            <a:off x="4762342" y="5465875"/>
            <a:ext cx="2790093"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fromWordArt="0" anchor="t" anchorCtr="0" forceAA="0" compatLnSpc="1">
            <a:prstTxWarp prst="textNoShape">
              <a:avLst/>
            </a:prstTxWarp>
            <a:spAutoFit/>
          </a:bodyPr>
          <a:lstStyle/>
          <a:p>
            <a:pPr hangingPunct="0"/>
            <a:r>
              <a:rPr lang="en-US">
                <a:solidFill>
                  <a:srgbClr val="000000"/>
                </a:solidFill>
                <a:latin typeface="STXingkai"/>
              </a:rPr>
              <a:t>Thank you!</a:t>
            </a:r>
            <a:endParaRPr lang="en-US" b="0" i="0" u="none" strike="noStrike" cap="none" spc="0" normalizeH="0" baseline="0">
              <a:ln>
                <a:noFill/>
              </a:ln>
              <a:solidFill>
                <a:srgbClr val="000000"/>
              </a:solidFill>
              <a:effectLst/>
              <a:uFillTx/>
              <a:latin typeface="STXingkai"/>
              <a:ea typeface="+mn-ea"/>
              <a:cs typeface="+mn-cs"/>
            </a:endParaRPr>
          </a:p>
        </p:txBody>
      </p:sp>
      <p:pic>
        <p:nvPicPr>
          <p:cNvPr id="7" name="Picture 25" descr="A blue star on a black background&#10;&#10;AI-generated content may be incorrect.">
            <a:extLst>
              <a:ext uri="{FF2B5EF4-FFF2-40B4-BE49-F238E27FC236}">
                <a16:creationId xmlns:a16="http://schemas.microsoft.com/office/drawing/2014/main" id="{97D6965B-DF8A-468F-DE61-1CE5A6A33D54}"/>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0001451" y="3862342"/>
            <a:ext cx="707360" cy="713849"/>
          </a:xfrm>
          <a:prstGeom prst="rect">
            <a:avLst/>
          </a:prstGeom>
        </p:spPr>
      </p:pic>
    </p:spTree>
    <p:extLst>
      <p:ext uri="{BB962C8B-B14F-4D97-AF65-F5344CB8AC3E}">
        <p14:creationId xmlns:p14="http://schemas.microsoft.com/office/powerpoint/2010/main" val="2617430842"/>
      </p:ext>
    </p:extLst>
  </p:cSld>
  <p:clrMapOvr>
    <a:masterClrMapping/>
  </p:clrMapOvr>
  <p:transition spd="med"/>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8C4E25-2064-AF25-7319-74F75D0827E0}"/>
            </a:ext>
          </a:extLst>
        </p:cNvPr>
        <p:cNvGrpSpPr/>
        <p:nvPr/>
      </p:nvGrpSpPr>
      <p:grpSpPr>
        <a:xfrm>
          <a:off x="0" y="0"/>
          <a:ext cx="0" cy="0"/>
          <a:chOff x="0" y="0"/>
          <a:chExt cx="0" cy="0"/>
        </a:xfrm>
      </p:grpSpPr>
      <p:cxnSp>
        <p:nvCxnSpPr>
          <p:cNvPr id="3" name="Straight Arrow Connector 2">
            <a:extLst>
              <a:ext uri="{FF2B5EF4-FFF2-40B4-BE49-F238E27FC236}">
                <a16:creationId xmlns:a16="http://schemas.microsoft.com/office/drawing/2014/main" id="{BE48F898-0729-5200-8A45-031B074699AA}"/>
              </a:ext>
            </a:extLst>
          </p:cNvPr>
          <p:cNvCxnSpPr/>
          <p:nvPr/>
        </p:nvCxnSpPr>
        <p:spPr>
          <a:xfrm>
            <a:off x="2601798" y="3081820"/>
            <a:ext cx="0" cy="47879"/>
          </a:xfrm>
          <a:prstGeom prst="straightConnector1">
            <a:avLst/>
          </a:prstGeom>
          <a:noFill/>
          <a:ln w="12700" cap="flat">
            <a:solidFill>
              <a:schemeClr val="accent1"/>
            </a:solidFill>
            <a:prstDash val="solid"/>
            <a:miter lim="800000"/>
            <a:tailEnd type="triangle"/>
          </a:ln>
          <a:effectLst/>
          <a:sp3d/>
        </p:spPr>
        <p:style>
          <a:lnRef idx="0">
            <a:scrgbClr r="0" g="0" b="0"/>
          </a:lnRef>
          <a:fillRef idx="0">
            <a:scrgbClr r="0" g="0" b="0"/>
          </a:fillRef>
          <a:effectRef idx="0">
            <a:scrgbClr r="0" g="0" b="0"/>
          </a:effectRef>
          <a:fontRef idx="none"/>
        </p:style>
      </p:cxnSp>
      <p:sp>
        <p:nvSpPr>
          <p:cNvPr id="12" name="Text Placeholder 4">
            <a:extLst>
              <a:ext uri="{FF2B5EF4-FFF2-40B4-BE49-F238E27FC236}">
                <a16:creationId xmlns:a16="http://schemas.microsoft.com/office/drawing/2014/main" id="{3D3BA02B-40DF-2639-E80E-6D0F4AE1776B}"/>
              </a:ext>
            </a:extLst>
          </p:cNvPr>
          <p:cNvSpPr>
            <a:spLocks noGrp="1"/>
          </p:cNvSpPr>
          <p:nvPr>
            <p:ph type="body" sz="quarter" idx="4294967295"/>
          </p:nvPr>
        </p:nvSpPr>
        <p:spPr>
          <a:xfrm>
            <a:off x="838200" y="4447590"/>
            <a:ext cx="6951562" cy="935038"/>
          </a:xfrm>
          <a:prstGeom prst="rect">
            <a:avLst/>
          </a:prstGeom>
        </p:spPr>
        <p:txBody>
          <a:bodyPr lIns="45719" tIns="45720" rIns="45719" bIns="45720" anchor="t"/>
          <a:lstStyle/>
          <a:p>
            <a:pPr marL="0" indent="0">
              <a:lnSpc>
                <a:spcPct val="100000"/>
              </a:lnSpc>
              <a:buNone/>
            </a:pPr>
            <a:endParaRPr lang="fr-FR" sz="1800" i="1">
              <a:solidFill>
                <a:schemeClr val="bg1"/>
              </a:solidFill>
              <a:latin typeface="Arial"/>
              <a:cs typeface="Arial"/>
            </a:endParaRPr>
          </a:p>
          <a:p>
            <a:pPr>
              <a:lnSpc>
                <a:spcPct val="100000"/>
              </a:lnSpc>
            </a:pPr>
            <a:r>
              <a:rPr lang="fr-FR" sz="1800" i="1">
                <a:solidFill>
                  <a:schemeClr val="bg1"/>
                </a:solidFill>
                <a:latin typeface="Arial"/>
                <a:cs typeface="Arial"/>
              </a:rPr>
              <a:t> Helena Maria </a:t>
            </a:r>
            <a:r>
              <a:rPr lang="fr-FR" sz="1800" i="1" err="1">
                <a:solidFill>
                  <a:schemeClr val="bg1"/>
                </a:solidFill>
                <a:latin typeface="Arial"/>
                <a:cs typeface="Arial"/>
              </a:rPr>
              <a:t>Gregório</a:t>
            </a:r>
            <a:r>
              <a:rPr lang="fr-FR" sz="1800" i="1">
                <a:solidFill>
                  <a:schemeClr val="bg1"/>
                </a:solidFill>
                <a:latin typeface="Arial"/>
                <a:cs typeface="Arial"/>
              </a:rPr>
              <a:t> Pina </a:t>
            </a:r>
            <a:r>
              <a:rPr lang="fr-FR" sz="1800" i="1" err="1">
                <a:solidFill>
                  <a:schemeClr val="bg1"/>
                </a:solidFill>
                <a:latin typeface="Arial"/>
                <a:cs typeface="Arial"/>
              </a:rPr>
              <a:t>Calado</a:t>
            </a:r>
            <a:r>
              <a:rPr lang="fr-FR" sz="1800" i="1">
                <a:solidFill>
                  <a:schemeClr val="bg1"/>
                </a:solidFill>
                <a:latin typeface="Arial"/>
                <a:cs typeface="Arial"/>
              </a:rPr>
              <a:t>, </a:t>
            </a:r>
            <a:r>
              <a:rPr lang="fr-FR" sz="1800" i="1" err="1">
                <a:solidFill>
                  <a:schemeClr val="bg1"/>
                </a:solidFill>
                <a:latin typeface="Arial"/>
                <a:cs typeface="Arial"/>
              </a:rPr>
              <a:t>University</a:t>
            </a:r>
            <a:r>
              <a:rPr lang="fr-FR" sz="1800" i="1">
                <a:solidFill>
                  <a:schemeClr val="bg1"/>
                </a:solidFill>
                <a:latin typeface="Arial"/>
                <a:cs typeface="Arial"/>
              </a:rPr>
              <a:t> of the Azores</a:t>
            </a:r>
          </a:p>
          <a:p>
            <a:pPr marL="0" indent="0">
              <a:lnSpc>
                <a:spcPct val="100000"/>
              </a:lnSpc>
              <a:buNone/>
            </a:pPr>
            <a:r>
              <a:rPr lang="fr-FR" sz="1800" i="1">
                <a:solidFill>
                  <a:schemeClr val="bg1"/>
                </a:solidFill>
                <a:latin typeface="Arial"/>
                <a:cs typeface="Arial"/>
              </a:rPr>
              <a:t>Webinar: How Can Maritime Spatial Planning Help </a:t>
            </a:r>
            <a:r>
              <a:rPr lang="fr-FR" sz="1800" i="1" err="1">
                <a:solidFill>
                  <a:schemeClr val="bg1"/>
                </a:solidFill>
                <a:latin typeface="Arial"/>
                <a:cs typeface="Arial"/>
              </a:rPr>
              <a:t>Achieve</a:t>
            </a:r>
            <a:r>
              <a:rPr lang="fr-FR" sz="1800" i="1">
                <a:solidFill>
                  <a:schemeClr val="bg1"/>
                </a:solidFill>
                <a:latin typeface="Arial"/>
                <a:cs typeface="Arial"/>
              </a:rPr>
              <a:t> </a:t>
            </a:r>
            <a:r>
              <a:rPr lang="fr-FR" sz="1800" i="1" err="1">
                <a:solidFill>
                  <a:schemeClr val="bg1"/>
                </a:solidFill>
                <a:latin typeface="Arial"/>
                <a:cs typeface="Arial"/>
              </a:rPr>
              <a:t>Europe’s</a:t>
            </a:r>
            <a:r>
              <a:rPr lang="fr-FR" sz="1800" i="1">
                <a:solidFill>
                  <a:schemeClr val="bg1"/>
                </a:solidFill>
                <a:latin typeface="Arial"/>
                <a:cs typeface="Arial"/>
              </a:rPr>
              <a:t> 30×30 </a:t>
            </a:r>
            <a:r>
              <a:rPr lang="fr-FR" sz="1800" i="1" err="1">
                <a:solidFill>
                  <a:schemeClr val="bg1"/>
                </a:solidFill>
                <a:latin typeface="Arial"/>
                <a:cs typeface="Arial"/>
              </a:rPr>
              <a:t>Targets</a:t>
            </a:r>
            <a:r>
              <a:rPr lang="fr-FR" sz="1800" i="1">
                <a:solidFill>
                  <a:schemeClr val="bg1"/>
                </a:solidFill>
                <a:latin typeface="Arial"/>
                <a:cs typeface="Arial"/>
              </a:rPr>
              <a:t>?</a:t>
            </a:r>
          </a:p>
          <a:p>
            <a:pPr marL="0" indent="0">
              <a:lnSpc>
                <a:spcPct val="100000"/>
              </a:lnSpc>
              <a:buNone/>
            </a:pPr>
            <a:r>
              <a:rPr lang="fr-FR" sz="1800" i="1">
                <a:solidFill>
                  <a:schemeClr val="bg1"/>
                </a:solidFill>
                <a:latin typeface="Arial"/>
                <a:cs typeface="Arial"/>
              </a:rPr>
              <a:t>6 June 2025, online</a:t>
            </a:r>
            <a:endParaRPr lang="fr-FR" sz="1800" i="1">
              <a:solidFill>
                <a:schemeClr val="bg1"/>
              </a:solidFill>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23B42B2A-BB05-60AC-4CD3-EF2EE552DA45}"/>
              </a:ext>
            </a:extLst>
          </p:cNvPr>
          <p:cNvSpPr txBox="1"/>
          <p:nvPr/>
        </p:nvSpPr>
        <p:spPr>
          <a:xfrm>
            <a:off x="8437890" y="5263847"/>
            <a:ext cx="3648174" cy="369332"/>
          </a:xfrm>
          <a:prstGeom prst="rect">
            <a:avLst/>
          </a:prstGeom>
          <a:noFill/>
        </p:spPr>
        <p:txBody>
          <a:bodyPr wrap="square" lIns="91440" tIns="45720" rIns="91440" bIns="45720" rtlCol="0" anchor="t">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lang="sr-Latn-ME" sz="1800" b="1" i="0" u="none" strike="noStrike" kern="1200" cap="none" spc="0" normalizeH="0" baseline="0" noProof="0">
                <a:ln>
                  <a:noFill/>
                </a:ln>
                <a:solidFill>
                  <a:srgbClr val="FFFFFF"/>
                </a:solidFill>
                <a:effectLst/>
                <a:uLnTx/>
                <a:uFillTx/>
                <a:latin typeface="Arial"/>
                <a:cs typeface="Calibri"/>
                <a:sym typeface="Calibri"/>
              </a:rPr>
              <a:t>www.msp4bio.eu</a:t>
            </a:r>
          </a:p>
        </p:txBody>
      </p:sp>
      <p:sp>
        <p:nvSpPr>
          <p:cNvPr id="2" name="TextBox 1">
            <a:extLst>
              <a:ext uri="{FF2B5EF4-FFF2-40B4-BE49-F238E27FC236}">
                <a16:creationId xmlns:a16="http://schemas.microsoft.com/office/drawing/2014/main" id="{B2E1A7FF-4727-740D-FB44-7F429167B5D2}"/>
              </a:ext>
            </a:extLst>
          </p:cNvPr>
          <p:cNvSpPr txBox="1"/>
          <p:nvPr/>
        </p:nvSpPr>
        <p:spPr>
          <a:xfrm>
            <a:off x="8477855" y="5752262"/>
            <a:ext cx="2743200"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fromWordArt="0" anchor="t" anchorCtr="0" forceAA="0" compatLnSpc="1">
            <a:prstTxWarp prst="textNoShape">
              <a:avLst/>
            </a:prstTxWarp>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lang="sr-Latn-ME" sz="1800" b="1" i="0" u="none" strike="noStrike" kern="1200" cap="none" spc="0" normalizeH="0" baseline="0" noProof="0">
                <a:ln>
                  <a:noFill/>
                </a:ln>
                <a:solidFill>
                  <a:srgbClr val="FFFFFF"/>
                </a:solidFill>
                <a:effectLst/>
                <a:uLnTx/>
                <a:uFillTx/>
                <a:latin typeface="Arial"/>
                <a:cs typeface="Calibri"/>
              </a:rPr>
              <a:t>@MSP4BIO_project</a:t>
            </a:r>
            <a:endParaRPr kumimoji="0" lang="en-US" sz="1800" b="0" i="0" u="none" strike="noStrike" kern="1200" cap="none" spc="0" normalizeH="0" baseline="0" noProof="0">
              <a:ln>
                <a:noFill/>
              </a:ln>
              <a:solidFill>
                <a:srgbClr val="000000"/>
              </a:solidFill>
              <a:effectLst/>
              <a:uLnTx/>
              <a:uFillTx/>
              <a:latin typeface="Calibri"/>
              <a:cs typeface="Calibri"/>
            </a:endParaRPr>
          </a:p>
        </p:txBody>
      </p:sp>
      <p:pic>
        <p:nvPicPr>
          <p:cNvPr id="4" name="Picture 4" descr="Logo&#10;&#10;Description automatically generated">
            <a:extLst>
              <a:ext uri="{FF2B5EF4-FFF2-40B4-BE49-F238E27FC236}">
                <a16:creationId xmlns:a16="http://schemas.microsoft.com/office/drawing/2014/main" id="{5A9C9A8C-2E27-6852-8D63-2C04651FBE09}"/>
              </a:ext>
            </a:extLst>
          </p:cNvPr>
          <p:cNvPicPr>
            <a:picLocks noChangeAspect="1"/>
          </p:cNvPicPr>
          <p:nvPr/>
        </p:nvPicPr>
        <p:blipFill>
          <a:blip r:embed="rId2"/>
          <a:stretch>
            <a:fillRect/>
          </a:stretch>
        </p:blipFill>
        <p:spPr>
          <a:xfrm>
            <a:off x="7961423" y="5264888"/>
            <a:ext cx="421759" cy="415852"/>
          </a:xfrm>
          <a:prstGeom prst="rect">
            <a:avLst/>
          </a:prstGeom>
        </p:spPr>
      </p:pic>
      <p:pic>
        <p:nvPicPr>
          <p:cNvPr id="5" name="Picture 5" descr="A picture containing silhouette, vector graphics&#10;&#10;Description automatically generated">
            <a:extLst>
              <a:ext uri="{FF2B5EF4-FFF2-40B4-BE49-F238E27FC236}">
                <a16:creationId xmlns:a16="http://schemas.microsoft.com/office/drawing/2014/main" id="{622D18CC-9EDE-A147-8BA4-730B256A80F2}"/>
              </a:ext>
            </a:extLst>
          </p:cNvPr>
          <p:cNvPicPr>
            <a:picLocks noChangeAspect="1"/>
          </p:cNvPicPr>
          <p:nvPr/>
        </p:nvPicPr>
        <p:blipFill>
          <a:blip r:embed="rId3"/>
          <a:stretch>
            <a:fillRect/>
          </a:stretch>
        </p:blipFill>
        <p:spPr>
          <a:xfrm>
            <a:off x="7955516" y="5742425"/>
            <a:ext cx="427666" cy="421759"/>
          </a:xfrm>
          <a:prstGeom prst="rect">
            <a:avLst/>
          </a:prstGeom>
        </p:spPr>
      </p:pic>
      <p:pic>
        <p:nvPicPr>
          <p:cNvPr id="6" name="Picture 6" descr="Logo&#10;&#10;Description automatically generated">
            <a:extLst>
              <a:ext uri="{FF2B5EF4-FFF2-40B4-BE49-F238E27FC236}">
                <a16:creationId xmlns:a16="http://schemas.microsoft.com/office/drawing/2014/main" id="{3F8A5D10-C78C-5D60-C0A8-B18B0C5A6D45}"/>
              </a:ext>
            </a:extLst>
          </p:cNvPr>
          <p:cNvPicPr>
            <a:picLocks noChangeAspect="1"/>
          </p:cNvPicPr>
          <p:nvPr/>
        </p:nvPicPr>
        <p:blipFill>
          <a:blip r:embed="rId4"/>
          <a:stretch>
            <a:fillRect/>
          </a:stretch>
        </p:blipFill>
        <p:spPr>
          <a:xfrm>
            <a:off x="7955517" y="6240197"/>
            <a:ext cx="433572" cy="432256"/>
          </a:xfrm>
          <a:prstGeom prst="rect">
            <a:avLst/>
          </a:prstGeom>
        </p:spPr>
      </p:pic>
      <p:sp>
        <p:nvSpPr>
          <p:cNvPr id="7" name="TextBox 6">
            <a:extLst>
              <a:ext uri="{FF2B5EF4-FFF2-40B4-BE49-F238E27FC236}">
                <a16:creationId xmlns:a16="http://schemas.microsoft.com/office/drawing/2014/main" id="{674929C1-D092-7933-0A46-6F83D36CC6FD}"/>
              </a:ext>
            </a:extLst>
          </p:cNvPr>
          <p:cNvSpPr txBox="1"/>
          <p:nvPr/>
        </p:nvSpPr>
        <p:spPr>
          <a:xfrm>
            <a:off x="8473331" y="6238498"/>
            <a:ext cx="3648174" cy="369332"/>
          </a:xfrm>
          <a:prstGeom prst="rect">
            <a:avLst/>
          </a:prstGeom>
          <a:noFill/>
        </p:spPr>
        <p:txBody>
          <a:bodyPr wrap="square" lIns="91440" tIns="45720" rIns="91440" bIns="45720" rtlCol="0" anchor="t">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lang="sr-Latn-ME" sz="1800" b="1" i="0" u="none" strike="noStrike" kern="1200" cap="none" spc="0" normalizeH="0" baseline="0" noProof="0">
                <a:ln>
                  <a:noFill/>
                </a:ln>
                <a:solidFill>
                  <a:srgbClr val="FFFFFF"/>
                </a:solidFill>
                <a:effectLst/>
                <a:uLnTx/>
                <a:uFillTx/>
                <a:latin typeface="Arial"/>
                <a:cs typeface="Calibri"/>
              </a:rPr>
              <a:t>MSP4BIO</a:t>
            </a:r>
          </a:p>
        </p:txBody>
      </p:sp>
      <p:sp>
        <p:nvSpPr>
          <p:cNvPr id="10" name="Title 3">
            <a:extLst>
              <a:ext uri="{FF2B5EF4-FFF2-40B4-BE49-F238E27FC236}">
                <a16:creationId xmlns:a16="http://schemas.microsoft.com/office/drawing/2014/main" id="{34A31724-D5B2-6F5D-33F2-7298A17B365A}"/>
              </a:ext>
            </a:extLst>
          </p:cNvPr>
          <p:cNvSpPr>
            <a:spLocks noGrp="1"/>
          </p:cNvSpPr>
          <p:nvPr>
            <p:ph type="title"/>
          </p:nvPr>
        </p:nvSpPr>
        <p:spPr>
          <a:xfrm>
            <a:off x="838200" y="3313012"/>
            <a:ext cx="8213459" cy="1325563"/>
          </a:xfrm>
        </p:spPr>
        <p:txBody>
          <a:bodyPr lIns="45719" tIns="45720" rIns="45719" bIns="45720" anchor="ctr">
            <a:noAutofit/>
          </a:bodyPr>
          <a:lstStyle/>
          <a:p>
            <a:pPr>
              <a:lnSpc>
                <a:spcPct val="100000"/>
              </a:lnSpc>
            </a:pPr>
            <a:r>
              <a:rPr lang="sr-Latn-ME" sz="4800"/>
              <a:t>MSP4BIO</a:t>
            </a:r>
            <a:br>
              <a:rPr lang="sr-Latn-ME" sz="3200"/>
            </a:br>
            <a:r>
              <a:rPr kumimoji="0" lang="en-US" sz="3000" b="0" i="0" u="none" strike="noStrike" kern="0" cap="none" spc="0" normalizeH="0" baseline="0" noProof="0">
                <a:ln>
                  <a:noFill/>
                </a:ln>
                <a:solidFill>
                  <a:srgbClr val="FFFFFF"/>
                </a:solidFill>
                <a:effectLst/>
                <a:uLnTx/>
                <a:uFillTx/>
                <a:latin typeface="Arial"/>
                <a:cs typeface="Arial"/>
                <a:sym typeface="Arial"/>
              </a:rPr>
              <a:t>Lessons learned and future needs for MSP and MPA integration</a:t>
            </a:r>
            <a:br>
              <a:rPr kumimoji="0" lang="en-US" sz="3000" b="0" i="0" u="none" strike="noStrike" kern="0" cap="none" spc="0" normalizeH="0" baseline="0" noProof="0">
                <a:ln>
                  <a:noFill/>
                </a:ln>
                <a:solidFill>
                  <a:srgbClr val="FFFFFF"/>
                </a:solidFill>
                <a:effectLst/>
                <a:uLnTx/>
                <a:uFillTx/>
                <a:latin typeface="Arial"/>
                <a:cs typeface="Arial"/>
                <a:sym typeface="Arial"/>
              </a:rPr>
            </a:br>
            <a:br>
              <a:rPr kumimoji="0" lang="en-US" sz="800" b="0" i="0" u="none" strike="noStrike" kern="0" cap="none" spc="0" normalizeH="0" baseline="0" noProof="0">
                <a:ln>
                  <a:noFill/>
                </a:ln>
                <a:solidFill>
                  <a:srgbClr val="FFFFFF"/>
                </a:solidFill>
                <a:effectLst/>
                <a:uLnTx/>
                <a:uFillTx/>
                <a:latin typeface="Arial"/>
                <a:cs typeface="Arial"/>
                <a:sym typeface="Arial"/>
              </a:rPr>
            </a:br>
            <a:r>
              <a:rPr kumimoji="0" lang="en-US" sz="2000" b="0" i="1" u="none" strike="noStrike" kern="0" cap="none" spc="0" normalizeH="0" baseline="0" noProof="0">
                <a:ln>
                  <a:noFill/>
                </a:ln>
                <a:solidFill>
                  <a:srgbClr val="FFFFFF"/>
                </a:solidFill>
                <a:effectLst/>
                <a:uLnTx/>
                <a:uFillTx/>
                <a:latin typeface="Arial"/>
                <a:ea typeface="+mn-ea"/>
                <a:cs typeface="Arial"/>
                <a:sym typeface="Calibri"/>
              </a:rPr>
              <a:t>A look at practical experiences in the EU, achievements, and gaps</a:t>
            </a:r>
            <a:br>
              <a:rPr kumimoji="0" lang="en-US" sz="2000" b="0" i="1" u="none" strike="noStrike" kern="0" cap="none" spc="0" normalizeH="0" baseline="0" noProof="0">
                <a:ln>
                  <a:noFill/>
                </a:ln>
                <a:solidFill>
                  <a:srgbClr val="FFFFFF"/>
                </a:solidFill>
                <a:effectLst/>
                <a:uLnTx/>
                <a:uFillTx/>
                <a:latin typeface="Arial"/>
                <a:ea typeface="+mn-ea"/>
                <a:cs typeface="Arial"/>
                <a:sym typeface="Calibri"/>
              </a:rPr>
            </a:br>
            <a:r>
              <a:rPr kumimoji="0" lang="en-US" sz="2000" b="0" i="1" u="none" strike="noStrike" kern="0" cap="none" spc="0" normalizeH="0" baseline="0" noProof="0">
                <a:ln>
                  <a:noFill/>
                </a:ln>
                <a:solidFill>
                  <a:srgbClr val="FFFFFF"/>
                </a:solidFill>
                <a:effectLst/>
                <a:uLnTx/>
                <a:uFillTx/>
                <a:latin typeface="Arial"/>
                <a:ea typeface="+mn-ea"/>
                <a:cs typeface="Arial"/>
                <a:sym typeface="Calibri"/>
              </a:rPr>
              <a:t>in implementation</a:t>
            </a:r>
            <a:br>
              <a:rPr kumimoji="0" lang="en-US" sz="3000" b="0" i="0" u="none" strike="noStrike" kern="0" cap="none" spc="0" normalizeH="0" baseline="0" noProof="0">
                <a:ln>
                  <a:noFill/>
                </a:ln>
                <a:solidFill>
                  <a:srgbClr val="FFFFFF"/>
                </a:solidFill>
                <a:effectLst/>
                <a:uLnTx/>
                <a:uFillTx/>
                <a:latin typeface="Arial"/>
                <a:cs typeface="Arial"/>
                <a:sym typeface="Arial"/>
              </a:rPr>
            </a:br>
            <a:br>
              <a:rPr lang="en-US" sz="800"/>
            </a:br>
            <a:br>
              <a:rPr lang="en-US" sz="3000"/>
            </a:br>
            <a:endParaRPr lang="en-US" sz="3000"/>
          </a:p>
        </p:txBody>
      </p:sp>
    </p:spTree>
    <p:extLst>
      <p:ext uri="{BB962C8B-B14F-4D97-AF65-F5344CB8AC3E}">
        <p14:creationId xmlns:p14="http://schemas.microsoft.com/office/powerpoint/2010/main" val="2597761278"/>
      </p:ext>
    </p:extLst>
  </p:cSld>
  <p:clrMapOvr>
    <a:masterClrMapping/>
  </p:clrMapOvr>
  <p:transition spd="med"/>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descr="Picture 6"/>
          <p:cNvSpPr/>
          <p:nvPr/>
        </p:nvSpPr>
        <p:spPr>
          <a:xfrm>
            <a:off x="801715" y="6278009"/>
            <a:ext cx="689167" cy="463679"/>
          </a:xfrm>
          <a:custGeom>
            <a:avLst/>
            <a:gdLst/>
            <a:ahLst/>
            <a:cxnLst/>
            <a:rect l="l" t="t" r="r" b="b"/>
            <a:pathLst>
              <a:path w="1033751" h="695518">
                <a:moveTo>
                  <a:pt x="0" y="0"/>
                </a:moveTo>
                <a:lnTo>
                  <a:pt x="1033751" y="0"/>
                </a:lnTo>
                <a:lnTo>
                  <a:pt x="1033751" y="695518"/>
                </a:lnTo>
                <a:lnTo>
                  <a:pt x="0" y="695518"/>
                </a:lnTo>
                <a:lnTo>
                  <a:pt x="0" y="0"/>
                </a:lnTo>
                <a:close/>
              </a:path>
            </a:pathLst>
          </a:custGeom>
          <a:blipFill>
            <a:blip r:embed="rId2"/>
            <a:stretch>
              <a:fillRect l="-3188" r="-3188"/>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pt-PT" sz="800"/>
          </a:p>
        </p:txBody>
      </p:sp>
      <p:grpSp>
        <p:nvGrpSpPr>
          <p:cNvPr id="3" name="Group 3"/>
          <p:cNvGrpSpPr/>
          <p:nvPr/>
        </p:nvGrpSpPr>
        <p:grpSpPr>
          <a:xfrm>
            <a:off x="1569270" y="6300001"/>
            <a:ext cx="5982944" cy="404371"/>
            <a:chOff x="0" y="0"/>
            <a:chExt cx="11965888" cy="808742"/>
          </a:xfrm>
        </p:grpSpPr>
        <p:sp>
          <p:nvSpPr>
            <p:cNvPr id="4" name="Freeform 4"/>
            <p:cNvSpPr/>
            <p:nvPr/>
          </p:nvSpPr>
          <p:spPr>
            <a:xfrm>
              <a:off x="0" y="0"/>
              <a:ext cx="11965888" cy="808742"/>
            </a:xfrm>
            <a:custGeom>
              <a:avLst/>
              <a:gdLst/>
              <a:ahLst/>
              <a:cxnLst/>
              <a:rect l="l" t="t" r="r" b="b"/>
              <a:pathLst>
                <a:path w="11965888" h="808742">
                  <a:moveTo>
                    <a:pt x="0" y="0"/>
                  </a:moveTo>
                  <a:lnTo>
                    <a:pt x="11965888" y="0"/>
                  </a:lnTo>
                  <a:lnTo>
                    <a:pt x="11965888" y="808742"/>
                  </a:lnTo>
                  <a:lnTo>
                    <a:pt x="0" y="808742"/>
                  </a:lnTo>
                  <a:close/>
                </a:path>
              </a:pathLst>
            </a:custGeom>
            <a:solidFill>
              <a:srgbClr val="000000">
                <a:alpha val="0"/>
              </a:srgbClr>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pt-PT" sz="800"/>
            </a:p>
          </p:txBody>
        </p:sp>
        <p:sp>
          <p:nvSpPr>
            <p:cNvPr id="5" name="TextBox 5"/>
            <p:cNvSpPr txBox="1"/>
            <p:nvPr/>
          </p:nvSpPr>
          <p:spPr>
            <a:xfrm>
              <a:off x="0" y="-38100"/>
              <a:ext cx="11965888" cy="846842"/>
            </a:xfrm>
            <a:prstGeom prst="rect">
              <a:avLst/>
            </a:prstGeom>
          </p:spPr>
          <p:txBody>
            <a:bodyPr lIns="0" tIns="0" rIns="0" bIns="0" rtlCol="0" anchor="t"/>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r">
                <a:lnSpc>
                  <a:spcPts val="1440"/>
                </a:lnSpc>
              </a:pPr>
              <a:r>
                <a:rPr lang="en-US" sz="1200">
                  <a:solidFill>
                    <a:srgbClr val="000000"/>
                  </a:solidFill>
                  <a:latin typeface="Calibri (MS)"/>
                  <a:ea typeface="Calibri (MS)"/>
                  <a:cs typeface="Calibri (MS)"/>
                  <a:sym typeface="Calibri (MS)"/>
                </a:rPr>
                <a:t>This project is funded by the European Union. The content of this presentation are the sole responsibility of the author(s) and do not necessarily reflect the views of the European Union</a:t>
              </a:r>
            </a:p>
          </p:txBody>
        </p:sp>
      </p:grpSp>
      <p:sp>
        <p:nvSpPr>
          <p:cNvPr id="6" name="Freeform 6" descr="Picture 2"/>
          <p:cNvSpPr/>
          <p:nvPr/>
        </p:nvSpPr>
        <p:spPr>
          <a:xfrm>
            <a:off x="-6350" y="-6350"/>
            <a:ext cx="12204700" cy="6870700"/>
          </a:xfrm>
          <a:custGeom>
            <a:avLst/>
            <a:gdLst/>
            <a:ahLst/>
            <a:cxnLst/>
            <a:rect l="l" t="t" r="r" b="b"/>
            <a:pathLst>
              <a:path w="18307050" h="10306050">
                <a:moveTo>
                  <a:pt x="0" y="0"/>
                </a:moveTo>
                <a:lnTo>
                  <a:pt x="18307050" y="0"/>
                </a:lnTo>
                <a:lnTo>
                  <a:pt x="18307050" y="10306050"/>
                </a:lnTo>
                <a:lnTo>
                  <a:pt x="0" y="10306050"/>
                </a:lnTo>
                <a:lnTo>
                  <a:pt x="0" y="0"/>
                </a:lnTo>
                <a:close/>
              </a:path>
            </a:pathLst>
          </a:custGeom>
          <a:blipFill>
            <a:blip r:embed="rId3"/>
            <a:stretch>
              <a:fillRect l="-56" r="-56"/>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pt-PT" sz="800"/>
          </a:p>
        </p:txBody>
      </p:sp>
      <p:sp>
        <p:nvSpPr>
          <p:cNvPr id="7" name="Freeform 7" descr="Picture 3"/>
          <p:cNvSpPr/>
          <p:nvPr/>
        </p:nvSpPr>
        <p:spPr>
          <a:xfrm>
            <a:off x="11412654" y="6096994"/>
            <a:ext cx="552451" cy="603251"/>
          </a:xfrm>
          <a:custGeom>
            <a:avLst/>
            <a:gdLst/>
            <a:ahLst/>
            <a:cxnLst/>
            <a:rect l="l" t="t" r="r" b="b"/>
            <a:pathLst>
              <a:path w="828677" h="904876">
                <a:moveTo>
                  <a:pt x="0" y="0"/>
                </a:moveTo>
                <a:lnTo>
                  <a:pt x="828676" y="0"/>
                </a:lnTo>
                <a:lnTo>
                  <a:pt x="828676" y="904876"/>
                </a:lnTo>
                <a:lnTo>
                  <a:pt x="0" y="904876"/>
                </a:lnTo>
                <a:lnTo>
                  <a:pt x="0" y="0"/>
                </a:lnTo>
                <a:close/>
              </a:path>
            </a:pathLst>
          </a:custGeom>
          <a:blipFill>
            <a:blip r:embed="rId4"/>
            <a:stretch>
              <a:fillRect t="-105" b="-105"/>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pt-PT" sz="800"/>
          </a:p>
        </p:txBody>
      </p:sp>
      <p:sp>
        <p:nvSpPr>
          <p:cNvPr id="8" name="Freeform 8" descr="Picture 6"/>
          <p:cNvSpPr/>
          <p:nvPr/>
        </p:nvSpPr>
        <p:spPr>
          <a:xfrm>
            <a:off x="221854" y="6155344"/>
            <a:ext cx="689167" cy="463679"/>
          </a:xfrm>
          <a:custGeom>
            <a:avLst/>
            <a:gdLst/>
            <a:ahLst/>
            <a:cxnLst/>
            <a:rect l="l" t="t" r="r" b="b"/>
            <a:pathLst>
              <a:path w="1033751" h="695518">
                <a:moveTo>
                  <a:pt x="0" y="0"/>
                </a:moveTo>
                <a:lnTo>
                  <a:pt x="1033750" y="0"/>
                </a:lnTo>
                <a:lnTo>
                  <a:pt x="1033750" y="695518"/>
                </a:lnTo>
                <a:lnTo>
                  <a:pt x="0" y="695518"/>
                </a:lnTo>
                <a:lnTo>
                  <a:pt x="0" y="0"/>
                </a:lnTo>
                <a:close/>
              </a:path>
            </a:pathLst>
          </a:custGeom>
          <a:blipFill>
            <a:blip r:embed="rId2"/>
            <a:stretch>
              <a:fillRect l="-3188" r="-3188"/>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pt-PT" sz="800"/>
          </a:p>
        </p:txBody>
      </p:sp>
      <p:grpSp>
        <p:nvGrpSpPr>
          <p:cNvPr id="9" name="Group 9"/>
          <p:cNvGrpSpPr/>
          <p:nvPr/>
        </p:nvGrpSpPr>
        <p:grpSpPr>
          <a:xfrm>
            <a:off x="971742" y="6196435"/>
            <a:ext cx="5976365" cy="404371"/>
            <a:chOff x="0" y="0"/>
            <a:chExt cx="11952730" cy="808742"/>
          </a:xfrm>
        </p:grpSpPr>
        <p:sp>
          <p:nvSpPr>
            <p:cNvPr id="10" name="Freeform 10"/>
            <p:cNvSpPr/>
            <p:nvPr/>
          </p:nvSpPr>
          <p:spPr>
            <a:xfrm>
              <a:off x="0" y="0"/>
              <a:ext cx="11952730" cy="808742"/>
            </a:xfrm>
            <a:custGeom>
              <a:avLst/>
              <a:gdLst/>
              <a:ahLst/>
              <a:cxnLst/>
              <a:rect l="l" t="t" r="r" b="b"/>
              <a:pathLst>
                <a:path w="11952730" h="808742">
                  <a:moveTo>
                    <a:pt x="0" y="0"/>
                  </a:moveTo>
                  <a:lnTo>
                    <a:pt x="11952730" y="0"/>
                  </a:lnTo>
                  <a:lnTo>
                    <a:pt x="11952730" y="808742"/>
                  </a:lnTo>
                  <a:lnTo>
                    <a:pt x="0" y="808742"/>
                  </a:lnTo>
                  <a:close/>
                </a:path>
              </a:pathLst>
            </a:custGeom>
            <a:solidFill>
              <a:srgbClr val="000000">
                <a:alpha val="0"/>
              </a:srgbClr>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pt-PT" sz="800"/>
            </a:p>
          </p:txBody>
        </p:sp>
        <p:sp>
          <p:nvSpPr>
            <p:cNvPr id="11" name="TextBox 11"/>
            <p:cNvSpPr txBox="1"/>
            <p:nvPr/>
          </p:nvSpPr>
          <p:spPr>
            <a:xfrm>
              <a:off x="0" y="-38100"/>
              <a:ext cx="11952730" cy="846842"/>
            </a:xfrm>
            <a:prstGeom prst="rect">
              <a:avLst/>
            </a:prstGeom>
          </p:spPr>
          <p:txBody>
            <a:bodyPr lIns="0" tIns="0" rIns="0" bIns="0" rtlCol="0" anchor="t"/>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1320"/>
                </a:lnSpc>
              </a:pPr>
              <a:r>
                <a:rPr lang="en-US" sz="1100">
                  <a:solidFill>
                    <a:srgbClr val="FFFFFF"/>
                  </a:solidFill>
                  <a:latin typeface="Arial"/>
                  <a:ea typeface="Arial"/>
                  <a:cs typeface="Arial"/>
                  <a:sym typeface="Arial"/>
                </a:rPr>
                <a:t>This project is funded by the European Union. The content of this presentation are the sole responsibility of the author(s) and do not necessarily reflect the views of the European Union</a:t>
              </a:r>
            </a:p>
          </p:txBody>
        </p:sp>
      </p:grpSp>
      <p:sp>
        <p:nvSpPr>
          <p:cNvPr id="12" name="Freeform 12"/>
          <p:cNvSpPr/>
          <p:nvPr/>
        </p:nvSpPr>
        <p:spPr>
          <a:xfrm>
            <a:off x="2660072" y="250309"/>
            <a:ext cx="6462194" cy="5793043"/>
          </a:xfrm>
          <a:custGeom>
            <a:avLst/>
            <a:gdLst/>
            <a:ahLst/>
            <a:cxnLst/>
            <a:rect l="l" t="t" r="r" b="b"/>
            <a:pathLst>
              <a:path w="9693291" h="8689565">
                <a:moveTo>
                  <a:pt x="0" y="0"/>
                </a:moveTo>
                <a:lnTo>
                  <a:pt x="9693291" y="0"/>
                </a:lnTo>
                <a:lnTo>
                  <a:pt x="9693291" y="8689565"/>
                </a:lnTo>
                <a:lnTo>
                  <a:pt x="0" y="8689565"/>
                </a:lnTo>
                <a:lnTo>
                  <a:pt x="0" y="0"/>
                </a:lnTo>
                <a:close/>
              </a:path>
            </a:pathLst>
          </a:custGeom>
          <a:blipFill>
            <a:blip r:embed="rId5"/>
            <a:stretch>
              <a:fillRect r="-4"/>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pt-PT" sz="800"/>
          </a:p>
        </p:txBody>
      </p:sp>
    </p:spTree>
  </p:cSld>
  <p:clrMapOvr>
    <a:masterClrMapping/>
  </p:clrMapOvr>
  <p:transition>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descr="Picture 6"/>
          <p:cNvSpPr/>
          <p:nvPr/>
        </p:nvSpPr>
        <p:spPr>
          <a:xfrm>
            <a:off x="801715" y="6278009"/>
            <a:ext cx="689167" cy="463679"/>
          </a:xfrm>
          <a:custGeom>
            <a:avLst/>
            <a:gdLst/>
            <a:ahLst/>
            <a:cxnLst/>
            <a:rect l="l" t="t" r="r" b="b"/>
            <a:pathLst>
              <a:path w="1033751" h="695518">
                <a:moveTo>
                  <a:pt x="0" y="0"/>
                </a:moveTo>
                <a:lnTo>
                  <a:pt x="1033751" y="0"/>
                </a:lnTo>
                <a:lnTo>
                  <a:pt x="1033751" y="695518"/>
                </a:lnTo>
                <a:lnTo>
                  <a:pt x="0" y="695518"/>
                </a:lnTo>
                <a:lnTo>
                  <a:pt x="0" y="0"/>
                </a:lnTo>
                <a:close/>
              </a:path>
            </a:pathLst>
          </a:custGeom>
          <a:blipFill>
            <a:blip r:embed="rId2"/>
            <a:stretch>
              <a:fillRect l="-3188" r="-3188"/>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pt-PT" sz="800"/>
          </a:p>
        </p:txBody>
      </p:sp>
      <p:grpSp>
        <p:nvGrpSpPr>
          <p:cNvPr id="3" name="Group 3"/>
          <p:cNvGrpSpPr/>
          <p:nvPr/>
        </p:nvGrpSpPr>
        <p:grpSpPr>
          <a:xfrm>
            <a:off x="1569270" y="6300001"/>
            <a:ext cx="5982944" cy="404371"/>
            <a:chOff x="0" y="0"/>
            <a:chExt cx="11965888" cy="808742"/>
          </a:xfrm>
        </p:grpSpPr>
        <p:sp>
          <p:nvSpPr>
            <p:cNvPr id="4" name="Freeform 4"/>
            <p:cNvSpPr/>
            <p:nvPr/>
          </p:nvSpPr>
          <p:spPr>
            <a:xfrm>
              <a:off x="0" y="0"/>
              <a:ext cx="11965888" cy="808742"/>
            </a:xfrm>
            <a:custGeom>
              <a:avLst/>
              <a:gdLst/>
              <a:ahLst/>
              <a:cxnLst/>
              <a:rect l="l" t="t" r="r" b="b"/>
              <a:pathLst>
                <a:path w="11965888" h="808742">
                  <a:moveTo>
                    <a:pt x="0" y="0"/>
                  </a:moveTo>
                  <a:lnTo>
                    <a:pt x="11965888" y="0"/>
                  </a:lnTo>
                  <a:lnTo>
                    <a:pt x="11965888" y="808742"/>
                  </a:lnTo>
                  <a:lnTo>
                    <a:pt x="0" y="808742"/>
                  </a:lnTo>
                  <a:close/>
                </a:path>
              </a:pathLst>
            </a:custGeom>
            <a:solidFill>
              <a:srgbClr val="000000">
                <a:alpha val="0"/>
              </a:srgbClr>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pt-PT" sz="800"/>
            </a:p>
          </p:txBody>
        </p:sp>
        <p:sp>
          <p:nvSpPr>
            <p:cNvPr id="5" name="TextBox 5"/>
            <p:cNvSpPr txBox="1"/>
            <p:nvPr/>
          </p:nvSpPr>
          <p:spPr>
            <a:xfrm>
              <a:off x="0" y="-38100"/>
              <a:ext cx="11965888" cy="846842"/>
            </a:xfrm>
            <a:prstGeom prst="rect">
              <a:avLst/>
            </a:prstGeom>
          </p:spPr>
          <p:txBody>
            <a:bodyPr lIns="0" tIns="0" rIns="0" bIns="0" rtlCol="0" anchor="t"/>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r">
                <a:lnSpc>
                  <a:spcPts val="1440"/>
                </a:lnSpc>
              </a:pPr>
              <a:r>
                <a:rPr lang="en-US" sz="1200">
                  <a:solidFill>
                    <a:srgbClr val="000000"/>
                  </a:solidFill>
                  <a:latin typeface="Calibri (MS)"/>
                  <a:ea typeface="Calibri (MS)"/>
                  <a:cs typeface="Calibri (MS)"/>
                  <a:sym typeface="Calibri (MS)"/>
                </a:rPr>
                <a:t>This project is funded by the European Union. The content of this presentation are the sole responsibility of the author(s) and do not necessarily reflect the views of the European Union</a:t>
              </a:r>
            </a:p>
          </p:txBody>
        </p:sp>
      </p:grpSp>
      <p:sp>
        <p:nvSpPr>
          <p:cNvPr id="6" name="Freeform 6" descr="Picture 2"/>
          <p:cNvSpPr/>
          <p:nvPr/>
        </p:nvSpPr>
        <p:spPr>
          <a:xfrm>
            <a:off x="-6350" y="-6350"/>
            <a:ext cx="12204700" cy="6870700"/>
          </a:xfrm>
          <a:custGeom>
            <a:avLst/>
            <a:gdLst/>
            <a:ahLst/>
            <a:cxnLst/>
            <a:rect l="l" t="t" r="r" b="b"/>
            <a:pathLst>
              <a:path w="18307050" h="10306050">
                <a:moveTo>
                  <a:pt x="0" y="0"/>
                </a:moveTo>
                <a:lnTo>
                  <a:pt x="18307050" y="0"/>
                </a:lnTo>
                <a:lnTo>
                  <a:pt x="18307050" y="10306050"/>
                </a:lnTo>
                <a:lnTo>
                  <a:pt x="0" y="10306050"/>
                </a:lnTo>
                <a:lnTo>
                  <a:pt x="0" y="0"/>
                </a:lnTo>
                <a:close/>
              </a:path>
            </a:pathLst>
          </a:custGeom>
          <a:blipFill>
            <a:blip r:embed="rId3"/>
            <a:stretch>
              <a:fillRect l="-56" r="-56"/>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pt-PT" sz="800"/>
          </a:p>
        </p:txBody>
      </p:sp>
      <p:sp>
        <p:nvSpPr>
          <p:cNvPr id="7" name="Freeform 7" descr="Picture 3"/>
          <p:cNvSpPr/>
          <p:nvPr/>
        </p:nvSpPr>
        <p:spPr>
          <a:xfrm>
            <a:off x="11412654" y="6096994"/>
            <a:ext cx="552451" cy="603251"/>
          </a:xfrm>
          <a:custGeom>
            <a:avLst/>
            <a:gdLst/>
            <a:ahLst/>
            <a:cxnLst/>
            <a:rect l="l" t="t" r="r" b="b"/>
            <a:pathLst>
              <a:path w="828677" h="904876">
                <a:moveTo>
                  <a:pt x="0" y="0"/>
                </a:moveTo>
                <a:lnTo>
                  <a:pt x="828676" y="0"/>
                </a:lnTo>
                <a:lnTo>
                  <a:pt x="828676" y="904876"/>
                </a:lnTo>
                <a:lnTo>
                  <a:pt x="0" y="904876"/>
                </a:lnTo>
                <a:lnTo>
                  <a:pt x="0" y="0"/>
                </a:lnTo>
                <a:close/>
              </a:path>
            </a:pathLst>
          </a:custGeom>
          <a:blipFill>
            <a:blip r:embed="rId4"/>
            <a:stretch>
              <a:fillRect t="-105" b="-105"/>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pt-PT" sz="800"/>
          </a:p>
        </p:txBody>
      </p:sp>
      <p:sp>
        <p:nvSpPr>
          <p:cNvPr id="8" name="Freeform 8" descr="Picture 6"/>
          <p:cNvSpPr/>
          <p:nvPr/>
        </p:nvSpPr>
        <p:spPr>
          <a:xfrm>
            <a:off x="221854" y="6155344"/>
            <a:ext cx="689167" cy="463679"/>
          </a:xfrm>
          <a:custGeom>
            <a:avLst/>
            <a:gdLst/>
            <a:ahLst/>
            <a:cxnLst/>
            <a:rect l="l" t="t" r="r" b="b"/>
            <a:pathLst>
              <a:path w="1033751" h="695518">
                <a:moveTo>
                  <a:pt x="0" y="0"/>
                </a:moveTo>
                <a:lnTo>
                  <a:pt x="1033750" y="0"/>
                </a:lnTo>
                <a:lnTo>
                  <a:pt x="1033750" y="695518"/>
                </a:lnTo>
                <a:lnTo>
                  <a:pt x="0" y="695518"/>
                </a:lnTo>
                <a:lnTo>
                  <a:pt x="0" y="0"/>
                </a:lnTo>
                <a:close/>
              </a:path>
            </a:pathLst>
          </a:custGeom>
          <a:blipFill>
            <a:blip r:embed="rId2"/>
            <a:stretch>
              <a:fillRect l="-3188" r="-3188"/>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pt-PT" sz="800"/>
          </a:p>
        </p:txBody>
      </p:sp>
      <p:grpSp>
        <p:nvGrpSpPr>
          <p:cNvPr id="9" name="Group 9"/>
          <p:cNvGrpSpPr/>
          <p:nvPr/>
        </p:nvGrpSpPr>
        <p:grpSpPr>
          <a:xfrm>
            <a:off x="971742" y="6196435"/>
            <a:ext cx="5976365" cy="404371"/>
            <a:chOff x="0" y="0"/>
            <a:chExt cx="11952730" cy="808742"/>
          </a:xfrm>
        </p:grpSpPr>
        <p:sp>
          <p:nvSpPr>
            <p:cNvPr id="10" name="Freeform 10"/>
            <p:cNvSpPr/>
            <p:nvPr/>
          </p:nvSpPr>
          <p:spPr>
            <a:xfrm>
              <a:off x="0" y="0"/>
              <a:ext cx="11952730" cy="808742"/>
            </a:xfrm>
            <a:custGeom>
              <a:avLst/>
              <a:gdLst/>
              <a:ahLst/>
              <a:cxnLst/>
              <a:rect l="l" t="t" r="r" b="b"/>
              <a:pathLst>
                <a:path w="11952730" h="808742">
                  <a:moveTo>
                    <a:pt x="0" y="0"/>
                  </a:moveTo>
                  <a:lnTo>
                    <a:pt x="11952730" y="0"/>
                  </a:lnTo>
                  <a:lnTo>
                    <a:pt x="11952730" y="808742"/>
                  </a:lnTo>
                  <a:lnTo>
                    <a:pt x="0" y="808742"/>
                  </a:lnTo>
                  <a:close/>
                </a:path>
              </a:pathLst>
            </a:custGeom>
            <a:solidFill>
              <a:srgbClr val="000000">
                <a:alpha val="0"/>
              </a:srgbClr>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pt-PT" sz="800"/>
            </a:p>
          </p:txBody>
        </p:sp>
        <p:sp>
          <p:nvSpPr>
            <p:cNvPr id="11" name="TextBox 11"/>
            <p:cNvSpPr txBox="1"/>
            <p:nvPr/>
          </p:nvSpPr>
          <p:spPr>
            <a:xfrm>
              <a:off x="0" y="-38100"/>
              <a:ext cx="11952730" cy="846842"/>
            </a:xfrm>
            <a:prstGeom prst="rect">
              <a:avLst/>
            </a:prstGeom>
          </p:spPr>
          <p:txBody>
            <a:bodyPr lIns="0" tIns="0" rIns="0" bIns="0" rtlCol="0" anchor="t"/>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1320"/>
                </a:lnSpc>
              </a:pPr>
              <a:r>
                <a:rPr lang="en-US" sz="1100">
                  <a:solidFill>
                    <a:srgbClr val="FFFFFF"/>
                  </a:solidFill>
                  <a:latin typeface="Arial"/>
                  <a:ea typeface="Arial"/>
                  <a:cs typeface="Arial"/>
                  <a:sym typeface="Arial"/>
                </a:rPr>
                <a:t>This project is funded by the European Union. The content of this presentation are the sole responsibility of the author(s) and do not necessarily reflect the views of the European Union</a:t>
              </a:r>
            </a:p>
          </p:txBody>
        </p:sp>
      </p:grpSp>
      <p:sp>
        <p:nvSpPr>
          <p:cNvPr id="12" name="Freeform 12"/>
          <p:cNvSpPr/>
          <p:nvPr/>
        </p:nvSpPr>
        <p:spPr>
          <a:xfrm>
            <a:off x="1352806" y="4609782"/>
            <a:ext cx="9486389" cy="456248"/>
          </a:xfrm>
          <a:custGeom>
            <a:avLst/>
            <a:gdLst/>
            <a:ahLst/>
            <a:cxnLst/>
            <a:rect l="l" t="t" r="r" b="b"/>
            <a:pathLst>
              <a:path w="14229583" h="684372">
                <a:moveTo>
                  <a:pt x="0" y="0"/>
                </a:moveTo>
                <a:lnTo>
                  <a:pt x="14229583" y="0"/>
                </a:lnTo>
                <a:lnTo>
                  <a:pt x="14229583" y="684372"/>
                </a:lnTo>
                <a:lnTo>
                  <a:pt x="0" y="684372"/>
                </a:lnTo>
                <a:lnTo>
                  <a:pt x="0" y="0"/>
                </a:lnTo>
                <a:close/>
              </a:path>
            </a:pathLst>
          </a:custGeom>
          <a:blipFill>
            <a:blip r:embed="rId5"/>
            <a:stretch>
              <a:fillRect t="-72" b="-72"/>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pt-PT" sz="800"/>
          </a:p>
        </p:txBody>
      </p:sp>
      <p:sp>
        <p:nvSpPr>
          <p:cNvPr id="13" name="Freeform 13"/>
          <p:cNvSpPr/>
          <p:nvPr/>
        </p:nvSpPr>
        <p:spPr>
          <a:xfrm>
            <a:off x="1096086" y="5347970"/>
            <a:ext cx="9999827" cy="456248"/>
          </a:xfrm>
          <a:custGeom>
            <a:avLst/>
            <a:gdLst/>
            <a:ahLst/>
            <a:cxnLst/>
            <a:rect l="l" t="t" r="r" b="b"/>
            <a:pathLst>
              <a:path w="14999740" h="684372">
                <a:moveTo>
                  <a:pt x="0" y="0"/>
                </a:moveTo>
                <a:lnTo>
                  <a:pt x="14999740" y="0"/>
                </a:lnTo>
                <a:lnTo>
                  <a:pt x="14999740" y="684372"/>
                </a:lnTo>
                <a:lnTo>
                  <a:pt x="0" y="684372"/>
                </a:lnTo>
                <a:lnTo>
                  <a:pt x="0" y="0"/>
                </a:lnTo>
                <a:close/>
              </a:path>
            </a:pathLst>
          </a:custGeom>
          <a:blipFill>
            <a:blip r:embed="rId6"/>
            <a:stretch>
              <a:fillRect t="-19" b="-19"/>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pt-PT" sz="800"/>
          </a:p>
        </p:txBody>
      </p:sp>
      <p:sp>
        <p:nvSpPr>
          <p:cNvPr id="14" name="Freeform 14" descr="Interface gráfica do usuário, Aplicativo  Descrição gerada automaticamente"/>
          <p:cNvSpPr/>
          <p:nvPr/>
        </p:nvSpPr>
        <p:spPr>
          <a:xfrm>
            <a:off x="3395980" y="1128712"/>
            <a:ext cx="5400040" cy="3199130"/>
          </a:xfrm>
          <a:custGeom>
            <a:avLst/>
            <a:gdLst/>
            <a:ahLst/>
            <a:cxnLst/>
            <a:rect l="l" t="t" r="r" b="b"/>
            <a:pathLst>
              <a:path w="8100060" h="4798695">
                <a:moveTo>
                  <a:pt x="0" y="0"/>
                </a:moveTo>
                <a:lnTo>
                  <a:pt x="8100060" y="0"/>
                </a:lnTo>
                <a:lnTo>
                  <a:pt x="8100060" y="4798695"/>
                </a:lnTo>
                <a:lnTo>
                  <a:pt x="0" y="4798695"/>
                </a:lnTo>
                <a:lnTo>
                  <a:pt x="0" y="0"/>
                </a:lnTo>
                <a:close/>
              </a:path>
            </a:pathLst>
          </a:custGeom>
          <a:blipFill>
            <a:blip r:embed="rId7"/>
            <a:stretch>
              <a:fillRect t="-2" b="-2"/>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pt-PT" sz="800"/>
          </a:p>
        </p:txBody>
      </p:sp>
      <p:grpSp>
        <p:nvGrpSpPr>
          <p:cNvPr id="15" name="Group 15"/>
          <p:cNvGrpSpPr/>
          <p:nvPr/>
        </p:nvGrpSpPr>
        <p:grpSpPr>
          <a:xfrm>
            <a:off x="1521065" y="520464"/>
            <a:ext cx="9493568" cy="665226"/>
            <a:chOff x="0" y="0"/>
            <a:chExt cx="18987136" cy="1330452"/>
          </a:xfrm>
        </p:grpSpPr>
        <p:sp>
          <p:nvSpPr>
            <p:cNvPr id="16" name="Freeform 16"/>
            <p:cNvSpPr/>
            <p:nvPr/>
          </p:nvSpPr>
          <p:spPr>
            <a:xfrm>
              <a:off x="0" y="0"/>
              <a:ext cx="18987136" cy="1330452"/>
            </a:xfrm>
            <a:custGeom>
              <a:avLst/>
              <a:gdLst/>
              <a:ahLst/>
              <a:cxnLst/>
              <a:rect l="l" t="t" r="r" b="b"/>
              <a:pathLst>
                <a:path w="18987136" h="1330452">
                  <a:moveTo>
                    <a:pt x="0" y="0"/>
                  </a:moveTo>
                  <a:lnTo>
                    <a:pt x="18987136" y="0"/>
                  </a:lnTo>
                  <a:lnTo>
                    <a:pt x="18987136" y="1330452"/>
                  </a:lnTo>
                  <a:lnTo>
                    <a:pt x="0" y="1330452"/>
                  </a:lnTo>
                  <a:close/>
                </a:path>
              </a:pathLst>
            </a:custGeom>
            <a:solidFill>
              <a:srgbClr val="000000">
                <a:alpha val="0"/>
              </a:srgbClr>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pt-PT" sz="800"/>
            </a:p>
          </p:txBody>
        </p:sp>
        <p:sp>
          <p:nvSpPr>
            <p:cNvPr id="17" name="TextBox 17"/>
            <p:cNvSpPr txBox="1"/>
            <p:nvPr/>
          </p:nvSpPr>
          <p:spPr>
            <a:xfrm>
              <a:off x="0" y="180975"/>
              <a:ext cx="18987136" cy="1149477"/>
            </a:xfrm>
            <a:prstGeom prst="rect">
              <a:avLst/>
            </a:prstGeom>
          </p:spPr>
          <p:txBody>
            <a:bodyPr lIns="0" tIns="0" rIns="0" bIns="0" rtlCol="0" anchor="t"/>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2268"/>
                </a:lnSpc>
              </a:pPr>
              <a:r>
                <a:rPr lang="en-US" sz="3600">
                  <a:solidFill>
                    <a:srgbClr val="012C67"/>
                  </a:solidFill>
                  <a:latin typeface="Arial"/>
                  <a:ea typeface="Arial"/>
                  <a:cs typeface="Arial"/>
                  <a:sym typeface="Arial"/>
                </a:rPr>
                <a:t>Screening MSP Plans compilation</a:t>
              </a:r>
            </a:p>
          </p:txBody>
        </p:sp>
      </p:grpSp>
    </p:spTree>
  </p:cSld>
  <p:clrMapOvr>
    <a:masterClrMapping/>
  </p:clrMapOvr>
  <p:transition>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955675-706E-6FCD-062C-2DF180993A7A}"/>
            </a:ext>
          </a:extLst>
        </p:cNvPr>
        <p:cNvGrpSpPr/>
        <p:nvPr/>
      </p:nvGrpSpPr>
      <p:grpSpPr>
        <a:xfrm>
          <a:off x="0" y="0"/>
          <a:ext cx="0" cy="0"/>
          <a:chOff x="0" y="0"/>
          <a:chExt cx="0" cy="0"/>
        </a:xfrm>
      </p:grpSpPr>
      <p:grpSp>
        <p:nvGrpSpPr>
          <p:cNvPr id="12" name="Group 12">
            <a:extLst>
              <a:ext uri="{FF2B5EF4-FFF2-40B4-BE49-F238E27FC236}">
                <a16:creationId xmlns:a16="http://schemas.microsoft.com/office/drawing/2014/main" id="{9A129CB3-CF77-2394-7777-8CE5A9C03CC1}"/>
              </a:ext>
            </a:extLst>
          </p:cNvPr>
          <p:cNvGrpSpPr/>
          <p:nvPr/>
        </p:nvGrpSpPr>
        <p:grpSpPr>
          <a:xfrm>
            <a:off x="1290320" y="524887"/>
            <a:ext cx="9611360" cy="741680"/>
            <a:chOff x="0" y="0"/>
            <a:chExt cx="19222720" cy="1483360"/>
          </a:xfrm>
        </p:grpSpPr>
        <p:sp>
          <p:nvSpPr>
            <p:cNvPr id="13" name="Freeform 13">
              <a:extLst>
                <a:ext uri="{FF2B5EF4-FFF2-40B4-BE49-F238E27FC236}">
                  <a16:creationId xmlns:a16="http://schemas.microsoft.com/office/drawing/2014/main" id="{CDF5642D-BCD2-33E5-5679-D121EA283232}"/>
                </a:ext>
              </a:extLst>
            </p:cNvPr>
            <p:cNvSpPr/>
            <p:nvPr/>
          </p:nvSpPr>
          <p:spPr>
            <a:xfrm>
              <a:off x="0" y="0"/>
              <a:ext cx="19222720" cy="1483360"/>
            </a:xfrm>
            <a:custGeom>
              <a:avLst/>
              <a:gdLst/>
              <a:ahLst/>
              <a:cxnLst/>
              <a:rect l="l" t="t" r="r" b="b"/>
              <a:pathLst>
                <a:path w="19222720" h="1483360">
                  <a:moveTo>
                    <a:pt x="0" y="0"/>
                  </a:moveTo>
                  <a:lnTo>
                    <a:pt x="19222720" y="0"/>
                  </a:lnTo>
                  <a:lnTo>
                    <a:pt x="19222720" y="1483360"/>
                  </a:lnTo>
                  <a:lnTo>
                    <a:pt x="0" y="1483360"/>
                  </a:lnTo>
                  <a:close/>
                </a:path>
              </a:pathLst>
            </a:custGeom>
            <a:solidFill>
              <a:srgbClr val="000000">
                <a:alpha val="0"/>
              </a:srgbClr>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pt-PT" sz="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4" name="TextBox 14">
              <a:extLst>
                <a:ext uri="{FF2B5EF4-FFF2-40B4-BE49-F238E27FC236}">
                  <a16:creationId xmlns:a16="http://schemas.microsoft.com/office/drawing/2014/main" id="{904F179F-6DE9-E20B-3454-36D867C37477}"/>
                </a:ext>
              </a:extLst>
            </p:cNvPr>
            <p:cNvSpPr txBox="1"/>
            <p:nvPr/>
          </p:nvSpPr>
          <p:spPr>
            <a:xfrm>
              <a:off x="0" y="-123825"/>
              <a:ext cx="19222720" cy="1607185"/>
            </a:xfrm>
            <a:prstGeom prst="rect">
              <a:avLst/>
            </a:prstGeom>
          </p:spPr>
          <p:txBody>
            <a:bodyPr lIns="0" tIns="0" rIns="0" bIns="0" rtlCol="0" anchor="t"/>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609539" rtl="0" eaLnBrk="1" fontAlgn="auto" latinLnBrk="0" hangingPunct="1">
                <a:lnSpc>
                  <a:spcPts val="4800"/>
                </a:lnSpc>
                <a:spcBef>
                  <a:spcPts val="0"/>
                </a:spcBef>
                <a:spcAft>
                  <a:spcPts val="0"/>
                </a:spcAft>
                <a:buClrTx/>
                <a:buSzTx/>
                <a:buFontTx/>
                <a:buNone/>
                <a:tabLst/>
                <a:defRPr/>
              </a:pPr>
              <a:r>
                <a:rPr kumimoji="0" lang="en-US" sz="4000" b="1" i="0" u="none" strike="noStrike" kern="1200" cap="none" spc="0" normalizeH="0" baseline="0" noProof="0">
                  <a:ln>
                    <a:noFill/>
                  </a:ln>
                  <a:solidFill>
                    <a:srgbClr val="1E3D74"/>
                  </a:solidFill>
                  <a:effectLst/>
                  <a:uLnTx/>
                  <a:uFillTx/>
                  <a:latin typeface="Arial" panose="020B0604020202020204" pitchFamily="34" charset="0"/>
                  <a:ea typeface="Arial Bold"/>
                  <a:cs typeface="Arial" panose="020B0604020202020204" pitchFamily="34" charset="0"/>
                  <a:sym typeface="Arial Bold"/>
                </a:rPr>
                <a:t>Key Levels</a:t>
              </a:r>
            </a:p>
          </p:txBody>
        </p:sp>
      </p:grpSp>
      <p:pic>
        <p:nvPicPr>
          <p:cNvPr id="16" name="Image 0" descr="preencoded.png">
            <a:extLst>
              <a:ext uri="{FF2B5EF4-FFF2-40B4-BE49-F238E27FC236}">
                <a16:creationId xmlns:a16="http://schemas.microsoft.com/office/drawing/2014/main" id="{AD438D7D-F9AC-6DC6-8A36-C7D73E0DD4D6}"/>
              </a:ext>
            </a:extLst>
          </p:cNvPr>
          <p:cNvPicPr>
            <a:picLocks noChangeAspect="1"/>
          </p:cNvPicPr>
          <p:nvPr/>
        </p:nvPicPr>
        <p:blipFill>
          <a:blip r:embed="rId2">
            <a:duotone>
              <a:prstClr val="black"/>
              <a:schemeClr val="accent1">
                <a:tint val="45000"/>
                <a:satMod val="400000"/>
              </a:schemeClr>
            </a:duotone>
          </a:blip>
          <a:stretch>
            <a:fillRect/>
          </a:stretch>
        </p:blipFill>
        <p:spPr>
          <a:xfrm>
            <a:off x="2552418" y="1266567"/>
            <a:ext cx="1357114" cy="1008261"/>
          </a:xfrm>
          <a:prstGeom prst="rect">
            <a:avLst/>
          </a:prstGeom>
        </p:spPr>
      </p:pic>
      <p:pic>
        <p:nvPicPr>
          <p:cNvPr id="17" name="Image 1" descr="preencoded.png">
            <a:extLst>
              <a:ext uri="{FF2B5EF4-FFF2-40B4-BE49-F238E27FC236}">
                <a16:creationId xmlns:a16="http://schemas.microsoft.com/office/drawing/2014/main" id="{418D522E-EF9F-D767-3DBD-10F98FC92696}"/>
              </a:ext>
            </a:extLst>
          </p:cNvPr>
          <p:cNvPicPr>
            <a:picLocks noChangeAspect="1"/>
          </p:cNvPicPr>
          <p:nvPr/>
        </p:nvPicPr>
        <p:blipFill>
          <a:blip r:embed="rId3"/>
          <a:stretch>
            <a:fillRect/>
          </a:stretch>
        </p:blipFill>
        <p:spPr>
          <a:xfrm>
            <a:off x="3107845" y="1741923"/>
            <a:ext cx="246063" cy="307579"/>
          </a:xfrm>
          <a:prstGeom prst="rect">
            <a:avLst/>
          </a:prstGeom>
        </p:spPr>
      </p:pic>
      <p:sp>
        <p:nvSpPr>
          <p:cNvPr id="18" name="Text 1">
            <a:extLst>
              <a:ext uri="{FF2B5EF4-FFF2-40B4-BE49-F238E27FC236}">
                <a16:creationId xmlns:a16="http://schemas.microsoft.com/office/drawing/2014/main" id="{3ADAF880-8CCD-683B-66D4-A6319AF238AB}"/>
              </a:ext>
            </a:extLst>
          </p:cNvPr>
          <p:cNvSpPr/>
          <p:nvPr/>
        </p:nvSpPr>
        <p:spPr>
          <a:xfrm>
            <a:off x="4084456" y="1441489"/>
            <a:ext cx="2187674" cy="273447"/>
          </a:xfrm>
          <a:prstGeom prst="rect">
            <a:avLst/>
          </a:prstGeom>
          <a:noFill/>
          <a:ln/>
        </p:spPr>
        <p:txBody>
          <a:bodyPr wrap="none" lIns="0" tIns="0" rIns="0" bIns="0" rtlCol="0" anchor="t"/>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ts val="2125"/>
              </a:lnSpc>
              <a:spcBef>
                <a:spcPts val="0"/>
              </a:spcBef>
              <a:spcAft>
                <a:spcPts val="0"/>
              </a:spcAft>
              <a:buClrTx/>
              <a:buSzTx/>
              <a:buFontTx/>
              <a:buNone/>
              <a:tabLst/>
              <a:defRPr/>
            </a:pPr>
            <a:r>
              <a:rPr kumimoji="0" lang="en-US" sz="1709" b="1" i="0" u="none" strike="noStrike" kern="1200" cap="none" spc="0" normalizeH="0" baseline="0" noProof="0">
                <a:ln>
                  <a:noFill/>
                </a:ln>
                <a:solidFill>
                  <a:srgbClr val="2B4150"/>
                </a:solidFill>
                <a:effectLst/>
                <a:uLnTx/>
                <a:uFillTx/>
                <a:latin typeface="Arial" panose="020B0604020202020204" pitchFamily="34" charset="0"/>
                <a:ea typeface="MuseoModerno Medium" pitchFamily="34" charset="-122"/>
                <a:cs typeface="Arial" panose="020B0604020202020204" pitchFamily="34" charset="0"/>
              </a:rPr>
              <a:t>Level 1</a:t>
            </a:r>
            <a:endParaRPr kumimoji="0" lang="en-US" sz="1709"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9" name="Text 2">
            <a:extLst>
              <a:ext uri="{FF2B5EF4-FFF2-40B4-BE49-F238E27FC236}">
                <a16:creationId xmlns:a16="http://schemas.microsoft.com/office/drawing/2014/main" id="{25F5E773-56D2-0E1E-5805-48B964B27BAB}"/>
              </a:ext>
            </a:extLst>
          </p:cNvPr>
          <p:cNvSpPr/>
          <p:nvPr/>
        </p:nvSpPr>
        <p:spPr>
          <a:xfrm>
            <a:off x="4084456" y="1819910"/>
            <a:ext cx="2831902" cy="279995"/>
          </a:xfrm>
          <a:prstGeom prst="rect">
            <a:avLst/>
          </a:prstGeom>
          <a:noFill/>
          <a:ln/>
        </p:spPr>
        <p:txBody>
          <a:bodyPr wrap="none" lIns="0" tIns="0" rIns="0" bIns="0" rtlCol="0" anchor="t"/>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ts val="2167"/>
              </a:lnSpc>
              <a:spcBef>
                <a:spcPts val="0"/>
              </a:spcBef>
              <a:spcAft>
                <a:spcPts val="0"/>
              </a:spcAft>
              <a:buClrTx/>
              <a:buSzTx/>
              <a:buFontTx/>
              <a:buNone/>
              <a:tabLst/>
              <a:defRPr/>
            </a:pPr>
            <a:r>
              <a:rPr kumimoji="0" lang="en-US" sz="1375" b="0" i="0" u="none" strike="noStrike" kern="1200" cap="none" spc="0" normalizeH="0" baseline="0" noProof="0">
                <a:ln>
                  <a:noFill/>
                </a:ln>
                <a:solidFill>
                  <a:srgbClr val="2B4150"/>
                </a:solidFill>
                <a:effectLst/>
                <a:uLnTx/>
                <a:uFillTx/>
                <a:latin typeface="Arial" panose="020B0604020202020204" pitchFamily="34" charset="0"/>
                <a:ea typeface="Source Sans Pro" pitchFamily="34" charset="-122"/>
                <a:cs typeface="Arial" panose="020B0604020202020204" pitchFamily="34" charset="0"/>
              </a:rPr>
              <a:t>Conservation/MPA is the driver for MSP</a:t>
            </a:r>
            <a:endParaRPr kumimoji="0" lang="en-US" sz="1375"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0" name="Shape 3">
            <a:extLst>
              <a:ext uri="{FF2B5EF4-FFF2-40B4-BE49-F238E27FC236}">
                <a16:creationId xmlns:a16="http://schemas.microsoft.com/office/drawing/2014/main" id="{2D1A5096-F721-802C-35B8-DE274903E7E3}"/>
              </a:ext>
            </a:extLst>
          </p:cNvPr>
          <p:cNvSpPr/>
          <p:nvPr/>
        </p:nvSpPr>
        <p:spPr>
          <a:xfrm>
            <a:off x="3953189" y="2288718"/>
            <a:ext cx="7459464" cy="9525"/>
          </a:xfrm>
          <a:prstGeom prst="roundRect">
            <a:avLst>
              <a:gd name="adj" fmla="val 275625"/>
            </a:avLst>
          </a:prstGeom>
          <a:solidFill>
            <a:srgbClr val="D9D4C9"/>
          </a:solidFill>
          <a:ln/>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pt-PT" sz="15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pic>
        <p:nvPicPr>
          <p:cNvPr id="21" name="Image 2" descr="preencoded.png">
            <a:extLst>
              <a:ext uri="{FF2B5EF4-FFF2-40B4-BE49-F238E27FC236}">
                <a16:creationId xmlns:a16="http://schemas.microsoft.com/office/drawing/2014/main" id="{A7111A2A-D224-059F-CC6A-64490155B4CC}"/>
              </a:ext>
            </a:extLst>
          </p:cNvPr>
          <p:cNvPicPr>
            <a:picLocks noChangeAspect="1"/>
          </p:cNvPicPr>
          <p:nvPr/>
        </p:nvPicPr>
        <p:blipFill>
          <a:blip r:embed="rId4">
            <a:duotone>
              <a:prstClr val="black"/>
              <a:schemeClr val="accent4">
                <a:tint val="45000"/>
                <a:satMod val="400000"/>
              </a:schemeClr>
            </a:duotone>
          </a:blip>
          <a:stretch>
            <a:fillRect/>
          </a:stretch>
        </p:blipFill>
        <p:spPr>
          <a:xfrm>
            <a:off x="1873763" y="2318484"/>
            <a:ext cx="2714327" cy="1008261"/>
          </a:xfrm>
          <a:prstGeom prst="rect">
            <a:avLst/>
          </a:prstGeom>
        </p:spPr>
      </p:pic>
      <p:pic>
        <p:nvPicPr>
          <p:cNvPr id="22" name="Image 3" descr="preencoded.png">
            <a:extLst>
              <a:ext uri="{FF2B5EF4-FFF2-40B4-BE49-F238E27FC236}">
                <a16:creationId xmlns:a16="http://schemas.microsoft.com/office/drawing/2014/main" id="{14CDC430-773A-2B48-1ACD-717D29CEBC05}"/>
              </a:ext>
            </a:extLst>
          </p:cNvPr>
          <p:cNvPicPr>
            <a:picLocks noChangeAspect="1"/>
          </p:cNvPicPr>
          <p:nvPr/>
        </p:nvPicPr>
        <p:blipFill>
          <a:blip r:embed="rId5"/>
          <a:stretch>
            <a:fillRect/>
          </a:stretch>
        </p:blipFill>
        <p:spPr>
          <a:xfrm>
            <a:off x="3107845" y="2668824"/>
            <a:ext cx="246063" cy="307579"/>
          </a:xfrm>
          <a:prstGeom prst="rect">
            <a:avLst/>
          </a:prstGeom>
        </p:spPr>
      </p:pic>
      <p:sp>
        <p:nvSpPr>
          <p:cNvPr id="23" name="Text 4">
            <a:extLst>
              <a:ext uri="{FF2B5EF4-FFF2-40B4-BE49-F238E27FC236}">
                <a16:creationId xmlns:a16="http://schemas.microsoft.com/office/drawing/2014/main" id="{E6A8F787-BBAB-1EEE-DB22-AB8AECC12B12}"/>
              </a:ext>
            </a:extLst>
          </p:cNvPr>
          <p:cNvSpPr/>
          <p:nvPr/>
        </p:nvSpPr>
        <p:spPr>
          <a:xfrm>
            <a:off x="4763013" y="2493406"/>
            <a:ext cx="2187674" cy="273447"/>
          </a:xfrm>
          <a:prstGeom prst="rect">
            <a:avLst/>
          </a:prstGeom>
          <a:noFill/>
          <a:ln/>
        </p:spPr>
        <p:txBody>
          <a:bodyPr wrap="none" lIns="0" tIns="0" rIns="0" bIns="0" rtlCol="0" anchor="t"/>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ts val="2125"/>
              </a:lnSpc>
              <a:spcBef>
                <a:spcPts val="0"/>
              </a:spcBef>
              <a:spcAft>
                <a:spcPts val="0"/>
              </a:spcAft>
              <a:buClrTx/>
              <a:buSzTx/>
              <a:buFontTx/>
              <a:buNone/>
              <a:tabLst/>
              <a:defRPr/>
            </a:pPr>
            <a:r>
              <a:rPr kumimoji="0" lang="en-US" sz="1709" b="1" i="0" u="none" strike="noStrike" kern="1200" cap="none" spc="0" normalizeH="0" baseline="0" noProof="0">
                <a:ln>
                  <a:noFill/>
                </a:ln>
                <a:solidFill>
                  <a:srgbClr val="2B4150"/>
                </a:solidFill>
                <a:effectLst/>
                <a:uLnTx/>
                <a:uFillTx/>
                <a:latin typeface="Arial" panose="020B0604020202020204" pitchFamily="34" charset="0"/>
                <a:ea typeface="MuseoModerno Medium" pitchFamily="34" charset="-122"/>
                <a:cs typeface="Arial" panose="020B0604020202020204" pitchFamily="34" charset="0"/>
              </a:rPr>
              <a:t>Level 2</a:t>
            </a:r>
            <a:endParaRPr kumimoji="0" lang="en-US" sz="1709"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4" name="Text 5">
            <a:extLst>
              <a:ext uri="{FF2B5EF4-FFF2-40B4-BE49-F238E27FC236}">
                <a16:creationId xmlns:a16="http://schemas.microsoft.com/office/drawing/2014/main" id="{BC48F075-BA3D-5A41-A77E-0206A27645CF}"/>
              </a:ext>
            </a:extLst>
          </p:cNvPr>
          <p:cNvSpPr/>
          <p:nvPr/>
        </p:nvSpPr>
        <p:spPr>
          <a:xfrm>
            <a:off x="4763013" y="2871827"/>
            <a:ext cx="4225131" cy="279995"/>
          </a:xfrm>
          <a:prstGeom prst="rect">
            <a:avLst/>
          </a:prstGeom>
          <a:noFill/>
          <a:ln/>
        </p:spPr>
        <p:txBody>
          <a:bodyPr wrap="none" lIns="0" tIns="0" rIns="0" bIns="0" rtlCol="0" anchor="t"/>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ts val="2167"/>
              </a:lnSpc>
              <a:spcBef>
                <a:spcPts val="0"/>
              </a:spcBef>
              <a:spcAft>
                <a:spcPts val="0"/>
              </a:spcAft>
              <a:buClrTx/>
              <a:buSzTx/>
              <a:buFontTx/>
              <a:buNone/>
              <a:tabLst/>
              <a:defRPr/>
            </a:pPr>
            <a:r>
              <a:rPr kumimoji="0" lang="en-US" sz="1375" b="0" i="0" u="none" strike="noStrike" kern="1200" cap="none" spc="0" normalizeH="0" baseline="0" noProof="0">
                <a:ln>
                  <a:noFill/>
                </a:ln>
                <a:solidFill>
                  <a:srgbClr val="2B4150"/>
                </a:solidFill>
                <a:effectLst/>
                <a:uLnTx/>
                <a:uFillTx/>
                <a:latin typeface="Arial" panose="020B0604020202020204" pitchFamily="34" charset="0"/>
                <a:ea typeface="Source Sans Pro" pitchFamily="34" charset="-122"/>
                <a:cs typeface="Arial" panose="020B0604020202020204" pitchFamily="34" charset="0"/>
              </a:rPr>
              <a:t>Conservation/MPA fully integrated into MSP across sectors</a:t>
            </a:r>
            <a:endParaRPr kumimoji="0" lang="en-US" sz="1375"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5" name="Shape 6">
            <a:extLst>
              <a:ext uri="{FF2B5EF4-FFF2-40B4-BE49-F238E27FC236}">
                <a16:creationId xmlns:a16="http://schemas.microsoft.com/office/drawing/2014/main" id="{31F7D3AD-ACBA-FA13-F27A-0B295C84C3C8}"/>
              </a:ext>
            </a:extLst>
          </p:cNvPr>
          <p:cNvSpPr/>
          <p:nvPr/>
        </p:nvSpPr>
        <p:spPr>
          <a:xfrm>
            <a:off x="4631745" y="3340634"/>
            <a:ext cx="6780907" cy="9525"/>
          </a:xfrm>
          <a:prstGeom prst="roundRect">
            <a:avLst>
              <a:gd name="adj" fmla="val 275625"/>
            </a:avLst>
          </a:prstGeom>
          <a:solidFill>
            <a:srgbClr val="D9D4C9"/>
          </a:solidFill>
          <a:ln/>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pt-PT" sz="15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pic>
        <p:nvPicPr>
          <p:cNvPr id="26" name="Image 4" descr="preencoded.png">
            <a:extLst>
              <a:ext uri="{FF2B5EF4-FFF2-40B4-BE49-F238E27FC236}">
                <a16:creationId xmlns:a16="http://schemas.microsoft.com/office/drawing/2014/main" id="{BDF7218C-85EE-EFE0-8016-2E046A1914C8}"/>
              </a:ext>
            </a:extLst>
          </p:cNvPr>
          <p:cNvPicPr>
            <a:picLocks noChangeAspect="1"/>
          </p:cNvPicPr>
          <p:nvPr/>
        </p:nvPicPr>
        <p:blipFill>
          <a:blip r:embed="rId6">
            <a:duotone>
              <a:prstClr val="black"/>
              <a:schemeClr val="accent2">
                <a:lumMod val="60000"/>
                <a:lumOff val="40000"/>
                <a:tint val="45000"/>
                <a:satMod val="400000"/>
              </a:schemeClr>
            </a:duotone>
          </a:blip>
          <a:stretch>
            <a:fillRect/>
          </a:stretch>
        </p:blipFill>
        <p:spPr>
          <a:xfrm>
            <a:off x="1195206" y="3370401"/>
            <a:ext cx="4071442" cy="1008261"/>
          </a:xfrm>
          <a:prstGeom prst="rect">
            <a:avLst/>
          </a:prstGeom>
        </p:spPr>
      </p:pic>
      <p:pic>
        <p:nvPicPr>
          <p:cNvPr id="27" name="Image 5" descr="preencoded.png">
            <a:extLst>
              <a:ext uri="{FF2B5EF4-FFF2-40B4-BE49-F238E27FC236}">
                <a16:creationId xmlns:a16="http://schemas.microsoft.com/office/drawing/2014/main" id="{09E7C90B-1CA7-B3C9-B56D-7CEF1643ED73}"/>
              </a:ext>
            </a:extLst>
          </p:cNvPr>
          <p:cNvPicPr>
            <a:picLocks noChangeAspect="1"/>
          </p:cNvPicPr>
          <p:nvPr/>
        </p:nvPicPr>
        <p:blipFill>
          <a:blip r:embed="rId7"/>
          <a:stretch>
            <a:fillRect/>
          </a:stretch>
        </p:blipFill>
        <p:spPr>
          <a:xfrm>
            <a:off x="3107845" y="3720742"/>
            <a:ext cx="246063" cy="307579"/>
          </a:xfrm>
          <a:prstGeom prst="rect">
            <a:avLst/>
          </a:prstGeom>
        </p:spPr>
      </p:pic>
      <p:sp>
        <p:nvSpPr>
          <p:cNvPr id="28" name="Text 7">
            <a:extLst>
              <a:ext uri="{FF2B5EF4-FFF2-40B4-BE49-F238E27FC236}">
                <a16:creationId xmlns:a16="http://schemas.microsoft.com/office/drawing/2014/main" id="{82C2762C-0989-7416-764E-756B0067B52A}"/>
              </a:ext>
            </a:extLst>
          </p:cNvPr>
          <p:cNvSpPr/>
          <p:nvPr/>
        </p:nvSpPr>
        <p:spPr>
          <a:xfrm>
            <a:off x="5441570" y="3545323"/>
            <a:ext cx="2187674" cy="273447"/>
          </a:xfrm>
          <a:prstGeom prst="rect">
            <a:avLst/>
          </a:prstGeom>
          <a:noFill/>
          <a:ln/>
        </p:spPr>
        <p:txBody>
          <a:bodyPr wrap="none" lIns="0" tIns="0" rIns="0" bIns="0" rtlCol="0" anchor="t"/>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ts val="2125"/>
              </a:lnSpc>
              <a:spcBef>
                <a:spcPts val="0"/>
              </a:spcBef>
              <a:spcAft>
                <a:spcPts val="0"/>
              </a:spcAft>
              <a:buClrTx/>
              <a:buSzTx/>
              <a:buFontTx/>
              <a:buNone/>
              <a:tabLst/>
              <a:defRPr/>
            </a:pPr>
            <a:r>
              <a:rPr kumimoji="0" lang="en-US" sz="1709" b="1" i="0" u="none" strike="noStrike" kern="1200" cap="none" spc="0" normalizeH="0" baseline="0" noProof="0">
                <a:ln>
                  <a:noFill/>
                </a:ln>
                <a:solidFill>
                  <a:srgbClr val="2B4150"/>
                </a:solidFill>
                <a:effectLst/>
                <a:uLnTx/>
                <a:uFillTx/>
                <a:latin typeface="Arial" panose="020B0604020202020204" pitchFamily="34" charset="0"/>
                <a:ea typeface="MuseoModerno Medium" pitchFamily="34" charset="-122"/>
                <a:cs typeface="Arial" panose="020B0604020202020204" pitchFamily="34" charset="0"/>
              </a:rPr>
              <a:t>Level 3</a:t>
            </a:r>
            <a:endParaRPr kumimoji="0" lang="en-US" sz="1709"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9" name="Text 8">
            <a:extLst>
              <a:ext uri="{FF2B5EF4-FFF2-40B4-BE49-F238E27FC236}">
                <a16:creationId xmlns:a16="http://schemas.microsoft.com/office/drawing/2014/main" id="{134504FF-48A3-00D0-21F2-D0498CBC884D}"/>
              </a:ext>
            </a:extLst>
          </p:cNvPr>
          <p:cNvSpPr/>
          <p:nvPr/>
        </p:nvSpPr>
        <p:spPr>
          <a:xfrm>
            <a:off x="5441570" y="3923744"/>
            <a:ext cx="5674717" cy="279995"/>
          </a:xfrm>
          <a:prstGeom prst="rect">
            <a:avLst/>
          </a:prstGeom>
          <a:noFill/>
          <a:ln/>
        </p:spPr>
        <p:txBody>
          <a:bodyPr wrap="none" lIns="0" tIns="0" rIns="0" bIns="0" rtlCol="0" anchor="t"/>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ts val="2167"/>
              </a:lnSpc>
              <a:spcBef>
                <a:spcPts val="0"/>
              </a:spcBef>
              <a:spcAft>
                <a:spcPts val="0"/>
              </a:spcAft>
              <a:buClrTx/>
              <a:buSzTx/>
              <a:buFontTx/>
              <a:buNone/>
              <a:tabLst/>
              <a:defRPr/>
            </a:pPr>
            <a:r>
              <a:rPr kumimoji="0" lang="en-US" sz="1375" b="0" i="0" u="none" strike="noStrike" kern="1200" cap="none" spc="0" normalizeH="0" baseline="0" noProof="0">
                <a:ln>
                  <a:noFill/>
                </a:ln>
                <a:solidFill>
                  <a:srgbClr val="2B4150"/>
                </a:solidFill>
                <a:effectLst/>
                <a:uLnTx/>
                <a:uFillTx/>
                <a:latin typeface="Arial" panose="020B0604020202020204" pitchFamily="34" charset="0"/>
                <a:ea typeface="Source Sans Pro" pitchFamily="34" charset="-122"/>
                <a:cs typeface="Arial" panose="020B0604020202020204" pitchFamily="34" charset="0"/>
              </a:rPr>
              <a:t>Conservation/MPA integrated through SEA or Environmental Spatial Strategies</a:t>
            </a:r>
            <a:endParaRPr kumimoji="0" lang="en-US" sz="1375"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0" name="Shape 9">
            <a:extLst>
              <a:ext uri="{FF2B5EF4-FFF2-40B4-BE49-F238E27FC236}">
                <a16:creationId xmlns:a16="http://schemas.microsoft.com/office/drawing/2014/main" id="{789D561D-45A7-FAEC-39BE-380FFC3EE7DA}"/>
              </a:ext>
            </a:extLst>
          </p:cNvPr>
          <p:cNvSpPr/>
          <p:nvPr/>
        </p:nvSpPr>
        <p:spPr>
          <a:xfrm>
            <a:off x="5310303" y="4392552"/>
            <a:ext cx="6102350" cy="9525"/>
          </a:xfrm>
          <a:prstGeom prst="roundRect">
            <a:avLst>
              <a:gd name="adj" fmla="val 275625"/>
            </a:avLst>
          </a:prstGeom>
          <a:solidFill>
            <a:srgbClr val="D9D4C9"/>
          </a:solidFill>
          <a:ln/>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pt-PT" sz="15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pic>
        <p:nvPicPr>
          <p:cNvPr id="31" name="Image 6" descr="preencoded.png">
            <a:extLst>
              <a:ext uri="{FF2B5EF4-FFF2-40B4-BE49-F238E27FC236}">
                <a16:creationId xmlns:a16="http://schemas.microsoft.com/office/drawing/2014/main" id="{B3A1A600-E204-1EAF-DD02-9BCFEB1EC7FE}"/>
              </a:ext>
            </a:extLst>
          </p:cNvPr>
          <p:cNvPicPr>
            <a:picLocks noChangeAspect="1"/>
          </p:cNvPicPr>
          <p:nvPr/>
        </p:nvPicPr>
        <p:blipFill>
          <a:blip r:embed="rId8">
            <a:duotone>
              <a:prstClr val="black"/>
              <a:schemeClr val="accent6">
                <a:tint val="45000"/>
                <a:satMod val="400000"/>
              </a:schemeClr>
            </a:duotone>
          </a:blip>
          <a:stretch>
            <a:fillRect/>
          </a:stretch>
        </p:blipFill>
        <p:spPr>
          <a:xfrm>
            <a:off x="516648" y="4422318"/>
            <a:ext cx="5428655" cy="1008261"/>
          </a:xfrm>
          <a:prstGeom prst="rect">
            <a:avLst/>
          </a:prstGeom>
        </p:spPr>
      </p:pic>
      <p:pic>
        <p:nvPicPr>
          <p:cNvPr id="32" name="Image 7" descr="preencoded.png">
            <a:extLst>
              <a:ext uri="{FF2B5EF4-FFF2-40B4-BE49-F238E27FC236}">
                <a16:creationId xmlns:a16="http://schemas.microsoft.com/office/drawing/2014/main" id="{FA5940D1-DB9C-744C-F18A-8AD6206C4149}"/>
              </a:ext>
            </a:extLst>
          </p:cNvPr>
          <p:cNvPicPr>
            <a:picLocks noChangeAspect="1"/>
          </p:cNvPicPr>
          <p:nvPr/>
        </p:nvPicPr>
        <p:blipFill>
          <a:blip r:embed="rId9"/>
          <a:stretch>
            <a:fillRect/>
          </a:stretch>
        </p:blipFill>
        <p:spPr>
          <a:xfrm>
            <a:off x="3107944" y="4772659"/>
            <a:ext cx="246063" cy="307579"/>
          </a:xfrm>
          <a:prstGeom prst="rect">
            <a:avLst/>
          </a:prstGeom>
        </p:spPr>
      </p:pic>
      <p:sp>
        <p:nvSpPr>
          <p:cNvPr id="33" name="Text 10">
            <a:extLst>
              <a:ext uri="{FF2B5EF4-FFF2-40B4-BE49-F238E27FC236}">
                <a16:creationId xmlns:a16="http://schemas.microsoft.com/office/drawing/2014/main" id="{92621848-1778-2FAC-0E1C-0A4CB993E047}"/>
              </a:ext>
            </a:extLst>
          </p:cNvPr>
          <p:cNvSpPr/>
          <p:nvPr/>
        </p:nvSpPr>
        <p:spPr>
          <a:xfrm>
            <a:off x="6120226" y="4597240"/>
            <a:ext cx="2187674" cy="273447"/>
          </a:xfrm>
          <a:prstGeom prst="rect">
            <a:avLst/>
          </a:prstGeom>
          <a:noFill/>
          <a:ln/>
        </p:spPr>
        <p:txBody>
          <a:bodyPr wrap="none" lIns="0" tIns="0" rIns="0" bIns="0" rtlCol="0" anchor="t"/>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ts val="2125"/>
              </a:lnSpc>
              <a:spcBef>
                <a:spcPts val="0"/>
              </a:spcBef>
              <a:spcAft>
                <a:spcPts val="0"/>
              </a:spcAft>
              <a:buClrTx/>
              <a:buSzTx/>
              <a:buFontTx/>
              <a:buNone/>
              <a:tabLst/>
              <a:defRPr/>
            </a:pPr>
            <a:r>
              <a:rPr kumimoji="0" lang="en-US" sz="1709" b="1" i="0" u="none" strike="noStrike" kern="1200" cap="none" spc="0" normalizeH="0" baseline="0" noProof="0">
                <a:ln>
                  <a:noFill/>
                </a:ln>
                <a:solidFill>
                  <a:srgbClr val="2B4150"/>
                </a:solidFill>
                <a:effectLst/>
                <a:uLnTx/>
                <a:uFillTx/>
                <a:latin typeface="Arial" panose="020B0604020202020204" pitchFamily="34" charset="0"/>
                <a:ea typeface="MuseoModerno Medium" pitchFamily="34" charset="-122"/>
                <a:cs typeface="Arial" panose="020B0604020202020204" pitchFamily="34" charset="0"/>
              </a:rPr>
              <a:t>Level 4</a:t>
            </a:r>
            <a:endParaRPr kumimoji="0" lang="en-US" sz="1709"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4" name="Text 11">
            <a:extLst>
              <a:ext uri="{FF2B5EF4-FFF2-40B4-BE49-F238E27FC236}">
                <a16:creationId xmlns:a16="http://schemas.microsoft.com/office/drawing/2014/main" id="{5AA3EBF9-E358-BD80-D531-A14B1AFE2011}"/>
              </a:ext>
            </a:extLst>
          </p:cNvPr>
          <p:cNvSpPr/>
          <p:nvPr/>
        </p:nvSpPr>
        <p:spPr>
          <a:xfrm>
            <a:off x="6120226" y="4975661"/>
            <a:ext cx="3050382" cy="279995"/>
          </a:xfrm>
          <a:prstGeom prst="rect">
            <a:avLst/>
          </a:prstGeom>
          <a:noFill/>
          <a:ln/>
        </p:spPr>
        <p:txBody>
          <a:bodyPr wrap="none" lIns="0" tIns="0" rIns="0" bIns="0" rtlCol="0" anchor="t"/>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ts val="2167"/>
              </a:lnSpc>
              <a:spcBef>
                <a:spcPts val="0"/>
              </a:spcBef>
              <a:spcAft>
                <a:spcPts val="0"/>
              </a:spcAft>
              <a:buClrTx/>
              <a:buSzTx/>
              <a:buFontTx/>
              <a:buNone/>
              <a:tabLst/>
              <a:defRPr/>
            </a:pPr>
            <a:r>
              <a:rPr kumimoji="0" lang="en-US" sz="1375" b="0" i="0" u="none" strike="noStrike" kern="1200" cap="none" spc="0" normalizeH="0" baseline="0" noProof="0">
                <a:ln>
                  <a:noFill/>
                </a:ln>
                <a:solidFill>
                  <a:srgbClr val="2B4150"/>
                </a:solidFill>
                <a:effectLst/>
                <a:uLnTx/>
                <a:uFillTx/>
                <a:latin typeface="Arial" panose="020B0604020202020204" pitchFamily="34" charset="0"/>
                <a:ea typeface="Source Sans Pro" pitchFamily="34" charset="-122"/>
                <a:cs typeface="Arial" panose="020B0604020202020204" pitchFamily="34" charset="0"/>
              </a:rPr>
              <a:t>Conservation/MPA is a layer/sector in MSP</a:t>
            </a:r>
            <a:endParaRPr kumimoji="0" lang="en-US" sz="1375"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086247675"/>
      </p:ext>
    </p:extLst>
  </p:cSld>
  <p:clrMapOvr>
    <a:masterClrMapping/>
  </p:clrMapOvr>
  <p:transition>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descr="Picture 6"/>
          <p:cNvSpPr/>
          <p:nvPr/>
        </p:nvSpPr>
        <p:spPr>
          <a:xfrm>
            <a:off x="801715" y="6278009"/>
            <a:ext cx="689167" cy="463679"/>
          </a:xfrm>
          <a:custGeom>
            <a:avLst/>
            <a:gdLst/>
            <a:ahLst/>
            <a:cxnLst/>
            <a:rect l="l" t="t" r="r" b="b"/>
            <a:pathLst>
              <a:path w="1033751" h="695518">
                <a:moveTo>
                  <a:pt x="0" y="0"/>
                </a:moveTo>
                <a:lnTo>
                  <a:pt x="1033751" y="0"/>
                </a:lnTo>
                <a:lnTo>
                  <a:pt x="1033751" y="695518"/>
                </a:lnTo>
                <a:lnTo>
                  <a:pt x="0" y="695518"/>
                </a:lnTo>
                <a:lnTo>
                  <a:pt x="0" y="0"/>
                </a:lnTo>
                <a:close/>
              </a:path>
            </a:pathLst>
          </a:custGeom>
          <a:blipFill>
            <a:blip r:embed="rId2"/>
            <a:stretch>
              <a:fillRect l="-3188" r="-3188"/>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pt-PT" sz="800"/>
          </a:p>
        </p:txBody>
      </p:sp>
      <p:sp>
        <p:nvSpPr>
          <p:cNvPr id="3" name="Freeform 3" descr="Picture 18"/>
          <p:cNvSpPr/>
          <p:nvPr/>
        </p:nvSpPr>
        <p:spPr>
          <a:xfrm>
            <a:off x="831851" y="6278007"/>
            <a:ext cx="659031" cy="443588"/>
          </a:xfrm>
          <a:custGeom>
            <a:avLst/>
            <a:gdLst/>
            <a:ahLst/>
            <a:cxnLst/>
            <a:rect l="l" t="t" r="r" b="b"/>
            <a:pathLst>
              <a:path w="988547" h="665382">
                <a:moveTo>
                  <a:pt x="0" y="0"/>
                </a:moveTo>
                <a:lnTo>
                  <a:pt x="988547" y="0"/>
                </a:lnTo>
                <a:lnTo>
                  <a:pt x="988547" y="665383"/>
                </a:lnTo>
                <a:lnTo>
                  <a:pt x="0" y="665383"/>
                </a:lnTo>
                <a:lnTo>
                  <a:pt x="0" y="0"/>
                </a:lnTo>
                <a:close/>
              </a:path>
            </a:pathLst>
          </a:custGeom>
          <a:blipFill>
            <a:blip r:embed="rId3"/>
            <a:stretch>
              <a:fillRect l="-3070" r="-3070"/>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pt-PT" sz="800"/>
          </a:p>
        </p:txBody>
      </p:sp>
      <p:sp>
        <p:nvSpPr>
          <p:cNvPr id="4" name="Freeform 4" descr="Picture 20"/>
          <p:cNvSpPr/>
          <p:nvPr/>
        </p:nvSpPr>
        <p:spPr>
          <a:xfrm>
            <a:off x="10365231" y="5726596"/>
            <a:ext cx="994919" cy="1141390"/>
          </a:xfrm>
          <a:custGeom>
            <a:avLst/>
            <a:gdLst/>
            <a:ahLst/>
            <a:cxnLst/>
            <a:rect l="l" t="t" r="r" b="b"/>
            <a:pathLst>
              <a:path w="1492379" h="1712085">
                <a:moveTo>
                  <a:pt x="0" y="0"/>
                </a:moveTo>
                <a:lnTo>
                  <a:pt x="1492379" y="0"/>
                </a:lnTo>
                <a:lnTo>
                  <a:pt x="1492379" y="1712085"/>
                </a:lnTo>
                <a:lnTo>
                  <a:pt x="0" y="1712085"/>
                </a:lnTo>
                <a:lnTo>
                  <a:pt x="0" y="0"/>
                </a:lnTo>
                <a:close/>
              </a:path>
            </a:pathLst>
          </a:custGeom>
          <a:blipFill>
            <a:blip r:embed="rId4"/>
            <a:stretch>
              <a:fillRect t="-227" b="-227"/>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pt-PT" sz="800"/>
          </a:p>
        </p:txBody>
      </p:sp>
      <p:grpSp>
        <p:nvGrpSpPr>
          <p:cNvPr id="5" name="Group 5"/>
          <p:cNvGrpSpPr/>
          <p:nvPr/>
        </p:nvGrpSpPr>
        <p:grpSpPr>
          <a:xfrm>
            <a:off x="-127000" y="-2310"/>
            <a:ext cx="12446000" cy="254001"/>
            <a:chOff x="0" y="0"/>
            <a:chExt cx="24892000" cy="508002"/>
          </a:xfrm>
        </p:grpSpPr>
        <p:sp>
          <p:nvSpPr>
            <p:cNvPr id="6" name="Freeform 6"/>
            <p:cNvSpPr/>
            <p:nvPr/>
          </p:nvSpPr>
          <p:spPr>
            <a:xfrm>
              <a:off x="254000" y="0"/>
              <a:ext cx="24384000" cy="508000"/>
            </a:xfrm>
            <a:custGeom>
              <a:avLst/>
              <a:gdLst/>
              <a:ahLst/>
              <a:cxnLst/>
              <a:rect l="l" t="t" r="r" b="b"/>
              <a:pathLst>
                <a:path w="24384000" h="508000">
                  <a:moveTo>
                    <a:pt x="0" y="0"/>
                  </a:moveTo>
                  <a:lnTo>
                    <a:pt x="24384000" y="0"/>
                  </a:lnTo>
                  <a:lnTo>
                    <a:pt x="24384000" y="508000"/>
                  </a:lnTo>
                  <a:lnTo>
                    <a:pt x="0" y="508000"/>
                  </a:lnTo>
                  <a:close/>
                </a:path>
              </a:pathLst>
            </a:custGeom>
            <a:solidFill>
              <a:srgbClr val="39BBA6"/>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pt-PT" sz="800"/>
            </a:p>
          </p:txBody>
        </p:sp>
      </p:grpSp>
      <p:grpSp>
        <p:nvGrpSpPr>
          <p:cNvPr id="7" name="Group 7"/>
          <p:cNvGrpSpPr/>
          <p:nvPr/>
        </p:nvGrpSpPr>
        <p:grpSpPr>
          <a:xfrm>
            <a:off x="1569270" y="6300001"/>
            <a:ext cx="5951328" cy="404371"/>
            <a:chOff x="0" y="0"/>
            <a:chExt cx="11902656" cy="808742"/>
          </a:xfrm>
        </p:grpSpPr>
        <p:sp>
          <p:nvSpPr>
            <p:cNvPr id="8" name="Freeform 8"/>
            <p:cNvSpPr/>
            <p:nvPr/>
          </p:nvSpPr>
          <p:spPr>
            <a:xfrm>
              <a:off x="0" y="0"/>
              <a:ext cx="11902656" cy="808742"/>
            </a:xfrm>
            <a:custGeom>
              <a:avLst/>
              <a:gdLst/>
              <a:ahLst/>
              <a:cxnLst/>
              <a:rect l="l" t="t" r="r" b="b"/>
              <a:pathLst>
                <a:path w="11902656" h="808742">
                  <a:moveTo>
                    <a:pt x="0" y="0"/>
                  </a:moveTo>
                  <a:lnTo>
                    <a:pt x="11902656" y="0"/>
                  </a:lnTo>
                  <a:lnTo>
                    <a:pt x="11902656" y="808742"/>
                  </a:lnTo>
                  <a:lnTo>
                    <a:pt x="0" y="808742"/>
                  </a:lnTo>
                  <a:close/>
                </a:path>
              </a:pathLst>
            </a:custGeom>
            <a:solidFill>
              <a:srgbClr val="000000">
                <a:alpha val="0"/>
              </a:srgbClr>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pt-PT" sz="800"/>
            </a:p>
          </p:txBody>
        </p:sp>
        <p:sp>
          <p:nvSpPr>
            <p:cNvPr id="9" name="TextBox 9"/>
            <p:cNvSpPr txBox="1"/>
            <p:nvPr/>
          </p:nvSpPr>
          <p:spPr>
            <a:xfrm>
              <a:off x="0" y="-38100"/>
              <a:ext cx="11902656" cy="846842"/>
            </a:xfrm>
            <a:prstGeom prst="rect">
              <a:avLst/>
            </a:prstGeom>
          </p:spPr>
          <p:txBody>
            <a:bodyPr lIns="0" tIns="0" rIns="0" bIns="0" rtlCol="0" anchor="t"/>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1320"/>
                </a:lnSpc>
              </a:pPr>
              <a:r>
                <a:rPr lang="en-US" sz="1100">
                  <a:solidFill>
                    <a:srgbClr val="1F3F75"/>
                  </a:solidFill>
                  <a:latin typeface="Arial"/>
                  <a:ea typeface="Arial"/>
                  <a:cs typeface="Arial"/>
                  <a:sym typeface="Arial"/>
                </a:rPr>
                <a:t>This project is funded by the European Union. The content of this presentation are the sole responsibility of the author(s) and do not necessarily reflect the views of the European Union</a:t>
              </a:r>
            </a:p>
          </p:txBody>
        </p:sp>
      </p:grpSp>
      <p:sp>
        <p:nvSpPr>
          <p:cNvPr id="10" name="Freeform 10"/>
          <p:cNvSpPr/>
          <p:nvPr/>
        </p:nvSpPr>
        <p:spPr>
          <a:xfrm>
            <a:off x="1856729" y="86758"/>
            <a:ext cx="8478543" cy="6210533"/>
          </a:xfrm>
          <a:custGeom>
            <a:avLst/>
            <a:gdLst/>
            <a:ahLst/>
            <a:cxnLst/>
            <a:rect l="l" t="t" r="r" b="b"/>
            <a:pathLst>
              <a:path w="12717815" h="9315800">
                <a:moveTo>
                  <a:pt x="0" y="0"/>
                </a:moveTo>
                <a:lnTo>
                  <a:pt x="12717816" y="0"/>
                </a:lnTo>
                <a:lnTo>
                  <a:pt x="12717816" y="9315799"/>
                </a:lnTo>
                <a:lnTo>
                  <a:pt x="0" y="9315799"/>
                </a:lnTo>
                <a:lnTo>
                  <a:pt x="0" y="0"/>
                </a:lnTo>
                <a:close/>
              </a:path>
            </a:pathLst>
          </a:custGeom>
          <a:blipFill>
            <a:blip r:embed="rId5"/>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pt-PT" sz="800"/>
          </a:p>
        </p:txBody>
      </p:sp>
    </p:spTree>
  </p:cSld>
  <p:clrMapOvr>
    <a:masterClrMapping/>
  </p:clrMapOvr>
  <p:transition>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B389CF-1CA4-F40A-7B9A-897969A744D7}"/>
            </a:ext>
          </a:extLst>
        </p:cNvPr>
        <p:cNvGrpSpPr/>
        <p:nvPr/>
      </p:nvGrpSpPr>
      <p:grpSpPr>
        <a:xfrm>
          <a:off x="0" y="0"/>
          <a:ext cx="0" cy="0"/>
          <a:chOff x="0" y="0"/>
          <a:chExt cx="0" cy="0"/>
        </a:xfrm>
      </p:grpSpPr>
      <p:grpSp>
        <p:nvGrpSpPr>
          <p:cNvPr id="12" name="Group 12">
            <a:extLst>
              <a:ext uri="{FF2B5EF4-FFF2-40B4-BE49-F238E27FC236}">
                <a16:creationId xmlns:a16="http://schemas.microsoft.com/office/drawing/2014/main" id="{D80232EA-8783-641F-E523-CEE44CBBF6F0}"/>
              </a:ext>
            </a:extLst>
          </p:cNvPr>
          <p:cNvGrpSpPr/>
          <p:nvPr/>
        </p:nvGrpSpPr>
        <p:grpSpPr>
          <a:xfrm>
            <a:off x="838560" y="228866"/>
            <a:ext cx="10514880" cy="1105833"/>
            <a:chOff x="0" y="0"/>
            <a:chExt cx="21029760" cy="2211665"/>
          </a:xfrm>
        </p:grpSpPr>
        <p:sp>
          <p:nvSpPr>
            <p:cNvPr id="13" name="Freeform 13">
              <a:extLst>
                <a:ext uri="{FF2B5EF4-FFF2-40B4-BE49-F238E27FC236}">
                  <a16:creationId xmlns:a16="http://schemas.microsoft.com/office/drawing/2014/main" id="{7661A4DB-E3FF-A9A8-8D0C-BE850648D2A3}"/>
                </a:ext>
              </a:extLst>
            </p:cNvPr>
            <p:cNvSpPr/>
            <p:nvPr/>
          </p:nvSpPr>
          <p:spPr>
            <a:xfrm>
              <a:off x="0" y="0"/>
              <a:ext cx="21029760" cy="2211665"/>
            </a:xfrm>
            <a:custGeom>
              <a:avLst/>
              <a:gdLst/>
              <a:ahLst/>
              <a:cxnLst/>
              <a:rect l="l" t="t" r="r" b="b"/>
              <a:pathLst>
                <a:path w="21029760" h="2211665">
                  <a:moveTo>
                    <a:pt x="0" y="0"/>
                  </a:moveTo>
                  <a:lnTo>
                    <a:pt x="21029760" y="0"/>
                  </a:lnTo>
                  <a:lnTo>
                    <a:pt x="21029760" y="2211665"/>
                  </a:lnTo>
                  <a:lnTo>
                    <a:pt x="0" y="2211665"/>
                  </a:lnTo>
                  <a:close/>
                </a:path>
              </a:pathLst>
            </a:custGeom>
            <a:solidFill>
              <a:srgbClr val="000000">
                <a:alpha val="0"/>
              </a:srgbClr>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pt-PT" sz="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4" name="TextBox 14">
              <a:extLst>
                <a:ext uri="{FF2B5EF4-FFF2-40B4-BE49-F238E27FC236}">
                  <a16:creationId xmlns:a16="http://schemas.microsoft.com/office/drawing/2014/main" id="{0EE2DEF8-CEDF-F752-7B4E-AFD9FDBFE053}"/>
                </a:ext>
              </a:extLst>
            </p:cNvPr>
            <p:cNvSpPr txBox="1"/>
            <p:nvPr/>
          </p:nvSpPr>
          <p:spPr>
            <a:xfrm>
              <a:off x="0" y="57150"/>
              <a:ext cx="21029760" cy="2154515"/>
            </a:xfrm>
            <a:prstGeom prst="rect">
              <a:avLst/>
            </a:prstGeom>
          </p:spPr>
          <p:txBody>
            <a:bodyPr lIns="0" tIns="0" rIns="0" bIns="0"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609539" rtl="0" eaLnBrk="1" fontAlgn="auto" latinLnBrk="0" hangingPunct="1">
                <a:lnSpc>
                  <a:spcPts val="3694"/>
                </a:lnSpc>
                <a:spcBef>
                  <a:spcPts val="0"/>
                </a:spcBef>
                <a:spcAft>
                  <a:spcPts val="0"/>
                </a:spcAft>
                <a:buClrTx/>
                <a:buSzTx/>
                <a:buFontTx/>
                <a:buNone/>
                <a:tabLst/>
                <a:defRPr/>
              </a:pPr>
              <a:r>
                <a:rPr kumimoji="0" lang="en-US" sz="3420" b="1" i="0" u="none" strike="noStrike" kern="1200" cap="none" spc="0" normalizeH="0" baseline="0" noProof="0">
                  <a:ln>
                    <a:noFill/>
                  </a:ln>
                  <a:solidFill>
                    <a:srgbClr val="1E3D74"/>
                  </a:solidFill>
                  <a:effectLst/>
                  <a:uLnTx/>
                  <a:uFillTx/>
                  <a:latin typeface="Arial" panose="020B0604020202020204" pitchFamily="34" charset="0"/>
                  <a:ea typeface="Aptos Bold"/>
                  <a:cs typeface="Arial" panose="020B0604020202020204" pitchFamily="34" charset="0"/>
                  <a:sym typeface="Aptos Bold"/>
                </a:rPr>
                <a:t>Major Gaps, Weaknesses and Threats to Integration in Each Key Level</a:t>
              </a:r>
              <a:r>
                <a:rPr kumimoji="0" lang="en-US" sz="3420" b="0" i="0" u="none" strike="noStrike" kern="1200" cap="none" spc="0" normalizeH="0" baseline="0" noProof="0">
                  <a:ln>
                    <a:noFill/>
                  </a:ln>
                  <a:solidFill>
                    <a:srgbClr val="1E3D74"/>
                  </a:solidFill>
                  <a:effectLst/>
                  <a:uLnTx/>
                  <a:uFillTx/>
                  <a:latin typeface="Arial" panose="020B0604020202020204" pitchFamily="34" charset="0"/>
                  <a:ea typeface="Aptos"/>
                  <a:cs typeface="Arial" panose="020B0604020202020204" pitchFamily="34" charset="0"/>
                  <a:sym typeface="Aptos"/>
                </a:rPr>
                <a:t> </a:t>
              </a:r>
            </a:p>
          </p:txBody>
        </p:sp>
      </p:grpSp>
      <p:sp>
        <p:nvSpPr>
          <p:cNvPr id="15" name="Freeform 15">
            <a:extLst>
              <a:ext uri="{FF2B5EF4-FFF2-40B4-BE49-F238E27FC236}">
                <a16:creationId xmlns:a16="http://schemas.microsoft.com/office/drawing/2014/main" id="{6C7D55BC-6BE5-D9EC-CB7A-6612C2E93FB4}"/>
              </a:ext>
            </a:extLst>
          </p:cNvPr>
          <p:cNvSpPr/>
          <p:nvPr/>
        </p:nvSpPr>
        <p:spPr>
          <a:xfrm>
            <a:off x="3052807" y="1334699"/>
            <a:ext cx="1026499" cy="1026499"/>
          </a:xfrm>
          <a:custGeom>
            <a:avLst/>
            <a:gdLst/>
            <a:ahLst/>
            <a:cxnLst/>
            <a:rect l="l" t="t" r="r" b="b"/>
            <a:pathLst>
              <a:path w="1539748" h="1539748">
                <a:moveTo>
                  <a:pt x="0" y="0"/>
                </a:moveTo>
                <a:lnTo>
                  <a:pt x="1539748" y="0"/>
                </a:lnTo>
                <a:lnTo>
                  <a:pt x="1539748" y="1539748"/>
                </a:lnTo>
                <a:lnTo>
                  <a:pt x="0" y="153974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pt-PT" sz="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6" name="TextBox 16">
            <a:extLst>
              <a:ext uri="{FF2B5EF4-FFF2-40B4-BE49-F238E27FC236}">
                <a16:creationId xmlns:a16="http://schemas.microsoft.com/office/drawing/2014/main" id="{BAFCEA2D-8DE7-4BDA-473A-595E4F535F14}"/>
              </a:ext>
            </a:extLst>
          </p:cNvPr>
          <p:cNvSpPr txBox="1"/>
          <p:nvPr/>
        </p:nvSpPr>
        <p:spPr>
          <a:xfrm>
            <a:off x="2480959" y="2555997"/>
            <a:ext cx="2219444" cy="1227799"/>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609539" rtl="0" eaLnBrk="1" fontAlgn="auto" latinLnBrk="0" hangingPunct="1">
              <a:lnSpc>
                <a:spcPts val="2409"/>
              </a:lnSpc>
              <a:spcBef>
                <a:spcPct val="0"/>
              </a:spcBef>
              <a:spcAft>
                <a:spcPts val="0"/>
              </a:spcAft>
              <a:buClrTx/>
              <a:buSzTx/>
              <a:buFontTx/>
              <a:buNone/>
              <a:tabLst/>
              <a:defRPr/>
            </a:pPr>
            <a:r>
              <a:rPr kumimoji="0" lang="en-US" sz="2231" b="0" i="0" u="none" strike="noStrike" kern="1200" cap="none" spc="0" normalizeH="0" baseline="0" noProof="0">
                <a:ln>
                  <a:noFill/>
                </a:ln>
                <a:solidFill>
                  <a:srgbClr val="000000"/>
                </a:solidFill>
                <a:effectLst/>
                <a:uLnTx/>
                <a:uFillTx/>
                <a:latin typeface="Arial" panose="020B0604020202020204" pitchFamily="34" charset="0"/>
                <a:ea typeface="Aptos"/>
                <a:cs typeface="Arial" panose="020B0604020202020204" pitchFamily="34" charset="0"/>
                <a:sym typeface="Aptos"/>
              </a:rPr>
              <a:t>Varying levels of coordination between MPA and MSP</a:t>
            </a:r>
          </a:p>
        </p:txBody>
      </p:sp>
      <p:sp>
        <p:nvSpPr>
          <p:cNvPr id="17" name="Freeform 17">
            <a:extLst>
              <a:ext uri="{FF2B5EF4-FFF2-40B4-BE49-F238E27FC236}">
                <a16:creationId xmlns:a16="http://schemas.microsoft.com/office/drawing/2014/main" id="{F7072CDC-5AE4-5CBE-1C2A-616C86464D77}"/>
              </a:ext>
            </a:extLst>
          </p:cNvPr>
          <p:cNvSpPr/>
          <p:nvPr/>
        </p:nvSpPr>
        <p:spPr>
          <a:xfrm>
            <a:off x="4818686" y="3541523"/>
            <a:ext cx="1534587" cy="1534587"/>
          </a:xfrm>
          <a:custGeom>
            <a:avLst/>
            <a:gdLst/>
            <a:ahLst/>
            <a:cxnLst/>
            <a:rect l="l" t="t" r="r" b="b"/>
            <a:pathLst>
              <a:path w="2301881" h="2301881">
                <a:moveTo>
                  <a:pt x="0" y="0"/>
                </a:moveTo>
                <a:lnTo>
                  <a:pt x="2301881" y="0"/>
                </a:lnTo>
                <a:lnTo>
                  <a:pt x="2301881" y="2301881"/>
                </a:lnTo>
                <a:lnTo>
                  <a:pt x="0" y="230188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pt-PT" sz="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8" name="TextBox 18">
            <a:extLst>
              <a:ext uri="{FF2B5EF4-FFF2-40B4-BE49-F238E27FC236}">
                <a16:creationId xmlns:a16="http://schemas.microsoft.com/office/drawing/2014/main" id="{D0A76602-FE2F-3649-B5A8-96EF4DE864AF}"/>
              </a:ext>
            </a:extLst>
          </p:cNvPr>
          <p:cNvSpPr txBox="1"/>
          <p:nvPr/>
        </p:nvSpPr>
        <p:spPr>
          <a:xfrm>
            <a:off x="4296286" y="5183726"/>
            <a:ext cx="2579386" cy="618199"/>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609539" rtl="0" eaLnBrk="1" fontAlgn="auto" latinLnBrk="0" hangingPunct="1">
              <a:lnSpc>
                <a:spcPts val="2409"/>
              </a:lnSpc>
              <a:spcBef>
                <a:spcPct val="0"/>
              </a:spcBef>
              <a:spcAft>
                <a:spcPts val="0"/>
              </a:spcAft>
              <a:buClrTx/>
              <a:buSzTx/>
              <a:buFontTx/>
              <a:buNone/>
              <a:tabLst/>
              <a:defRPr/>
            </a:pPr>
            <a:r>
              <a:rPr kumimoji="0" lang="en-US" sz="2231" b="0" i="0" u="none" strike="noStrike" kern="1200" cap="none" spc="0" normalizeH="0" baseline="0" noProof="0">
                <a:ln>
                  <a:noFill/>
                </a:ln>
                <a:solidFill>
                  <a:srgbClr val="000000"/>
                </a:solidFill>
                <a:effectLst/>
                <a:uLnTx/>
                <a:uFillTx/>
                <a:latin typeface="Arial" panose="020B0604020202020204" pitchFamily="34" charset="0"/>
                <a:ea typeface="Aptos"/>
                <a:cs typeface="Arial" panose="020B0604020202020204" pitchFamily="34" charset="0"/>
                <a:sym typeface="Aptos"/>
              </a:rPr>
              <a:t>Legal and Structural Distinctions</a:t>
            </a:r>
          </a:p>
        </p:txBody>
      </p:sp>
      <p:sp>
        <p:nvSpPr>
          <p:cNvPr id="19" name="Freeform 19">
            <a:extLst>
              <a:ext uri="{FF2B5EF4-FFF2-40B4-BE49-F238E27FC236}">
                <a16:creationId xmlns:a16="http://schemas.microsoft.com/office/drawing/2014/main" id="{5C6AC56D-DD77-009A-56B8-6E2D9D37AD69}"/>
              </a:ext>
            </a:extLst>
          </p:cNvPr>
          <p:cNvSpPr/>
          <p:nvPr/>
        </p:nvSpPr>
        <p:spPr>
          <a:xfrm>
            <a:off x="7742577" y="3541523"/>
            <a:ext cx="1616803" cy="1616803"/>
          </a:xfrm>
          <a:custGeom>
            <a:avLst/>
            <a:gdLst/>
            <a:ahLst/>
            <a:cxnLst/>
            <a:rect l="l" t="t" r="r" b="b"/>
            <a:pathLst>
              <a:path w="2425205" h="2425205">
                <a:moveTo>
                  <a:pt x="0" y="0"/>
                </a:moveTo>
                <a:lnTo>
                  <a:pt x="2425206" y="0"/>
                </a:lnTo>
                <a:lnTo>
                  <a:pt x="2425206" y="2425205"/>
                </a:lnTo>
                <a:lnTo>
                  <a:pt x="0" y="2425205"/>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pt-PT" sz="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 name="TextBox 20">
            <a:extLst>
              <a:ext uri="{FF2B5EF4-FFF2-40B4-BE49-F238E27FC236}">
                <a16:creationId xmlns:a16="http://schemas.microsoft.com/office/drawing/2014/main" id="{E97067A7-34EF-8D4C-81D9-F7177137ECDF}"/>
              </a:ext>
            </a:extLst>
          </p:cNvPr>
          <p:cNvSpPr txBox="1"/>
          <p:nvPr/>
        </p:nvSpPr>
        <p:spPr>
          <a:xfrm>
            <a:off x="7163663" y="5249423"/>
            <a:ext cx="2774632" cy="618199"/>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609539" rtl="0" eaLnBrk="1" fontAlgn="auto" latinLnBrk="0" hangingPunct="1">
              <a:lnSpc>
                <a:spcPts val="2409"/>
              </a:lnSpc>
              <a:spcBef>
                <a:spcPct val="0"/>
              </a:spcBef>
              <a:spcAft>
                <a:spcPts val="0"/>
              </a:spcAft>
              <a:buClrTx/>
              <a:buSzTx/>
              <a:buFontTx/>
              <a:buNone/>
              <a:tabLst/>
              <a:defRPr/>
            </a:pPr>
            <a:r>
              <a:rPr kumimoji="0" lang="en-US" sz="2231" b="0" i="0" u="none" strike="noStrike" kern="1200" cap="none" spc="0" normalizeH="0" baseline="0" noProof="0">
                <a:ln>
                  <a:noFill/>
                </a:ln>
                <a:solidFill>
                  <a:srgbClr val="000000"/>
                </a:solidFill>
                <a:effectLst/>
                <a:uLnTx/>
                <a:uFillTx/>
                <a:latin typeface="Arial" panose="020B0604020202020204" pitchFamily="34" charset="0"/>
                <a:ea typeface="Aptos"/>
                <a:cs typeface="Arial" panose="020B0604020202020204" pitchFamily="34" charset="0"/>
                <a:sym typeface="Aptos"/>
              </a:rPr>
              <a:t>Stakeholder Engagement</a:t>
            </a:r>
          </a:p>
        </p:txBody>
      </p:sp>
      <p:sp>
        <p:nvSpPr>
          <p:cNvPr id="21" name="Freeform 21">
            <a:extLst>
              <a:ext uri="{FF2B5EF4-FFF2-40B4-BE49-F238E27FC236}">
                <a16:creationId xmlns:a16="http://schemas.microsoft.com/office/drawing/2014/main" id="{8852EF7D-C9B2-1085-8334-B235D589DBEB}"/>
              </a:ext>
            </a:extLst>
          </p:cNvPr>
          <p:cNvSpPr/>
          <p:nvPr/>
        </p:nvSpPr>
        <p:spPr>
          <a:xfrm>
            <a:off x="9585835" y="1495986"/>
            <a:ext cx="1371600" cy="1371600"/>
          </a:xfrm>
          <a:custGeom>
            <a:avLst/>
            <a:gdLst/>
            <a:ahLst/>
            <a:cxnLst/>
            <a:rect l="l" t="t" r="r" b="b"/>
            <a:pathLst>
              <a:path w="2057400" h="2057400">
                <a:moveTo>
                  <a:pt x="0" y="0"/>
                </a:moveTo>
                <a:lnTo>
                  <a:pt x="2057400" y="0"/>
                </a:lnTo>
                <a:lnTo>
                  <a:pt x="2057400" y="2057400"/>
                </a:lnTo>
                <a:lnTo>
                  <a:pt x="0" y="205740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pt-PT" sz="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2" name="TextBox 22">
            <a:extLst>
              <a:ext uri="{FF2B5EF4-FFF2-40B4-BE49-F238E27FC236}">
                <a16:creationId xmlns:a16="http://schemas.microsoft.com/office/drawing/2014/main" id="{F508C0D0-D794-53FC-D866-E54E9701D9C6}"/>
              </a:ext>
            </a:extLst>
          </p:cNvPr>
          <p:cNvSpPr txBox="1"/>
          <p:nvPr/>
        </p:nvSpPr>
        <p:spPr>
          <a:xfrm>
            <a:off x="9094197" y="3004309"/>
            <a:ext cx="2354877" cy="618199"/>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609539" rtl="0" eaLnBrk="1" fontAlgn="auto" latinLnBrk="0" hangingPunct="1">
              <a:lnSpc>
                <a:spcPts val="2409"/>
              </a:lnSpc>
              <a:spcBef>
                <a:spcPct val="0"/>
              </a:spcBef>
              <a:spcAft>
                <a:spcPts val="0"/>
              </a:spcAft>
              <a:buClrTx/>
              <a:buSzTx/>
              <a:buFontTx/>
              <a:buNone/>
              <a:tabLst/>
              <a:defRPr/>
            </a:pPr>
            <a:r>
              <a:rPr kumimoji="0" lang="en-US" sz="2231" b="0" i="0" u="none" strike="noStrike" kern="1200" cap="none" spc="0" normalizeH="0" baseline="0" noProof="0">
                <a:ln>
                  <a:noFill/>
                </a:ln>
                <a:solidFill>
                  <a:srgbClr val="000000"/>
                </a:solidFill>
                <a:effectLst/>
                <a:uLnTx/>
                <a:uFillTx/>
                <a:latin typeface="Arial" panose="020B0604020202020204" pitchFamily="34" charset="0"/>
                <a:ea typeface="Aptos"/>
                <a:cs typeface="Arial" panose="020B0604020202020204" pitchFamily="34" charset="0"/>
                <a:sym typeface="Aptos"/>
              </a:rPr>
              <a:t>Lack of Clear Guidance</a:t>
            </a:r>
          </a:p>
        </p:txBody>
      </p:sp>
      <p:sp>
        <p:nvSpPr>
          <p:cNvPr id="23" name="Freeform 23">
            <a:extLst>
              <a:ext uri="{FF2B5EF4-FFF2-40B4-BE49-F238E27FC236}">
                <a16:creationId xmlns:a16="http://schemas.microsoft.com/office/drawing/2014/main" id="{464771DC-699D-F54D-D707-711AE8E62648}"/>
              </a:ext>
            </a:extLst>
          </p:cNvPr>
          <p:cNvSpPr/>
          <p:nvPr/>
        </p:nvSpPr>
        <p:spPr>
          <a:xfrm>
            <a:off x="6299351" y="1444187"/>
            <a:ext cx="1195898" cy="1195898"/>
          </a:xfrm>
          <a:custGeom>
            <a:avLst/>
            <a:gdLst/>
            <a:ahLst/>
            <a:cxnLst/>
            <a:rect l="l" t="t" r="r" b="b"/>
            <a:pathLst>
              <a:path w="1793847" h="1793847">
                <a:moveTo>
                  <a:pt x="0" y="0"/>
                </a:moveTo>
                <a:lnTo>
                  <a:pt x="1793846" y="0"/>
                </a:lnTo>
                <a:lnTo>
                  <a:pt x="1793846" y="1793847"/>
                </a:lnTo>
                <a:lnTo>
                  <a:pt x="0" y="1793847"/>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pt-PT" sz="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4" name="TextBox 24">
            <a:extLst>
              <a:ext uri="{FF2B5EF4-FFF2-40B4-BE49-F238E27FC236}">
                <a16:creationId xmlns:a16="http://schemas.microsoft.com/office/drawing/2014/main" id="{23FA54E0-CD9F-9564-65B9-338734E0A989}"/>
              </a:ext>
            </a:extLst>
          </p:cNvPr>
          <p:cNvSpPr txBox="1"/>
          <p:nvPr/>
        </p:nvSpPr>
        <p:spPr>
          <a:xfrm>
            <a:off x="6068601" y="2751308"/>
            <a:ext cx="1657399" cy="922999"/>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609539" rtl="0" eaLnBrk="1" fontAlgn="auto" latinLnBrk="0" hangingPunct="1">
              <a:lnSpc>
                <a:spcPts val="2409"/>
              </a:lnSpc>
              <a:spcBef>
                <a:spcPct val="0"/>
              </a:spcBef>
              <a:spcAft>
                <a:spcPts val="0"/>
              </a:spcAft>
              <a:buClrTx/>
              <a:buSzTx/>
              <a:buFontTx/>
              <a:buNone/>
              <a:tabLst/>
              <a:defRPr/>
            </a:pPr>
            <a:r>
              <a:rPr kumimoji="0" lang="en-US" sz="2231" b="0" i="0" u="none" strike="noStrike" kern="1200" cap="none" spc="0" normalizeH="0" baseline="0" noProof="0">
                <a:ln>
                  <a:noFill/>
                </a:ln>
                <a:solidFill>
                  <a:srgbClr val="000000"/>
                </a:solidFill>
                <a:effectLst/>
                <a:uLnTx/>
                <a:uFillTx/>
                <a:latin typeface="Arial" panose="020B0604020202020204" pitchFamily="34" charset="0"/>
                <a:ea typeface="Aptos"/>
                <a:cs typeface="Arial" panose="020B0604020202020204" pitchFamily="34" charset="0"/>
                <a:sym typeface="Aptos"/>
              </a:rPr>
              <a:t>Non-binding Nature of Plans</a:t>
            </a:r>
          </a:p>
        </p:txBody>
      </p:sp>
      <p:sp>
        <p:nvSpPr>
          <p:cNvPr id="25" name="Freeform 25">
            <a:extLst>
              <a:ext uri="{FF2B5EF4-FFF2-40B4-BE49-F238E27FC236}">
                <a16:creationId xmlns:a16="http://schemas.microsoft.com/office/drawing/2014/main" id="{E0E6BD70-4F4C-EF77-D325-93B11176AC27}"/>
              </a:ext>
            </a:extLst>
          </p:cNvPr>
          <p:cNvSpPr/>
          <p:nvPr/>
        </p:nvSpPr>
        <p:spPr>
          <a:xfrm>
            <a:off x="1504879" y="3654826"/>
            <a:ext cx="1481028" cy="1481028"/>
          </a:xfrm>
          <a:custGeom>
            <a:avLst/>
            <a:gdLst/>
            <a:ahLst/>
            <a:cxnLst/>
            <a:rect l="l" t="t" r="r" b="b"/>
            <a:pathLst>
              <a:path w="2221542" h="2221542">
                <a:moveTo>
                  <a:pt x="0" y="0"/>
                </a:moveTo>
                <a:lnTo>
                  <a:pt x="2221542" y="0"/>
                </a:lnTo>
                <a:lnTo>
                  <a:pt x="2221542" y="2221542"/>
                </a:lnTo>
                <a:lnTo>
                  <a:pt x="0" y="2221542"/>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pt-PT" sz="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6" name="TextBox 26">
            <a:extLst>
              <a:ext uri="{FF2B5EF4-FFF2-40B4-BE49-F238E27FC236}">
                <a16:creationId xmlns:a16="http://schemas.microsoft.com/office/drawing/2014/main" id="{0F0AC92B-4054-B3B4-7C8E-8EB6C538238F}"/>
              </a:ext>
            </a:extLst>
          </p:cNvPr>
          <p:cNvSpPr txBox="1"/>
          <p:nvPr/>
        </p:nvSpPr>
        <p:spPr>
          <a:xfrm>
            <a:off x="566437" y="5136119"/>
            <a:ext cx="3441859" cy="618199"/>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609539" rtl="0" eaLnBrk="1" fontAlgn="auto" latinLnBrk="0" hangingPunct="1">
              <a:lnSpc>
                <a:spcPts val="2409"/>
              </a:lnSpc>
              <a:spcBef>
                <a:spcPct val="0"/>
              </a:spcBef>
              <a:spcAft>
                <a:spcPts val="0"/>
              </a:spcAft>
              <a:buClrTx/>
              <a:buSzTx/>
              <a:buFontTx/>
              <a:buNone/>
              <a:tabLst/>
              <a:defRPr/>
            </a:pPr>
            <a:r>
              <a:rPr kumimoji="0" lang="en-US" sz="2231" b="0" i="0" u="none" strike="noStrike" kern="1200" cap="none" spc="0" normalizeH="0" baseline="0" noProof="0">
                <a:ln>
                  <a:noFill/>
                </a:ln>
                <a:solidFill>
                  <a:srgbClr val="000000"/>
                </a:solidFill>
                <a:effectLst/>
                <a:uLnTx/>
                <a:uFillTx/>
                <a:latin typeface="Arial" panose="020B0604020202020204" pitchFamily="34" charset="0"/>
                <a:ea typeface="Aptos"/>
                <a:cs typeface="Arial" panose="020B0604020202020204" pitchFamily="34" charset="0"/>
                <a:sym typeface="Aptos"/>
              </a:rPr>
              <a:t>Insufficient Environmental Assessments</a:t>
            </a:r>
          </a:p>
        </p:txBody>
      </p:sp>
    </p:spTree>
    <p:extLst>
      <p:ext uri="{BB962C8B-B14F-4D97-AF65-F5344CB8AC3E}">
        <p14:creationId xmlns:p14="http://schemas.microsoft.com/office/powerpoint/2010/main" val="958591429"/>
      </p:ext>
    </p:extLst>
  </p:cSld>
  <p:clrMapOvr>
    <a:masterClrMapping/>
  </p:clrMapOvr>
  <p:transition>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D78CDA-823D-CF48-7219-BC3270D7A6A2}"/>
            </a:ext>
          </a:extLst>
        </p:cNvPr>
        <p:cNvGrpSpPr/>
        <p:nvPr/>
      </p:nvGrpSpPr>
      <p:grpSpPr>
        <a:xfrm>
          <a:off x="0" y="0"/>
          <a:ext cx="0" cy="0"/>
          <a:chOff x="0" y="0"/>
          <a:chExt cx="0" cy="0"/>
        </a:xfrm>
      </p:grpSpPr>
      <p:grpSp>
        <p:nvGrpSpPr>
          <p:cNvPr id="12" name="Group 12">
            <a:extLst>
              <a:ext uri="{FF2B5EF4-FFF2-40B4-BE49-F238E27FC236}">
                <a16:creationId xmlns:a16="http://schemas.microsoft.com/office/drawing/2014/main" id="{6C084660-9BB9-5BEA-FA10-3CAF911AEC61}"/>
              </a:ext>
            </a:extLst>
          </p:cNvPr>
          <p:cNvGrpSpPr/>
          <p:nvPr/>
        </p:nvGrpSpPr>
        <p:grpSpPr>
          <a:xfrm>
            <a:off x="3457350" y="221950"/>
            <a:ext cx="5277301" cy="741680"/>
            <a:chOff x="0" y="0"/>
            <a:chExt cx="10554603" cy="1483360"/>
          </a:xfrm>
        </p:grpSpPr>
        <p:sp>
          <p:nvSpPr>
            <p:cNvPr id="13" name="Freeform 13">
              <a:extLst>
                <a:ext uri="{FF2B5EF4-FFF2-40B4-BE49-F238E27FC236}">
                  <a16:creationId xmlns:a16="http://schemas.microsoft.com/office/drawing/2014/main" id="{4A1F1236-985B-4353-397C-4D2C72D45F15}"/>
                </a:ext>
              </a:extLst>
            </p:cNvPr>
            <p:cNvSpPr/>
            <p:nvPr/>
          </p:nvSpPr>
          <p:spPr>
            <a:xfrm>
              <a:off x="0" y="0"/>
              <a:ext cx="10554602" cy="1483360"/>
            </a:xfrm>
            <a:custGeom>
              <a:avLst/>
              <a:gdLst/>
              <a:ahLst/>
              <a:cxnLst/>
              <a:rect l="l" t="t" r="r" b="b"/>
              <a:pathLst>
                <a:path w="10554602" h="1483360">
                  <a:moveTo>
                    <a:pt x="0" y="0"/>
                  </a:moveTo>
                  <a:lnTo>
                    <a:pt x="10554602" y="0"/>
                  </a:lnTo>
                  <a:lnTo>
                    <a:pt x="10554602" y="1483360"/>
                  </a:lnTo>
                  <a:lnTo>
                    <a:pt x="0" y="1483360"/>
                  </a:lnTo>
                  <a:close/>
                </a:path>
              </a:pathLst>
            </a:custGeom>
            <a:solidFill>
              <a:srgbClr val="000000">
                <a:alpha val="0"/>
              </a:srgbClr>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pt-PT" sz="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4" name="TextBox 14">
              <a:extLst>
                <a:ext uri="{FF2B5EF4-FFF2-40B4-BE49-F238E27FC236}">
                  <a16:creationId xmlns:a16="http://schemas.microsoft.com/office/drawing/2014/main" id="{35D1AC55-0018-B9F0-FBD5-C5FAC420FD97}"/>
                </a:ext>
              </a:extLst>
            </p:cNvPr>
            <p:cNvSpPr txBox="1"/>
            <p:nvPr/>
          </p:nvSpPr>
          <p:spPr>
            <a:xfrm>
              <a:off x="0" y="-123825"/>
              <a:ext cx="10554603" cy="1607185"/>
            </a:xfrm>
            <a:prstGeom prst="rect">
              <a:avLst/>
            </a:prstGeom>
          </p:spPr>
          <p:txBody>
            <a:bodyPr lIns="0" tIns="0" rIns="0" bIns="0" rtlCol="0" anchor="t"/>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609539" rtl="0" eaLnBrk="1" fontAlgn="auto" latinLnBrk="0" hangingPunct="1">
                <a:lnSpc>
                  <a:spcPts val="4800"/>
                </a:lnSpc>
                <a:spcBef>
                  <a:spcPts val="0"/>
                </a:spcBef>
                <a:spcAft>
                  <a:spcPts val="0"/>
                </a:spcAft>
                <a:buClrTx/>
                <a:buSzTx/>
                <a:buFontTx/>
                <a:buNone/>
                <a:tabLst/>
                <a:defRPr/>
              </a:pPr>
              <a:r>
                <a:rPr kumimoji="0" lang="en-US" sz="4000" b="1" i="0" u="none" strike="noStrike" kern="1200" cap="none" spc="0" normalizeH="0" baseline="0" noProof="0">
                  <a:ln>
                    <a:noFill/>
                  </a:ln>
                  <a:solidFill>
                    <a:srgbClr val="1E3D74"/>
                  </a:solidFill>
                  <a:effectLst/>
                  <a:uLnTx/>
                  <a:uFillTx/>
                  <a:latin typeface="Arial" panose="020B0604020202020204" pitchFamily="34" charset="0"/>
                  <a:ea typeface="Arial Bold"/>
                  <a:cs typeface="Arial" panose="020B0604020202020204" pitchFamily="34" charset="0"/>
                  <a:sym typeface="Arial Bold"/>
                </a:rPr>
                <a:t>Main outcomes</a:t>
              </a:r>
            </a:p>
          </p:txBody>
        </p:sp>
      </p:grpSp>
      <p:sp>
        <p:nvSpPr>
          <p:cNvPr id="15" name="Freeform 15">
            <a:extLst>
              <a:ext uri="{FF2B5EF4-FFF2-40B4-BE49-F238E27FC236}">
                <a16:creationId xmlns:a16="http://schemas.microsoft.com/office/drawing/2014/main" id="{AEA0AA02-814C-E3CB-045A-4F73E580CA74}"/>
              </a:ext>
            </a:extLst>
          </p:cNvPr>
          <p:cNvSpPr/>
          <p:nvPr/>
        </p:nvSpPr>
        <p:spPr>
          <a:xfrm>
            <a:off x="1047087" y="1041895"/>
            <a:ext cx="904628" cy="904628"/>
          </a:xfrm>
          <a:custGeom>
            <a:avLst/>
            <a:gdLst/>
            <a:ahLst/>
            <a:cxnLst/>
            <a:rect l="l" t="t" r="r" b="b"/>
            <a:pathLst>
              <a:path w="1356942" h="1356942">
                <a:moveTo>
                  <a:pt x="0" y="0"/>
                </a:moveTo>
                <a:lnTo>
                  <a:pt x="1356942" y="0"/>
                </a:lnTo>
                <a:lnTo>
                  <a:pt x="1356942" y="1356942"/>
                </a:lnTo>
                <a:lnTo>
                  <a:pt x="0" y="135694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pt-PT" sz="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6" name="Freeform 16">
            <a:extLst>
              <a:ext uri="{FF2B5EF4-FFF2-40B4-BE49-F238E27FC236}">
                <a16:creationId xmlns:a16="http://schemas.microsoft.com/office/drawing/2014/main" id="{F74D4826-845C-CBFC-E40C-A49480C8957F}"/>
              </a:ext>
            </a:extLst>
          </p:cNvPr>
          <p:cNvSpPr/>
          <p:nvPr/>
        </p:nvSpPr>
        <p:spPr>
          <a:xfrm>
            <a:off x="1072532" y="1932911"/>
            <a:ext cx="853739" cy="853739"/>
          </a:xfrm>
          <a:custGeom>
            <a:avLst/>
            <a:gdLst/>
            <a:ahLst/>
            <a:cxnLst/>
            <a:rect l="l" t="t" r="r" b="b"/>
            <a:pathLst>
              <a:path w="1280608" h="1280608">
                <a:moveTo>
                  <a:pt x="0" y="0"/>
                </a:moveTo>
                <a:lnTo>
                  <a:pt x="1280608" y="0"/>
                </a:lnTo>
                <a:lnTo>
                  <a:pt x="1280608" y="1280608"/>
                </a:lnTo>
                <a:lnTo>
                  <a:pt x="0" y="128060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pt-PT" sz="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7" name="Freeform 17">
            <a:extLst>
              <a:ext uri="{FF2B5EF4-FFF2-40B4-BE49-F238E27FC236}">
                <a16:creationId xmlns:a16="http://schemas.microsoft.com/office/drawing/2014/main" id="{72B8B3C0-356F-DCF6-36DB-1357A759D8CE}"/>
              </a:ext>
            </a:extLst>
          </p:cNvPr>
          <p:cNvSpPr/>
          <p:nvPr/>
        </p:nvSpPr>
        <p:spPr>
          <a:xfrm>
            <a:off x="1016748" y="2773038"/>
            <a:ext cx="965309" cy="965309"/>
          </a:xfrm>
          <a:custGeom>
            <a:avLst/>
            <a:gdLst/>
            <a:ahLst/>
            <a:cxnLst/>
            <a:rect l="l" t="t" r="r" b="b"/>
            <a:pathLst>
              <a:path w="1447963" h="1447963">
                <a:moveTo>
                  <a:pt x="0" y="0"/>
                </a:moveTo>
                <a:lnTo>
                  <a:pt x="1447962" y="0"/>
                </a:lnTo>
                <a:lnTo>
                  <a:pt x="1447962" y="1447963"/>
                </a:lnTo>
                <a:lnTo>
                  <a:pt x="0" y="144796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pt-PT" sz="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8" name="Freeform 18">
            <a:extLst>
              <a:ext uri="{FF2B5EF4-FFF2-40B4-BE49-F238E27FC236}">
                <a16:creationId xmlns:a16="http://schemas.microsoft.com/office/drawing/2014/main" id="{1787B4E9-C0D7-BC9B-AF05-26C5FF9B8A04}"/>
              </a:ext>
            </a:extLst>
          </p:cNvPr>
          <p:cNvSpPr/>
          <p:nvPr/>
        </p:nvSpPr>
        <p:spPr>
          <a:xfrm>
            <a:off x="1016748" y="3724735"/>
            <a:ext cx="965309" cy="965309"/>
          </a:xfrm>
          <a:custGeom>
            <a:avLst/>
            <a:gdLst/>
            <a:ahLst/>
            <a:cxnLst/>
            <a:rect l="l" t="t" r="r" b="b"/>
            <a:pathLst>
              <a:path w="1447963" h="1447963">
                <a:moveTo>
                  <a:pt x="0" y="0"/>
                </a:moveTo>
                <a:lnTo>
                  <a:pt x="1447962" y="0"/>
                </a:lnTo>
                <a:lnTo>
                  <a:pt x="1447962" y="1447963"/>
                </a:lnTo>
                <a:lnTo>
                  <a:pt x="0" y="1447963"/>
                </a:lnTo>
                <a:lnTo>
                  <a:pt x="0" y="0"/>
                </a:lnTo>
                <a:close/>
              </a:path>
            </a:pathLst>
          </a:custGeom>
          <a:blipFill>
            <a:blip r:embed="rId8">
              <a:duotone>
                <a:prstClr val="black"/>
                <a:schemeClr val="accent5">
                  <a:tint val="45000"/>
                  <a:satMod val="400000"/>
                </a:schemeClr>
              </a:duotone>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pt-PT" sz="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 name="TextBox 19">
            <a:extLst>
              <a:ext uri="{FF2B5EF4-FFF2-40B4-BE49-F238E27FC236}">
                <a16:creationId xmlns:a16="http://schemas.microsoft.com/office/drawing/2014/main" id="{022EC1F9-B218-3240-1317-637BFF3F46E7}"/>
              </a:ext>
            </a:extLst>
          </p:cNvPr>
          <p:cNvSpPr txBox="1"/>
          <p:nvPr/>
        </p:nvSpPr>
        <p:spPr>
          <a:xfrm>
            <a:off x="6749077" y="1130856"/>
            <a:ext cx="4638978" cy="4628039"/>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609539" rtl="0" eaLnBrk="1" fontAlgn="auto" latinLnBrk="0" hangingPunct="1">
              <a:lnSpc>
                <a:spcPts val="2621"/>
              </a:lnSpc>
              <a:spcBef>
                <a:spcPct val="0"/>
              </a:spcBef>
              <a:spcAft>
                <a:spcPts val="0"/>
              </a:spcAft>
              <a:buClrTx/>
              <a:buSzTx/>
              <a:buFontTx/>
              <a:buNone/>
              <a:tabLst/>
              <a:defRPr/>
            </a:pPr>
            <a:r>
              <a:rPr kumimoji="0" lang="en-US" sz="2427" b="0" i="0" u="none" strike="noStrike" kern="1200" cap="none" spc="0" normalizeH="0" baseline="0" noProof="0">
                <a:ln>
                  <a:noFill/>
                </a:ln>
                <a:solidFill>
                  <a:srgbClr val="70AD47">
                    <a:lumMod val="50000"/>
                  </a:srgbClr>
                </a:solidFill>
                <a:effectLst/>
                <a:uLnTx/>
                <a:uFillTx/>
                <a:latin typeface="Arial" panose="020B0604020202020204" pitchFamily="34" charset="0"/>
                <a:ea typeface="Aptos"/>
                <a:cs typeface="Arial" panose="020B0604020202020204" pitchFamily="34" charset="0"/>
                <a:sym typeface="Aptos"/>
              </a:rPr>
              <a:t>Role of Strategic Environmental Assessment (SEA)</a:t>
            </a:r>
          </a:p>
          <a:p>
            <a:pPr marL="0" marR="0" lvl="0" indent="0" algn="ctr" defTabSz="609539" rtl="0" eaLnBrk="1" fontAlgn="auto" latinLnBrk="0" hangingPunct="1">
              <a:lnSpc>
                <a:spcPts val="2621"/>
              </a:lnSpc>
              <a:spcBef>
                <a:spcPct val="0"/>
              </a:spcBef>
              <a:spcAft>
                <a:spcPts val="0"/>
              </a:spcAft>
              <a:buClrTx/>
              <a:buSzTx/>
              <a:buFontTx/>
              <a:buNone/>
              <a:tabLst/>
              <a:defRPr/>
            </a:pPr>
            <a:endParaRPr kumimoji="0" lang="en-US" sz="2427" b="0" i="0" u="none" strike="noStrike" kern="1200" cap="none" spc="0" normalizeH="0" baseline="0" noProof="0">
              <a:ln>
                <a:noFill/>
              </a:ln>
              <a:solidFill>
                <a:srgbClr val="70AD47">
                  <a:lumMod val="50000"/>
                </a:srgbClr>
              </a:solidFill>
              <a:effectLst/>
              <a:uLnTx/>
              <a:uFillTx/>
              <a:latin typeface="Arial" panose="020B0604020202020204" pitchFamily="34" charset="0"/>
              <a:ea typeface="Aptos"/>
              <a:cs typeface="Arial" panose="020B0604020202020204" pitchFamily="34" charset="0"/>
              <a:sym typeface="Aptos"/>
            </a:endParaRPr>
          </a:p>
          <a:p>
            <a:pPr marL="0" marR="0" lvl="0" indent="0" algn="ctr" defTabSz="609539" rtl="0" eaLnBrk="1" fontAlgn="auto" latinLnBrk="0" hangingPunct="1">
              <a:lnSpc>
                <a:spcPts val="2621"/>
              </a:lnSpc>
              <a:spcBef>
                <a:spcPct val="0"/>
              </a:spcBef>
              <a:spcAft>
                <a:spcPts val="0"/>
              </a:spcAft>
              <a:buClrTx/>
              <a:buSzTx/>
              <a:buFontTx/>
              <a:buNone/>
              <a:tabLst/>
              <a:defRPr/>
            </a:pPr>
            <a:r>
              <a:rPr kumimoji="0" lang="en-US" sz="2427" b="0" i="0" u="none" strike="noStrike" kern="1200" cap="none" spc="0" normalizeH="0" baseline="0" noProof="0">
                <a:ln>
                  <a:noFill/>
                </a:ln>
                <a:solidFill>
                  <a:srgbClr val="70AD47">
                    <a:lumMod val="50000"/>
                  </a:srgbClr>
                </a:solidFill>
                <a:effectLst/>
                <a:uLnTx/>
                <a:uFillTx/>
                <a:latin typeface="Arial" panose="020B0604020202020204" pitchFamily="34" charset="0"/>
                <a:ea typeface="Aptos"/>
                <a:cs typeface="Arial" panose="020B0604020202020204" pitchFamily="34" charset="0"/>
                <a:sym typeface="Aptos"/>
              </a:rPr>
              <a:t>Criteria for Integration</a:t>
            </a:r>
          </a:p>
          <a:p>
            <a:pPr marL="0" marR="0" lvl="0" indent="0" algn="ctr" defTabSz="609539" rtl="0" eaLnBrk="1" fontAlgn="auto" latinLnBrk="0" hangingPunct="1">
              <a:lnSpc>
                <a:spcPts val="2621"/>
              </a:lnSpc>
              <a:spcBef>
                <a:spcPct val="0"/>
              </a:spcBef>
              <a:spcAft>
                <a:spcPts val="0"/>
              </a:spcAft>
              <a:buClrTx/>
              <a:buSzTx/>
              <a:buFontTx/>
              <a:buNone/>
              <a:tabLst/>
              <a:defRPr/>
            </a:pPr>
            <a:endParaRPr kumimoji="0" lang="en-US" sz="2427" b="0" i="0" u="none" strike="noStrike" kern="1200" cap="none" spc="0" normalizeH="0" baseline="0" noProof="0">
              <a:ln>
                <a:noFill/>
              </a:ln>
              <a:solidFill>
                <a:srgbClr val="70AD47">
                  <a:lumMod val="50000"/>
                </a:srgbClr>
              </a:solidFill>
              <a:effectLst/>
              <a:uLnTx/>
              <a:uFillTx/>
              <a:latin typeface="Arial" panose="020B0604020202020204" pitchFamily="34" charset="0"/>
              <a:ea typeface="Aptos"/>
              <a:cs typeface="Arial" panose="020B0604020202020204" pitchFamily="34" charset="0"/>
              <a:sym typeface="Aptos"/>
            </a:endParaRPr>
          </a:p>
          <a:p>
            <a:pPr marL="0" marR="0" lvl="0" indent="0" algn="ctr" defTabSz="609539" rtl="0" eaLnBrk="1" fontAlgn="auto" latinLnBrk="0" hangingPunct="1">
              <a:lnSpc>
                <a:spcPts val="2621"/>
              </a:lnSpc>
              <a:spcBef>
                <a:spcPct val="0"/>
              </a:spcBef>
              <a:spcAft>
                <a:spcPts val="0"/>
              </a:spcAft>
              <a:buClrTx/>
              <a:buSzTx/>
              <a:buFontTx/>
              <a:buNone/>
              <a:tabLst/>
              <a:defRPr/>
            </a:pPr>
            <a:r>
              <a:rPr kumimoji="0" lang="en-US" sz="2427" b="0" i="0" u="none" strike="noStrike" kern="1200" cap="none" spc="0" normalizeH="0" baseline="0" noProof="0">
                <a:ln>
                  <a:noFill/>
                </a:ln>
                <a:solidFill>
                  <a:srgbClr val="70AD47">
                    <a:lumMod val="50000"/>
                  </a:srgbClr>
                </a:solidFill>
                <a:effectLst/>
                <a:uLnTx/>
                <a:uFillTx/>
                <a:latin typeface="Arial" panose="020B0604020202020204" pitchFamily="34" charset="0"/>
                <a:ea typeface="Aptos"/>
                <a:cs typeface="Arial" panose="020B0604020202020204" pitchFamily="34" charset="0"/>
                <a:sym typeface="Aptos"/>
              </a:rPr>
              <a:t>Criteria and Future Relevance</a:t>
            </a:r>
          </a:p>
          <a:p>
            <a:pPr marL="0" marR="0" lvl="0" indent="0" algn="ctr" defTabSz="609539" rtl="0" eaLnBrk="1" fontAlgn="auto" latinLnBrk="0" hangingPunct="1">
              <a:lnSpc>
                <a:spcPts val="2621"/>
              </a:lnSpc>
              <a:spcBef>
                <a:spcPct val="0"/>
              </a:spcBef>
              <a:spcAft>
                <a:spcPts val="0"/>
              </a:spcAft>
              <a:buClrTx/>
              <a:buSzTx/>
              <a:buFontTx/>
              <a:buNone/>
              <a:tabLst/>
              <a:defRPr/>
            </a:pPr>
            <a:endParaRPr kumimoji="0" lang="en-US" sz="2427" b="0" i="0" u="none" strike="noStrike" kern="1200" cap="none" spc="0" normalizeH="0" baseline="0" noProof="0">
              <a:ln>
                <a:noFill/>
              </a:ln>
              <a:solidFill>
                <a:srgbClr val="70AD47">
                  <a:lumMod val="50000"/>
                </a:srgbClr>
              </a:solidFill>
              <a:effectLst/>
              <a:uLnTx/>
              <a:uFillTx/>
              <a:latin typeface="Arial" panose="020B0604020202020204" pitchFamily="34" charset="0"/>
              <a:ea typeface="Aptos"/>
              <a:cs typeface="Arial" panose="020B0604020202020204" pitchFamily="34" charset="0"/>
              <a:sym typeface="Aptos"/>
            </a:endParaRPr>
          </a:p>
          <a:p>
            <a:pPr marL="0" marR="0" lvl="0" indent="0" algn="ctr" defTabSz="609539" rtl="0" eaLnBrk="1" fontAlgn="auto" latinLnBrk="0" hangingPunct="1">
              <a:lnSpc>
                <a:spcPts val="2621"/>
              </a:lnSpc>
              <a:spcBef>
                <a:spcPct val="0"/>
              </a:spcBef>
              <a:spcAft>
                <a:spcPts val="0"/>
              </a:spcAft>
              <a:buClrTx/>
              <a:buSzTx/>
              <a:buFontTx/>
              <a:buNone/>
              <a:tabLst/>
              <a:defRPr/>
            </a:pPr>
            <a:r>
              <a:rPr kumimoji="0" lang="en-US" sz="2427" b="0" i="0" u="none" strike="noStrike" kern="1200" cap="none" spc="0" normalizeH="0" baseline="0" noProof="0">
                <a:ln>
                  <a:noFill/>
                </a:ln>
                <a:solidFill>
                  <a:srgbClr val="70AD47">
                    <a:lumMod val="50000"/>
                  </a:srgbClr>
                </a:solidFill>
                <a:effectLst/>
                <a:uLnTx/>
                <a:uFillTx/>
                <a:latin typeface="Arial" panose="020B0604020202020204" pitchFamily="34" charset="0"/>
                <a:ea typeface="Aptos"/>
                <a:cs typeface="Arial" panose="020B0604020202020204" pitchFamily="34" charset="0"/>
                <a:sym typeface="Aptos"/>
              </a:rPr>
              <a:t>Key Criteria by Region</a:t>
            </a:r>
          </a:p>
          <a:p>
            <a:pPr marL="0" marR="0" lvl="0" indent="0" algn="ctr" defTabSz="609539" rtl="0" eaLnBrk="1" fontAlgn="auto" latinLnBrk="0" hangingPunct="1">
              <a:lnSpc>
                <a:spcPts val="2621"/>
              </a:lnSpc>
              <a:spcBef>
                <a:spcPct val="0"/>
              </a:spcBef>
              <a:spcAft>
                <a:spcPts val="0"/>
              </a:spcAft>
              <a:buClrTx/>
              <a:buSzTx/>
              <a:buFontTx/>
              <a:buNone/>
              <a:tabLst/>
              <a:defRPr/>
            </a:pPr>
            <a:endParaRPr kumimoji="0" lang="en-US" sz="2427" b="0" i="0" u="none" strike="noStrike" kern="1200" cap="none" spc="0" normalizeH="0" baseline="0" noProof="0">
              <a:ln>
                <a:noFill/>
              </a:ln>
              <a:solidFill>
                <a:srgbClr val="70AD47">
                  <a:lumMod val="50000"/>
                </a:srgbClr>
              </a:solidFill>
              <a:effectLst/>
              <a:uLnTx/>
              <a:uFillTx/>
              <a:latin typeface="Arial" panose="020B0604020202020204" pitchFamily="34" charset="0"/>
              <a:ea typeface="Aptos"/>
              <a:cs typeface="Arial" panose="020B0604020202020204" pitchFamily="34" charset="0"/>
              <a:sym typeface="Aptos"/>
            </a:endParaRPr>
          </a:p>
          <a:p>
            <a:pPr marL="0" marR="0" lvl="0" indent="0" algn="ctr" defTabSz="609539" rtl="0" eaLnBrk="1" fontAlgn="auto" latinLnBrk="0" hangingPunct="1">
              <a:lnSpc>
                <a:spcPts val="2621"/>
              </a:lnSpc>
              <a:spcBef>
                <a:spcPct val="0"/>
              </a:spcBef>
              <a:spcAft>
                <a:spcPts val="0"/>
              </a:spcAft>
              <a:buClrTx/>
              <a:buSzTx/>
              <a:buFontTx/>
              <a:buNone/>
              <a:tabLst/>
              <a:defRPr/>
            </a:pPr>
            <a:r>
              <a:rPr kumimoji="0" lang="en-US" sz="2427" b="0" i="0" u="none" strike="noStrike" kern="1200" cap="none" spc="0" normalizeH="0" baseline="0" noProof="0">
                <a:ln>
                  <a:noFill/>
                </a:ln>
                <a:solidFill>
                  <a:srgbClr val="70AD47">
                    <a:lumMod val="50000"/>
                  </a:srgbClr>
                </a:solidFill>
                <a:effectLst/>
                <a:uLnTx/>
                <a:uFillTx/>
                <a:latin typeface="Arial" panose="020B0604020202020204" pitchFamily="34" charset="0"/>
                <a:ea typeface="Aptos"/>
                <a:cs typeface="Arial" panose="020B0604020202020204" pitchFamily="34" charset="0"/>
                <a:sym typeface="Aptos"/>
              </a:rPr>
              <a:t>Recommendations from Best Practices</a:t>
            </a:r>
          </a:p>
          <a:p>
            <a:pPr marL="0" marR="0" lvl="0" indent="0" algn="ctr" defTabSz="609539" rtl="0" eaLnBrk="1" fontAlgn="auto" latinLnBrk="0" hangingPunct="1">
              <a:lnSpc>
                <a:spcPts val="2621"/>
              </a:lnSpc>
              <a:spcBef>
                <a:spcPct val="0"/>
              </a:spcBef>
              <a:spcAft>
                <a:spcPts val="0"/>
              </a:spcAft>
              <a:buClrTx/>
              <a:buSzTx/>
              <a:buFontTx/>
              <a:buNone/>
              <a:tabLst/>
              <a:defRPr/>
            </a:pPr>
            <a:endParaRPr kumimoji="0" lang="en-US" sz="2427" b="0" i="0" u="none" strike="noStrike" kern="1200" cap="none" spc="0" normalizeH="0" baseline="0" noProof="0">
              <a:ln>
                <a:noFill/>
              </a:ln>
              <a:solidFill>
                <a:srgbClr val="70AD47">
                  <a:lumMod val="50000"/>
                </a:srgbClr>
              </a:solidFill>
              <a:effectLst/>
              <a:uLnTx/>
              <a:uFillTx/>
              <a:latin typeface="Arial" panose="020B0604020202020204" pitchFamily="34" charset="0"/>
              <a:ea typeface="Aptos"/>
              <a:cs typeface="Arial" panose="020B0604020202020204" pitchFamily="34" charset="0"/>
              <a:sym typeface="Aptos"/>
            </a:endParaRPr>
          </a:p>
          <a:p>
            <a:pPr marL="0" marR="0" lvl="0" indent="0" algn="ctr" defTabSz="609539" rtl="0" eaLnBrk="1" fontAlgn="auto" latinLnBrk="0" hangingPunct="1">
              <a:lnSpc>
                <a:spcPts val="2621"/>
              </a:lnSpc>
              <a:spcBef>
                <a:spcPct val="0"/>
              </a:spcBef>
              <a:spcAft>
                <a:spcPts val="0"/>
              </a:spcAft>
              <a:buClrTx/>
              <a:buSzTx/>
              <a:buFontTx/>
              <a:buNone/>
              <a:tabLst/>
              <a:defRPr/>
            </a:pPr>
            <a:r>
              <a:rPr kumimoji="0" lang="en-US" sz="2427" b="0" i="0" u="none" strike="noStrike" kern="1200" cap="none" spc="0" normalizeH="0" baseline="0" noProof="0">
                <a:ln>
                  <a:noFill/>
                </a:ln>
                <a:solidFill>
                  <a:srgbClr val="70AD47">
                    <a:lumMod val="50000"/>
                  </a:srgbClr>
                </a:solidFill>
                <a:effectLst/>
                <a:uLnTx/>
                <a:uFillTx/>
                <a:latin typeface="Arial" panose="020B0604020202020204" pitchFamily="34" charset="0"/>
                <a:ea typeface="Aptos"/>
                <a:cs typeface="Arial" panose="020B0604020202020204" pitchFamily="34" charset="0"/>
                <a:sym typeface="Aptos"/>
              </a:rPr>
              <a:t>Recommendations by Integration Level</a:t>
            </a:r>
          </a:p>
        </p:txBody>
      </p:sp>
      <p:sp>
        <p:nvSpPr>
          <p:cNvPr id="20" name="Freeform 20">
            <a:extLst>
              <a:ext uri="{FF2B5EF4-FFF2-40B4-BE49-F238E27FC236}">
                <a16:creationId xmlns:a16="http://schemas.microsoft.com/office/drawing/2014/main" id="{24D84BFF-C470-F54E-9F62-AD893D7DE6ED}"/>
              </a:ext>
            </a:extLst>
          </p:cNvPr>
          <p:cNvSpPr/>
          <p:nvPr/>
        </p:nvSpPr>
        <p:spPr>
          <a:xfrm>
            <a:off x="6044905" y="961572"/>
            <a:ext cx="740514" cy="740514"/>
          </a:xfrm>
          <a:custGeom>
            <a:avLst/>
            <a:gdLst/>
            <a:ahLst/>
            <a:cxnLst/>
            <a:rect l="l" t="t" r="r" b="b"/>
            <a:pathLst>
              <a:path w="1110771" h="1110771">
                <a:moveTo>
                  <a:pt x="0" y="0"/>
                </a:moveTo>
                <a:lnTo>
                  <a:pt x="1110771" y="0"/>
                </a:lnTo>
                <a:lnTo>
                  <a:pt x="1110771" y="1110771"/>
                </a:lnTo>
                <a:lnTo>
                  <a:pt x="0" y="1110771"/>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pt-PT" sz="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 name="Freeform 21">
            <a:extLst>
              <a:ext uri="{FF2B5EF4-FFF2-40B4-BE49-F238E27FC236}">
                <a16:creationId xmlns:a16="http://schemas.microsoft.com/office/drawing/2014/main" id="{FE1A9448-B4A0-B404-C521-87E0F05BA691}"/>
              </a:ext>
            </a:extLst>
          </p:cNvPr>
          <p:cNvSpPr/>
          <p:nvPr/>
        </p:nvSpPr>
        <p:spPr>
          <a:xfrm>
            <a:off x="1052227" y="4676432"/>
            <a:ext cx="894349" cy="894349"/>
          </a:xfrm>
          <a:custGeom>
            <a:avLst/>
            <a:gdLst/>
            <a:ahLst/>
            <a:cxnLst/>
            <a:rect l="l" t="t" r="r" b="b"/>
            <a:pathLst>
              <a:path w="1341524" h="1341524">
                <a:moveTo>
                  <a:pt x="0" y="0"/>
                </a:moveTo>
                <a:lnTo>
                  <a:pt x="1341524" y="0"/>
                </a:lnTo>
                <a:lnTo>
                  <a:pt x="1341524" y="1341524"/>
                </a:lnTo>
                <a:lnTo>
                  <a:pt x="0" y="1341524"/>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pt-PT" sz="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2" name="Freeform 22">
            <a:extLst>
              <a:ext uri="{FF2B5EF4-FFF2-40B4-BE49-F238E27FC236}">
                <a16:creationId xmlns:a16="http://schemas.microsoft.com/office/drawing/2014/main" id="{AEBB8A56-9BD6-F2CC-1CFB-C0219578A877}"/>
              </a:ext>
            </a:extLst>
          </p:cNvPr>
          <p:cNvSpPr/>
          <p:nvPr/>
        </p:nvSpPr>
        <p:spPr>
          <a:xfrm>
            <a:off x="6086356" y="1831857"/>
            <a:ext cx="657613" cy="657613"/>
          </a:xfrm>
          <a:custGeom>
            <a:avLst/>
            <a:gdLst/>
            <a:ahLst/>
            <a:cxnLst/>
            <a:rect l="l" t="t" r="r" b="b"/>
            <a:pathLst>
              <a:path w="986419" h="986419">
                <a:moveTo>
                  <a:pt x="0" y="0"/>
                </a:moveTo>
                <a:lnTo>
                  <a:pt x="986419" y="0"/>
                </a:lnTo>
                <a:lnTo>
                  <a:pt x="986419" y="986420"/>
                </a:lnTo>
                <a:lnTo>
                  <a:pt x="0" y="986420"/>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pt-PT" sz="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 name="Freeform 23">
            <a:extLst>
              <a:ext uri="{FF2B5EF4-FFF2-40B4-BE49-F238E27FC236}">
                <a16:creationId xmlns:a16="http://schemas.microsoft.com/office/drawing/2014/main" id="{17286DCE-4183-ABAB-3698-87E37C315F47}"/>
              </a:ext>
            </a:extLst>
          </p:cNvPr>
          <p:cNvSpPr/>
          <p:nvPr/>
        </p:nvSpPr>
        <p:spPr>
          <a:xfrm>
            <a:off x="6104521" y="2619240"/>
            <a:ext cx="685313" cy="685313"/>
          </a:xfrm>
          <a:custGeom>
            <a:avLst/>
            <a:gdLst/>
            <a:ahLst/>
            <a:cxnLst/>
            <a:rect l="l" t="t" r="r" b="b"/>
            <a:pathLst>
              <a:path w="1027970" h="1027970">
                <a:moveTo>
                  <a:pt x="0" y="0"/>
                </a:moveTo>
                <a:lnTo>
                  <a:pt x="1027971" y="0"/>
                </a:lnTo>
                <a:lnTo>
                  <a:pt x="1027971" y="1027970"/>
                </a:lnTo>
                <a:lnTo>
                  <a:pt x="0" y="1027970"/>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pt-PT" sz="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4" name="Freeform 24">
            <a:extLst>
              <a:ext uri="{FF2B5EF4-FFF2-40B4-BE49-F238E27FC236}">
                <a16:creationId xmlns:a16="http://schemas.microsoft.com/office/drawing/2014/main" id="{E9F83D9C-8105-231C-F69C-E2F691C8874C}"/>
              </a:ext>
            </a:extLst>
          </p:cNvPr>
          <p:cNvSpPr/>
          <p:nvPr/>
        </p:nvSpPr>
        <p:spPr>
          <a:xfrm>
            <a:off x="6018054" y="3434326"/>
            <a:ext cx="794217" cy="794217"/>
          </a:xfrm>
          <a:custGeom>
            <a:avLst/>
            <a:gdLst/>
            <a:ahLst/>
            <a:cxnLst/>
            <a:rect l="l" t="t" r="r" b="b"/>
            <a:pathLst>
              <a:path w="1191326" h="1191326">
                <a:moveTo>
                  <a:pt x="0" y="0"/>
                </a:moveTo>
                <a:lnTo>
                  <a:pt x="1191326" y="0"/>
                </a:lnTo>
                <a:lnTo>
                  <a:pt x="1191326" y="1191326"/>
                </a:lnTo>
                <a:lnTo>
                  <a:pt x="0" y="1191326"/>
                </a:lnTo>
                <a:lnTo>
                  <a:pt x="0" y="0"/>
                </a:lnTo>
                <a:close/>
              </a:path>
            </a:pathLst>
          </a:custGeom>
          <a:blipFill>
            <a:blip r:embed="rId17"/>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pt-PT" sz="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5" name="Freeform 25">
            <a:extLst>
              <a:ext uri="{FF2B5EF4-FFF2-40B4-BE49-F238E27FC236}">
                <a16:creationId xmlns:a16="http://schemas.microsoft.com/office/drawing/2014/main" id="{DBEFD331-84CC-E4EE-06B2-B9AE14C0FB6A}"/>
              </a:ext>
            </a:extLst>
          </p:cNvPr>
          <p:cNvSpPr/>
          <p:nvPr/>
        </p:nvSpPr>
        <p:spPr>
          <a:xfrm>
            <a:off x="6081247" y="4358314"/>
            <a:ext cx="667830" cy="667830"/>
          </a:xfrm>
          <a:custGeom>
            <a:avLst/>
            <a:gdLst/>
            <a:ahLst/>
            <a:cxnLst/>
            <a:rect l="l" t="t" r="r" b="b"/>
            <a:pathLst>
              <a:path w="1001745" h="1001745">
                <a:moveTo>
                  <a:pt x="0" y="0"/>
                </a:moveTo>
                <a:lnTo>
                  <a:pt x="1001745" y="0"/>
                </a:lnTo>
                <a:lnTo>
                  <a:pt x="1001745" y="1001745"/>
                </a:lnTo>
                <a:lnTo>
                  <a:pt x="0" y="1001745"/>
                </a:lnTo>
                <a:lnTo>
                  <a:pt x="0" y="0"/>
                </a:lnTo>
                <a:close/>
              </a:path>
            </a:pathLst>
          </a:custGeom>
          <a:blipFill>
            <a:blip r:embed="rId18">
              <a:extLst>
                <a:ext uri="{96DAC541-7B7A-43D3-8B79-37D633B846F1}">
                  <asvg:svgBlip xmlns:asvg="http://schemas.microsoft.com/office/drawing/2016/SVG/main" r:embed="rId19"/>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pt-PT" sz="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6" name="Freeform 26">
            <a:extLst>
              <a:ext uri="{FF2B5EF4-FFF2-40B4-BE49-F238E27FC236}">
                <a16:creationId xmlns:a16="http://schemas.microsoft.com/office/drawing/2014/main" id="{3D174E4B-1410-E700-07D7-97E6C7BA4532}"/>
              </a:ext>
            </a:extLst>
          </p:cNvPr>
          <p:cNvSpPr/>
          <p:nvPr/>
        </p:nvSpPr>
        <p:spPr>
          <a:xfrm>
            <a:off x="6044905" y="5155914"/>
            <a:ext cx="740514" cy="740514"/>
          </a:xfrm>
          <a:custGeom>
            <a:avLst/>
            <a:gdLst/>
            <a:ahLst/>
            <a:cxnLst/>
            <a:rect l="l" t="t" r="r" b="b"/>
            <a:pathLst>
              <a:path w="1110771" h="1110771">
                <a:moveTo>
                  <a:pt x="0" y="0"/>
                </a:moveTo>
                <a:lnTo>
                  <a:pt x="1110771" y="0"/>
                </a:lnTo>
                <a:lnTo>
                  <a:pt x="1110771" y="1110771"/>
                </a:lnTo>
                <a:lnTo>
                  <a:pt x="0" y="1110771"/>
                </a:lnTo>
                <a:lnTo>
                  <a:pt x="0" y="0"/>
                </a:lnTo>
                <a:close/>
              </a:path>
            </a:pathLst>
          </a:custGeom>
          <a:blipFill>
            <a:blip r:embed="rId20">
              <a:extLst>
                <a:ext uri="{96DAC541-7B7A-43D3-8B79-37D633B846F1}">
                  <asvg:svgBlip xmlns:asvg="http://schemas.microsoft.com/office/drawing/2016/SVG/main" r:embed="rId21"/>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pt-PT" sz="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7" name="TextBox 27">
            <a:extLst>
              <a:ext uri="{FF2B5EF4-FFF2-40B4-BE49-F238E27FC236}">
                <a16:creationId xmlns:a16="http://schemas.microsoft.com/office/drawing/2014/main" id="{D5F07A9F-4D8F-1989-784E-FCD1D4FFBAFF}"/>
              </a:ext>
            </a:extLst>
          </p:cNvPr>
          <p:cNvSpPr txBox="1"/>
          <p:nvPr/>
        </p:nvSpPr>
        <p:spPr>
          <a:xfrm>
            <a:off x="1911012" y="1303503"/>
            <a:ext cx="3858607" cy="5515698"/>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609539" rtl="0" eaLnBrk="1" fontAlgn="auto" latinLnBrk="0" hangingPunct="1">
              <a:lnSpc>
                <a:spcPts val="2837"/>
              </a:lnSpc>
              <a:spcBef>
                <a:spcPct val="0"/>
              </a:spcBef>
              <a:spcAft>
                <a:spcPts val="0"/>
              </a:spcAft>
              <a:buClrTx/>
              <a:buSzTx/>
              <a:buFontTx/>
              <a:buNone/>
              <a:tabLst/>
              <a:defRPr/>
            </a:pPr>
            <a:r>
              <a:rPr kumimoji="0" lang="en-US" sz="2627" b="0" i="0" u="none" strike="noStrike" kern="1200" cap="none" spc="0" normalizeH="0" baseline="0" noProof="0">
                <a:ln>
                  <a:noFill/>
                </a:ln>
                <a:solidFill>
                  <a:srgbClr val="70AD47">
                    <a:lumMod val="50000"/>
                  </a:srgbClr>
                </a:solidFill>
                <a:effectLst/>
                <a:uLnTx/>
                <a:uFillTx/>
                <a:latin typeface="Arial" panose="020B0604020202020204" pitchFamily="34" charset="0"/>
                <a:ea typeface="Aptos"/>
                <a:cs typeface="Arial" panose="020B0604020202020204" pitchFamily="34" charset="0"/>
                <a:sym typeface="Aptos"/>
              </a:rPr>
              <a:t>Strategic Guidance for Integration</a:t>
            </a:r>
          </a:p>
          <a:p>
            <a:pPr marL="0" marR="0" lvl="0" indent="0" algn="ctr" defTabSz="609539" rtl="0" eaLnBrk="1" fontAlgn="auto" latinLnBrk="0" hangingPunct="1">
              <a:lnSpc>
                <a:spcPts val="2837"/>
              </a:lnSpc>
              <a:spcBef>
                <a:spcPct val="0"/>
              </a:spcBef>
              <a:spcAft>
                <a:spcPts val="0"/>
              </a:spcAft>
              <a:buClrTx/>
              <a:buSzTx/>
              <a:buFontTx/>
              <a:buNone/>
              <a:tabLst/>
              <a:defRPr/>
            </a:pPr>
            <a:endParaRPr kumimoji="0" lang="en-US" sz="2627" b="0" i="0" u="none" strike="noStrike" kern="1200" cap="none" spc="0" normalizeH="0" baseline="0" noProof="0">
              <a:ln>
                <a:noFill/>
              </a:ln>
              <a:solidFill>
                <a:srgbClr val="70AD47">
                  <a:lumMod val="50000"/>
                </a:srgbClr>
              </a:solidFill>
              <a:effectLst/>
              <a:uLnTx/>
              <a:uFillTx/>
              <a:latin typeface="Arial" panose="020B0604020202020204" pitchFamily="34" charset="0"/>
              <a:ea typeface="Aptos"/>
              <a:cs typeface="Arial" panose="020B0604020202020204" pitchFamily="34" charset="0"/>
              <a:sym typeface="Aptos"/>
            </a:endParaRPr>
          </a:p>
          <a:p>
            <a:pPr marL="0" marR="0" lvl="0" indent="0" algn="ctr" defTabSz="609539" rtl="0" eaLnBrk="1" fontAlgn="auto" latinLnBrk="0" hangingPunct="1">
              <a:lnSpc>
                <a:spcPts val="2837"/>
              </a:lnSpc>
              <a:spcBef>
                <a:spcPct val="0"/>
              </a:spcBef>
              <a:spcAft>
                <a:spcPts val="0"/>
              </a:spcAft>
              <a:buClrTx/>
              <a:buSzTx/>
              <a:buFontTx/>
              <a:buNone/>
              <a:tabLst/>
              <a:defRPr/>
            </a:pPr>
            <a:r>
              <a:rPr kumimoji="0" lang="en-US" sz="2627" b="0" i="0" u="none" strike="noStrike" kern="1200" cap="none" spc="0" normalizeH="0" baseline="0" noProof="0">
                <a:ln>
                  <a:noFill/>
                </a:ln>
                <a:solidFill>
                  <a:srgbClr val="70AD47">
                    <a:lumMod val="50000"/>
                  </a:srgbClr>
                </a:solidFill>
                <a:effectLst/>
                <a:uLnTx/>
                <a:uFillTx/>
                <a:latin typeface="Arial" panose="020B0604020202020204" pitchFamily="34" charset="0"/>
                <a:ea typeface="Aptos"/>
                <a:cs typeface="Arial" panose="020B0604020202020204" pitchFamily="34" charset="0"/>
                <a:sym typeface="Aptos"/>
              </a:rPr>
              <a:t>EU Sea Basin Analysis</a:t>
            </a:r>
          </a:p>
          <a:p>
            <a:pPr marL="0" marR="0" lvl="0" indent="0" algn="ctr" defTabSz="609539" rtl="0" eaLnBrk="1" fontAlgn="auto" latinLnBrk="0" hangingPunct="1">
              <a:lnSpc>
                <a:spcPts val="2837"/>
              </a:lnSpc>
              <a:spcBef>
                <a:spcPct val="0"/>
              </a:spcBef>
              <a:spcAft>
                <a:spcPts val="0"/>
              </a:spcAft>
              <a:buClrTx/>
              <a:buSzTx/>
              <a:buFontTx/>
              <a:buNone/>
              <a:tabLst/>
              <a:defRPr/>
            </a:pPr>
            <a:endParaRPr kumimoji="0" lang="en-US" sz="2627" b="0" i="0" u="none" strike="noStrike" kern="1200" cap="none" spc="0" normalizeH="0" baseline="0" noProof="0">
              <a:ln>
                <a:noFill/>
              </a:ln>
              <a:solidFill>
                <a:srgbClr val="70AD47">
                  <a:lumMod val="50000"/>
                </a:srgbClr>
              </a:solidFill>
              <a:effectLst/>
              <a:uLnTx/>
              <a:uFillTx/>
              <a:latin typeface="Arial" panose="020B0604020202020204" pitchFamily="34" charset="0"/>
              <a:ea typeface="Aptos"/>
              <a:cs typeface="Arial" panose="020B0604020202020204" pitchFamily="34" charset="0"/>
              <a:sym typeface="Aptos"/>
            </a:endParaRPr>
          </a:p>
          <a:p>
            <a:pPr marL="0" marR="0" lvl="0" indent="0" algn="ctr" defTabSz="609539" rtl="0" eaLnBrk="1" fontAlgn="auto" latinLnBrk="0" hangingPunct="1">
              <a:lnSpc>
                <a:spcPts val="2837"/>
              </a:lnSpc>
              <a:spcBef>
                <a:spcPct val="0"/>
              </a:spcBef>
              <a:spcAft>
                <a:spcPts val="0"/>
              </a:spcAft>
              <a:buClrTx/>
              <a:buSzTx/>
              <a:buFontTx/>
              <a:buNone/>
              <a:tabLst/>
              <a:defRPr/>
            </a:pPr>
            <a:r>
              <a:rPr kumimoji="0" lang="en-US" sz="2627" b="0" i="0" u="none" strike="noStrike" kern="1200" cap="none" spc="0" normalizeH="0" baseline="0" noProof="0">
                <a:ln>
                  <a:noFill/>
                </a:ln>
                <a:solidFill>
                  <a:srgbClr val="70AD47">
                    <a:lumMod val="50000"/>
                  </a:srgbClr>
                </a:solidFill>
                <a:effectLst/>
                <a:uLnTx/>
                <a:uFillTx/>
                <a:latin typeface="Arial" panose="020B0604020202020204" pitchFamily="34" charset="0"/>
                <a:ea typeface="Aptos"/>
                <a:cs typeface="Arial" panose="020B0604020202020204" pitchFamily="34" charset="0"/>
                <a:sym typeface="Aptos"/>
              </a:rPr>
              <a:t>Levels of Integration</a:t>
            </a:r>
          </a:p>
          <a:p>
            <a:pPr marL="0" marR="0" lvl="0" indent="0" algn="ctr" defTabSz="609539" rtl="0" eaLnBrk="1" fontAlgn="auto" latinLnBrk="0" hangingPunct="1">
              <a:lnSpc>
                <a:spcPts val="2837"/>
              </a:lnSpc>
              <a:spcBef>
                <a:spcPct val="0"/>
              </a:spcBef>
              <a:spcAft>
                <a:spcPts val="0"/>
              </a:spcAft>
              <a:buClrTx/>
              <a:buSzTx/>
              <a:buFontTx/>
              <a:buNone/>
              <a:tabLst/>
              <a:defRPr/>
            </a:pPr>
            <a:endParaRPr kumimoji="0" lang="en-US" sz="2627" b="0" i="0" u="none" strike="noStrike" kern="1200" cap="none" spc="0" normalizeH="0" baseline="0" noProof="0">
              <a:ln>
                <a:noFill/>
              </a:ln>
              <a:solidFill>
                <a:srgbClr val="70AD47">
                  <a:lumMod val="50000"/>
                </a:srgbClr>
              </a:solidFill>
              <a:effectLst/>
              <a:uLnTx/>
              <a:uFillTx/>
              <a:latin typeface="Arial" panose="020B0604020202020204" pitchFamily="34" charset="0"/>
              <a:ea typeface="Aptos"/>
              <a:cs typeface="Arial" panose="020B0604020202020204" pitchFamily="34" charset="0"/>
              <a:sym typeface="Aptos"/>
            </a:endParaRPr>
          </a:p>
          <a:p>
            <a:pPr marL="0" marR="0" lvl="0" indent="0" algn="ctr" defTabSz="609539" rtl="0" eaLnBrk="1" fontAlgn="auto" latinLnBrk="0" hangingPunct="1">
              <a:lnSpc>
                <a:spcPts val="2837"/>
              </a:lnSpc>
              <a:spcBef>
                <a:spcPct val="0"/>
              </a:spcBef>
              <a:spcAft>
                <a:spcPts val="0"/>
              </a:spcAft>
              <a:buClrTx/>
              <a:buSzTx/>
              <a:buFontTx/>
              <a:buNone/>
              <a:tabLst/>
              <a:defRPr/>
            </a:pPr>
            <a:r>
              <a:rPr kumimoji="0" lang="en-US" sz="2627" b="0" i="0" u="none" strike="noStrike" kern="1200" cap="none" spc="0" normalizeH="0" baseline="0" noProof="0">
                <a:ln>
                  <a:noFill/>
                </a:ln>
                <a:solidFill>
                  <a:srgbClr val="70AD47">
                    <a:lumMod val="50000"/>
                  </a:srgbClr>
                </a:solidFill>
                <a:effectLst/>
                <a:uLnTx/>
                <a:uFillTx/>
                <a:latin typeface="Arial" panose="020B0604020202020204" pitchFamily="34" charset="0"/>
                <a:ea typeface="Aptos"/>
                <a:cs typeface="Arial" panose="020B0604020202020204" pitchFamily="34" charset="0"/>
                <a:sym typeface="Aptos"/>
              </a:rPr>
              <a:t>Variation in Integration Approaches</a:t>
            </a:r>
          </a:p>
          <a:p>
            <a:pPr marL="0" marR="0" lvl="0" indent="0" algn="ctr" defTabSz="609539" rtl="0" eaLnBrk="1" fontAlgn="auto" latinLnBrk="0" hangingPunct="1">
              <a:lnSpc>
                <a:spcPts val="2837"/>
              </a:lnSpc>
              <a:spcBef>
                <a:spcPct val="0"/>
              </a:spcBef>
              <a:spcAft>
                <a:spcPts val="0"/>
              </a:spcAft>
              <a:buClrTx/>
              <a:buSzTx/>
              <a:buFontTx/>
              <a:buNone/>
              <a:tabLst/>
              <a:defRPr/>
            </a:pPr>
            <a:endParaRPr kumimoji="0" lang="en-US" sz="2627" b="0" i="0" u="none" strike="noStrike" kern="1200" cap="none" spc="0" normalizeH="0" baseline="0" noProof="0">
              <a:ln>
                <a:noFill/>
              </a:ln>
              <a:solidFill>
                <a:srgbClr val="70AD47">
                  <a:lumMod val="50000"/>
                </a:srgbClr>
              </a:solidFill>
              <a:effectLst/>
              <a:uLnTx/>
              <a:uFillTx/>
              <a:latin typeface="Arial" panose="020B0604020202020204" pitchFamily="34" charset="0"/>
              <a:ea typeface="Aptos"/>
              <a:cs typeface="Arial" panose="020B0604020202020204" pitchFamily="34" charset="0"/>
              <a:sym typeface="Aptos"/>
            </a:endParaRPr>
          </a:p>
          <a:p>
            <a:pPr marL="0" marR="0" lvl="0" indent="0" algn="ctr" defTabSz="609539" rtl="0" eaLnBrk="1" fontAlgn="auto" latinLnBrk="0" hangingPunct="1">
              <a:lnSpc>
                <a:spcPts val="2837"/>
              </a:lnSpc>
              <a:spcBef>
                <a:spcPct val="0"/>
              </a:spcBef>
              <a:spcAft>
                <a:spcPts val="0"/>
              </a:spcAft>
              <a:buClrTx/>
              <a:buSzTx/>
              <a:buFontTx/>
              <a:buNone/>
              <a:tabLst/>
              <a:defRPr/>
            </a:pPr>
            <a:r>
              <a:rPr kumimoji="0" lang="en-US" sz="2627" b="0" i="0" u="none" strike="noStrike" kern="1200" cap="none" spc="0" normalizeH="0" baseline="0" noProof="0">
                <a:ln>
                  <a:noFill/>
                </a:ln>
                <a:solidFill>
                  <a:srgbClr val="70AD47">
                    <a:lumMod val="50000"/>
                  </a:srgbClr>
                </a:solidFill>
                <a:effectLst/>
                <a:uLnTx/>
                <a:uFillTx/>
                <a:latin typeface="Arial" panose="020B0604020202020204" pitchFamily="34" charset="0"/>
                <a:ea typeface="Aptos"/>
                <a:cs typeface="Arial" panose="020B0604020202020204" pitchFamily="34" charset="0"/>
                <a:sym typeface="Aptos"/>
              </a:rPr>
              <a:t>Identified Gaps and Threats</a:t>
            </a:r>
          </a:p>
          <a:p>
            <a:pPr marL="0" marR="0" lvl="0" indent="0" algn="ctr" defTabSz="609539" rtl="0" eaLnBrk="1" fontAlgn="auto" latinLnBrk="0" hangingPunct="1">
              <a:lnSpc>
                <a:spcPts val="2837"/>
              </a:lnSpc>
              <a:spcBef>
                <a:spcPct val="0"/>
              </a:spcBef>
              <a:spcAft>
                <a:spcPts val="0"/>
              </a:spcAft>
              <a:buClrTx/>
              <a:buSzTx/>
              <a:buFontTx/>
              <a:buNone/>
              <a:tabLst/>
              <a:defRPr/>
            </a:pPr>
            <a:endParaRPr kumimoji="0" lang="en-US" sz="2627" b="0" i="0" u="none" strike="noStrike" kern="1200" cap="none" spc="0" normalizeH="0" baseline="0" noProof="0">
              <a:ln>
                <a:noFill/>
              </a:ln>
              <a:solidFill>
                <a:srgbClr val="70AD47">
                  <a:lumMod val="50000"/>
                </a:srgbClr>
              </a:solidFill>
              <a:effectLst/>
              <a:uLnTx/>
              <a:uFillTx/>
              <a:latin typeface="Arial" panose="020B0604020202020204" pitchFamily="34" charset="0"/>
              <a:ea typeface="Aptos"/>
              <a:cs typeface="Arial" panose="020B0604020202020204" pitchFamily="34" charset="0"/>
              <a:sym typeface="Aptos"/>
            </a:endParaRPr>
          </a:p>
          <a:p>
            <a:pPr marL="0" marR="0" lvl="0" indent="0" algn="ctr" defTabSz="609539" rtl="0" eaLnBrk="1" fontAlgn="auto" latinLnBrk="0" hangingPunct="1">
              <a:lnSpc>
                <a:spcPts val="2837"/>
              </a:lnSpc>
              <a:spcBef>
                <a:spcPct val="0"/>
              </a:spcBef>
              <a:spcAft>
                <a:spcPts val="0"/>
              </a:spcAft>
              <a:buClrTx/>
              <a:buSzTx/>
              <a:buFontTx/>
              <a:buNone/>
              <a:tabLst/>
              <a:defRPr/>
            </a:pPr>
            <a:endParaRPr kumimoji="0" lang="en-US" sz="2627" b="0" i="0" u="none" strike="noStrike" kern="1200" cap="none" spc="0" normalizeH="0" baseline="0" noProof="0">
              <a:ln>
                <a:noFill/>
              </a:ln>
              <a:solidFill>
                <a:srgbClr val="70AD47">
                  <a:lumMod val="50000"/>
                </a:srgbClr>
              </a:solidFill>
              <a:effectLst/>
              <a:uLnTx/>
              <a:uFillTx/>
              <a:latin typeface="Arial" panose="020B0604020202020204" pitchFamily="34" charset="0"/>
              <a:ea typeface="Aptos"/>
              <a:cs typeface="Arial" panose="020B0604020202020204" pitchFamily="34" charset="0"/>
              <a:sym typeface="Aptos"/>
            </a:endParaRPr>
          </a:p>
          <a:p>
            <a:pPr marL="0" marR="0" lvl="0" indent="0" algn="ctr" defTabSz="609539" rtl="0" eaLnBrk="1" fontAlgn="auto" latinLnBrk="0" hangingPunct="1">
              <a:lnSpc>
                <a:spcPts val="2837"/>
              </a:lnSpc>
              <a:spcBef>
                <a:spcPct val="0"/>
              </a:spcBef>
              <a:spcAft>
                <a:spcPts val="0"/>
              </a:spcAft>
              <a:buClrTx/>
              <a:buSzTx/>
              <a:buFontTx/>
              <a:buNone/>
              <a:tabLst/>
              <a:defRPr/>
            </a:pPr>
            <a:endParaRPr kumimoji="0" lang="en-US" sz="2627" b="0" i="0" u="none" strike="noStrike" kern="1200" cap="none" spc="0" normalizeH="0" baseline="0" noProof="0">
              <a:ln>
                <a:noFill/>
              </a:ln>
              <a:solidFill>
                <a:srgbClr val="70AD47">
                  <a:lumMod val="50000"/>
                </a:srgbClr>
              </a:solidFill>
              <a:effectLst/>
              <a:uLnTx/>
              <a:uFillTx/>
              <a:latin typeface="Arial" panose="020B0604020202020204" pitchFamily="34" charset="0"/>
              <a:ea typeface="Aptos"/>
              <a:cs typeface="Arial" panose="020B0604020202020204" pitchFamily="34" charset="0"/>
              <a:sym typeface="Aptos"/>
            </a:endParaRPr>
          </a:p>
        </p:txBody>
      </p:sp>
    </p:spTree>
    <p:extLst>
      <p:ext uri="{BB962C8B-B14F-4D97-AF65-F5344CB8AC3E}">
        <p14:creationId xmlns:p14="http://schemas.microsoft.com/office/powerpoint/2010/main" val="513493780"/>
      </p:ext>
    </p:extLst>
  </p:cSld>
  <p:clrMapOvr>
    <a:masterClrMapping/>
  </p:clrMapOvr>
  <p:transition>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CE7A1C-2450-2AF9-EFA1-DC74B1B90EE1}"/>
            </a:ext>
          </a:extLst>
        </p:cNvPr>
        <p:cNvGrpSpPr/>
        <p:nvPr/>
      </p:nvGrpSpPr>
      <p:grpSpPr>
        <a:xfrm>
          <a:off x="0" y="0"/>
          <a:ext cx="0" cy="0"/>
          <a:chOff x="0" y="0"/>
          <a:chExt cx="0" cy="0"/>
        </a:xfrm>
      </p:grpSpPr>
      <p:sp>
        <p:nvSpPr>
          <p:cNvPr id="2" name="Freeform 2" descr="Picture 6">
            <a:extLst>
              <a:ext uri="{FF2B5EF4-FFF2-40B4-BE49-F238E27FC236}">
                <a16:creationId xmlns:a16="http://schemas.microsoft.com/office/drawing/2014/main" id="{C255DB29-AA7C-4A38-44C2-49B82C143E47}"/>
              </a:ext>
            </a:extLst>
          </p:cNvPr>
          <p:cNvSpPr/>
          <p:nvPr/>
        </p:nvSpPr>
        <p:spPr>
          <a:xfrm>
            <a:off x="801715" y="6278009"/>
            <a:ext cx="689167" cy="463679"/>
          </a:xfrm>
          <a:custGeom>
            <a:avLst/>
            <a:gdLst/>
            <a:ahLst/>
            <a:cxnLst/>
            <a:rect l="l" t="t" r="r" b="b"/>
            <a:pathLst>
              <a:path w="1033751" h="695518">
                <a:moveTo>
                  <a:pt x="0" y="0"/>
                </a:moveTo>
                <a:lnTo>
                  <a:pt x="1033751" y="0"/>
                </a:lnTo>
                <a:lnTo>
                  <a:pt x="1033751" y="695518"/>
                </a:lnTo>
                <a:lnTo>
                  <a:pt x="0" y="695518"/>
                </a:lnTo>
                <a:lnTo>
                  <a:pt x="0" y="0"/>
                </a:lnTo>
                <a:close/>
              </a:path>
            </a:pathLst>
          </a:custGeom>
          <a:blipFill>
            <a:blip r:embed="rId2"/>
            <a:stretch>
              <a:fillRect l="-3188" r="-3188"/>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pt-PT" sz="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Freeform 3" descr="Picture 18">
            <a:extLst>
              <a:ext uri="{FF2B5EF4-FFF2-40B4-BE49-F238E27FC236}">
                <a16:creationId xmlns:a16="http://schemas.microsoft.com/office/drawing/2014/main" id="{02365213-BFAB-8A2D-55AC-D13C069D5968}"/>
              </a:ext>
            </a:extLst>
          </p:cNvPr>
          <p:cNvSpPr/>
          <p:nvPr/>
        </p:nvSpPr>
        <p:spPr>
          <a:xfrm>
            <a:off x="831851" y="6278007"/>
            <a:ext cx="659031" cy="443588"/>
          </a:xfrm>
          <a:custGeom>
            <a:avLst/>
            <a:gdLst/>
            <a:ahLst/>
            <a:cxnLst/>
            <a:rect l="l" t="t" r="r" b="b"/>
            <a:pathLst>
              <a:path w="988547" h="665382">
                <a:moveTo>
                  <a:pt x="0" y="0"/>
                </a:moveTo>
                <a:lnTo>
                  <a:pt x="988547" y="0"/>
                </a:lnTo>
                <a:lnTo>
                  <a:pt x="988547" y="665383"/>
                </a:lnTo>
                <a:lnTo>
                  <a:pt x="0" y="665383"/>
                </a:lnTo>
                <a:lnTo>
                  <a:pt x="0" y="0"/>
                </a:lnTo>
                <a:close/>
              </a:path>
            </a:pathLst>
          </a:custGeom>
          <a:blipFill>
            <a:blip r:embed="rId3"/>
            <a:stretch>
              <a:fillRect l="-3070" r="-3070"/>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pt-PT" sz="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Freeform 4" descr="Picture 20">
            <a:extLst>
              <a:ext uri="{FF2B5EF4-FFF2-40B4-BE49-F238E27FC236}">
                <a16:creationId xmlns:a16="http://schemas.microsoft.com/office/drawing/2014/main" id="{2612B0BC-67C2-3EBF-7A94-6D6A43CD9862}"/>
              </a:ext>
            </a:extLst>
          </p:cNvPr>
          <p:cNvSpPr/>
          <p:nvPr/>
        </p:nvSpPr>
        <p:spPr>
          <a:xfrm>
            <a:off x="10365231" y="5726596"/>
            <a:ext cx="994919" cy="1141390"/>
          </a:xfrm>
          <a:custGeom>
            <a:avLst/>
            <a:gdLst/>
            <a:ahLst/>
            <a:cxnLst/>
            <a:rect l="l" t="t" r="r" b="b"/>
            <a:pathLst>
              <a:path w="1492379" h="1712085">
                <a:moveTo>
                  <a:pt x="0" y="0"/>
                </a:moveTo>
                <a:lnTo>
                  <a:pt x="1492379" y="0"/>
                </a:lnTo>
                <a:lnTo>
                  <a:pt x="1492379" y="1712085"/>
                </a:lnTo>
                <a:lnTo>
                  <a:pt x="0" y="1712085"/>
                </a:lnTo>
                <a:lnTo>
                  <a:pt x="0" y="0"/>
                </a:lnTo>
                <a:close/>
              </a:path>
            </a:pathLst>
          </a:custGeom>
          <a:blipFill>
            <a:blip r:embed="rId4"/>
            <a:stretch>
              <a:fillRect t="-227" b="-227"/>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pt-PT" sz="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5" name="Group 5">
            <a:extLst>
              <a:ext uri="{FF2B5EF4-FFF2-40B4-BE49-F238E27FC236}">
                <a16:creationId xmlns:a16="http://schemas.microsoft.com/office/drawing/2014/main" id="{46CF6FB0-13BE-2F4B-BA33-C0F768A2C8C6}"/>
              </a:ext>
            </a:extLst>
          </p:cNvPr>
          <p:cNvGrpSpPr/>
          <p:nvPr/>
        </p:nvGrpSpPr>
        <p:grpSpPr>
          <a:xfrm>
            <a:off x="-127000" y="-2310"/>
            <a:ext cx="12446000" cy="254001"/>
            <a:chOff x="0" y="0"/>
            <a:chExt cx="24892000" cy="508002"/>
          </a:xfrm>
        </p:grpSpPr>
        <p:sp>
          <p:nvSpPr>
            <p:cNvPr id="6" name="Freeform 6">
              <a:extLst>
                <a:ext uri="{FF2B5EF4-FFF2-40B4-BE49-F238E27FC236}">
                  <a16:creationId xmlns:a16="http://schemas.microsoft.com/office/drawing/2014/main" id="{9065E44F-46F2-3230-8403-2C6E8811A4A7}"/>
                </a:ext>
              </a:extLst>
            </p:cNvPr>
            <p:cNvSpPr/>
            <p:nvPr/>
          </p:nvSpPr>
          <p:spPr>
            <a:xfrm>
              <a:off x="254000" y="0"/>
              <a:ext cx="24384000" cy="508000"/>
            </a:xfrm>
            <a:custGeom>
              <a:avLst/>
              <a:gdLst/>
              <a:ahLst/>
              <a:cxnLst/>
              <a:rect l="l" t="t" r="r" b="b"/>
              <a:pathLst>
                <a:path w="24384000" h="508000">
                  <a:moveTo>
                    <a:pt x="0" y="0"/>
                  </a:moveTo>
                  <a:lnTo>
                    <a:pt x="24384000" y="0"/>
                  </a:lnTo>
                  <a:lnTo>
                    <a:pt x="24384000" y="508000"/>
                  </a:lnTo>
                  <a:lnTo>
                    <a:pt x="0" y="508000"/>
                  </a:lnTo>
                  <a:close/>
                </a:path>
              </a:pathLst>
            </a:custGeom>
            <a:solidFill>
              <a:srgbClr val="39BBA6"/>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pt-PT" sz="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7" name="Group 7">
            <a:extLst>
              <a:ext uri="{FF2B5EF4-FFF2-40B4-BE49-F238E27FC236}">
                <a16:creationId xmlns:a16="http://schemas.microsoft.com/office/drawing/2014/main" id="{7EB49B71-0343-42A4-1E7C-CFA1F04AD430}"/>
              </a:ext>
            </a:extLst>
          </p:cNvPr>
          <p:cNvGrpSpPr/>
          <p:nvPr/>
        </p:nvGrpSpPr>
        <p:grpSpPr>
          <a:xfrm>
            <a:off x="1569270" y="6300001"/>
            <a:ext cx="5951328" cy="404371"/>
            <a:chOff x="0" y="0"/>
            <a:chExt cx="11902656" cy="808742"/>
          </a:xfrm>
        </p:grpSpPr>
        <p:sp>
          <p:nvSpPr>
            <p:cNvPr id="8" name="Freeform 8">
              <a:extLst>
                <a:ext uri="{FF2B5EF4-FFF2-40B4-BE49-F238E27FC236}">
                  <a16:creationId xmlns:a16="http://schemas.microsoft.com/office/drawing/2014/main" id="{E4B9CD2F-599E-2365-7CD1-951D8CC08E79}"/>
                </a:ext>
              </a:extLst>
            </p:cNvPr>
            <p:cNvSpPr/>
            <p:nvPr/>
          </p:nvSpPr>
          <p:spPr>
            <a:xfrm>
              <a:off x="0" y="0"/>
              <a:ext cx="11902656" cy="808742"/>
            </a:xfrm>
            <a:custGeom>
              <a:avLst/>
              <a:gdLst/>
              <a:ahLst/>
              <a:cxnLst/>
              <a:rect l="l" t="t" r="r" b="b"/>
              <a:pathLst>
                <a:path w="11902656" h="808742">
                  <a:moveTo>
                    <a:pt x="0" y="0"/>
                  </a:moveTo>
                  <a:lnTo>
                    <a:pt x="11902656" y="0"/>
                  </a:lnTo>
                  <a:lnTo>
                    <a:pt x="11902656" y="808742"/>
                  </a:lnTo>
                  <a:lnTo>
                    <a:pt x="0" y="808742"/>
                  </a:lnTo>
                  <a:close/>
                </a:path>
              </a:pathLst>
            </a:custGeom>
            <a:solidFill>
              <a:srgbClr val="000000">
                <a:alpha val="0"/>
              </a:srgbClr>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pt-PT" sz="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TextBox 9">
              <a:extLst>
                <a:ext uri="{FF2B5EF4-FFF2-40B4-BE49-F238E27FC236}">
                  <a16:creationId xmlns:a16="http://schemas.microsoft.com/office/drawing/2014/main" id="{D1C310C8-7D25-7553-F88D-18A5D25B95B7}"/>
                </a:ext>
              </a:extLst>
            </p:cNvPr>
            <p:cNvSpPr txBox="1"/>
            <p:nvPr/>
          </p:nvSpPr>
          <p:spPr>
            <a:xfrm>
              <a:off x="0" y="-38100"/>
              <a:ext cx="11902656" cy="846842"/>
            </a:xfrm>
            <a:prstGeom prst="rect">
              <a:avLst/>
            </a:prstGeom>
          </p:spPr>
          <p:txBody>
            <a:bodyPr lIns="0" tIns="0" rIns="0" bIns="0" rtlCol="0" anchor="t"/>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ts val="1320"/>
                </a:lnSpc>
                <a:spcBef>
                  <a:spcPts val="0"/>
                </a:spcBef>
                <a:spcAft>
                  <a:spcPts val="0"/>
                </a:spcAft>
                <a:buClrTx/>
                <a:buSzTx/>
                <a:buFontTx/>
                <a:buNone/>
                <a:tabLst/>
                <a:defRPr/>
              </a:pPr>
              <a:r>
                <a:rPr kumimoji="0" lang="en-US" sz="1100" b="0" i="0" u="none" strike="noStrike" kern="1200" cap="none" spc="0" normalizeH="0" baseline="0" noProof="0">
                  <a:ln>
                    <a:noFill/>
                  </a:ln>
                  <a:solidFill>
                    <a:srgbClr val="1F3F75"/>
                  </a:solidFill>
                  <a:effectLst/>
                  <a:uLnTx/>
                  <a:uFillTx/>
                  <a:latin typeface="Arial"/>
                  <a:ea typeface="Arial"/>
                  <a:cs typeface="Arial"/>
                  <a:sym typeface="Arial"/>
                </a:rPr>
                <a:t>This project is funded by the European Union. The content of this presentation are the sole responsibility of the author(s) and do not necessarily reflect the views of the European Union</a:t>
              </a:r>
            </a:p>
          </p:txBody>
        </p:sp>
      </p:grpSp>
      <p:pic>
        <p:nvPicPr>
          <p:cNvPr id="12" name="Picture 11" descr="A diagram of a diagram">
            <a:extLst>
              <a:ext uri="{FF2B5EF4-FFF2-40B4-BE49-F238E27FC236}">
                <a16:creationId xmlns:a16="http://schemas.microsoft.com/office/drawing/2014/main" id="{50D9EBAA-EF52-7CA8-BBE0-AFB6DF65E20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1600" y="251691"/>
            <a:ext cx="9956038" cy="5460571"/>
          </a:xfrm>
          <a:prstGeom prst="rect">
            <a:avLst/>
          </a:prstGeom>
        </p:spPr>
      </p:pic>
      <p:sp>
        <p:nvSpPr>
          <p:cNvPr id="10" name="TextBox 9">
            <a:extLst>
              <a:ext uri="{FF2B5EF4-FFF2-40B4-BE49-F238E27FC236}">
                <a16:creationId xmlns:a16="http://schemas.microsoft.com/office/drawing/2014/main" id="{EC3F8D21-FE31-9A96-3160-B90F8C4C201A}"/>
              </a:ext>
            </a:extLst>
          </p:cNvPr>
          <p:cNvSpPr txBox="1"/>
          <p:nvPr/>
        </p:nvSpPr>
        <p:spPr>
          <a:xfrm>
            <a:off x="4673600" y="4867932"/>
            <a:ext cx="6809300" cy="584775"/>
          </a:xfrm>
          <a:prstGeom prst="rect">
            <a:avLst/>
          </a:prstGeom>
          <a:noFill/>
        </p:spPr>
        <p:txBody>
          <a:bodyPr wrap="square"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0"/>
              </a:spcBef>
              <a:spcAft>
                <a:spcPts val="0"/>
              </a:spcAft>
              <a:buClrTx/>
              <a:buSzTx/>
              <a:buFontTx/>
              <a:buNone/>
              <a:tabLst/>
              <a:defRPr/>
            </a:pPr>
            <a:r>
              <a:rPr kumimoji="0" lang="pt-PT" sz="3200" b="1" i="0" u="none" strike="noStrike" kern="1200" cap="none" spc="0" normalizeH="0" baseline="0" noProof="0">
                <a:ln>
                  <a:noFill/>
                </a:ln>
                <a:solidFill>
                  <a:srgbClr val="44546A"/>
                </a:solidFill>
                <a:effectLst/>
                <a:uLnTx/>
                <a:uFillTx/>
                <a:latin typeface="Calibri" panose="020F0502020204030204"/>
                <a:ea typeface="+mn-ea"/>
                <a:cs typeface="+mn-cs"/>
              </a:rPr>
              <a:t>A </a:t>
            </a:r>
            <a:r>
              <a:rPr kumimoji="0" lang="pt-PT" sz="3200" b="1" i="0" u="none" strike="noStrike" kern="1200" cap="none" spc="0" normalizeH="0" baseline="0" noProof="0" err="1">
                <a:ln>
                  <a:noFill/>
                </a:ln>
                <a:solidFill>
                  <a:srgbClr val="44546A"/>
                </a:solidFill>
                <a:effectLst/>
                <a:uLnTx/>
                <a:uFillTx/>
                <a:latin typeface="Calibri" panose="020F0502020204030204"/>
                <a:ea typeface="+mn-ea"/>
                <a:cs typeface="+mn-cs"/>
              </a:rPr>
              <a:t>Model</a:t>
            </a:r>
            <a:r>
              <a:rPr kumimoji="0" lang="pt-PT" sz="3200" b="1" i="0" u="none" strike="noStrike" kern="1200" cap="none" spc="0" normalizeH="0" baseline="0" noProof="0">
                <a:ln>
                  <a:noFill/>
                </a:ln>
                <a:solidFill>
                  <a:srgbClr val="44546A"/>
                </a:solidFill>
                <a:effectLst/>
                <a:uLnTx/>
                <a:uFillTx/>
                <a:latin typeface="Calibri" panose="020F0502020204030204"/>
                <a:ea typeface="+mn-ea"/>
                <a:cs typeface="+mn-cs"/>
              </a:rPr>
              <a:t> for </a:t>
            </a:r>
            <a:r>
              <a:rPr kumimoji="0" lang="pt-PT" sz="3200" b="1" i="0" u="none" strike="noStrike" kern="1200" cap="none" spc="0" normalizeH="0" baseline="0" noProof="0" err="1">
                <a:ln>
                  <a:noFill/>
                </a:ln>
                <a:solidFill>
                  <a:srgbClr val="44546A"/>
                </a:solidFill>
                <a:effectLst/>
                <a:uLnTx/>
                <a:uFillTx/>
                <a:latin typeface="Calibri" panose="020F0502020204030204"/>
                <a:ea typeface="+mn-ea"/>
                <a:cs typeface="+mn-cs"/>
              </a:rPr>
              <a:t>MPAs</a:t>
            </a:r>
            <a:r>
              <a:rPr kumimoji="0" lang="pt-PT" sz="3200" b="1" i="0" u="none" strike="noStrike" kern="1200" cap="none" spc="0" normalizeH="0" baseline="0" noProof="0">
                <a:ln>
                  <a:noFill/>
                </a:ln>
                <a:solidFill>
                  <a:srgbClr val="44546A"/>
                </a:solidFill>
                <a:effectLst/>
                <a:uLnTx/>
                <a:uFillTx/>
                <a:latin typeface="Calibri" panose="020F0502020204030204"/>
                <a:ea typeface="+mn-ea"/>
                <a:cs typeface="+mn-cs"/>
              </a:rPr>
              <a:t> </a:t>
            </a:r>
            <a:r>
              <a:rPr kumimoji="0" lang="pt-PT" sz="3200" b="1" i="0" u="none" strike="noStrike" kern="1200" cap="none" spc="0" normalizeH="0" baseline="0" noProof="0" err="1">
                <a:ln>
                  <a:noFill/>
                </a:ln>
                <a:solidFill>
                  <a:srgbClr val="44546A"/>
                </a:solidFill>
                <a:effectLst/>
                <a:uLnTx/>
                <a:uFillTx/>
                <a:latin typeface="Calibri" panose="020F0502020204030204"/>
                <a:ea typeface="+mn-ea"/>
                <a:cs typeface="+mn-cs"/>
              </a:rPr>
              <a:t>integration</a:t>
            </a:r>
            <a:r>
              <a:rPr kumimoji="0" lang="pt-PT" sz="3200" b="1" i="0" u="none" strike="noStrike" kern="1200" cap="none" spc="0" normalizeH="0" baseline="0" noProof="0">
                <a:ln>
                  <a:noFill/>
                </a:ln>
                <a:solidFill>
                  <a:srgbClr val="44546A"/>
                </a:solidFill>
                <a:effectLst/>
                <a:uLnTx/>
                <a:uFillTx/>
                <a:latin typeface="Calibri" panose="020F0502020204030204"/>
                <a:ea typeface="+mn-ea"/>
                <a:cs typeface="+mn-cs"/>
              </a:rPr>
              <a:t> </a:t>
            </a:r>
            <a:r>
              <a:rPr kumimoji="0" lang="pt-PT" sz="3200" b="1" i="0" u="none" strike="noStrike" kern="1200" cap="none" spc="0" normalizeH="0" baseline="0" noProof="0" err="1">
                <a:ln>
                  <a:noFill/>
                </a:ln>
                <a:solidFill>
                  <a:srgbClr val="44546A"/>
                </a:solidFill>
                <a:effectLst/>
                <a:uLnTx/>
                <a:uFillTx/>
                <a:latin typeface="Calibri" panose="020F0502020204030204"/>
                <a:ea typeface="+mn-ea"/>
                <a:cs typeface="+mn-cs"/>
              </a:rPr>
              <a:t>into</a:t>
            </a:r>
            <a:r>
              <a:rPr kumimoji="0" lang="pt-PT" sz="3200" b="1" i="0" u="none" strike="noStrike" kern="1200" cap="none" spc="0" normalizeH="0" baseline="0" noProof="0">
                <a:ln>
                  <a:noFill/>
                </a:ln>
                <a:solidFill>
                  <a:srgbClr val="44546A"/>
                </a:solidFill>
                <a:effectLst/>
                <a:uLnTx/>
                <a:uFillTx/>
                <a:latin typeface="Calibri" panose="020F0502020204030204"/>
                <a:ea typeface="+mn-ea"/>
                <a:cs typeface="+mn-cs"/>
              </a:rPr>
              <a:t> MSP</a:t>
            </a:r>
          </a:p>
        </p:txBody>
      </p:sp>
    </p:spTree>
    <p:extLst>
      <p:ext uri="{BB962C8B-B14F-4D97-AF65-F5344CB8AC3E}">
        <p14:creationId xmlns:p14="http://schemas.microsoft.com/office/powerpoint/2010/main" val="72948465"/>
      </p:ext>
    </p:extLst>
  </p:cSld>
  <p:clrMapOvr>
    <a:masterClrMapping/>
  </p:clrMapOvr>
  <p:transition>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095E5C-1F95-D77F-6903-E925DE2EA48B}"/>
            </a:ext>
          </a:extLst>
        </p:cNvPr>
        <p:cNvGrpSpPr/>
        <p:nvPr/>
      </p:nvGrpSpPr>
      <p:grpSpPr>
        <a:xfrm>
          <a:off x="0" y="0"/>
          <a:ext cx="0" cy="0"/>
          <a:chOff x="0" y="0"/>
          <a:chExt cx="0" cy="0"/>
        </a:xfrm>
      </p:grpSpPr>
      <p:pic>
        <p:nvPicPr>
          <p:cNvPr id="23" name="Image 0" descr="preencoded.png">
            <a:extLst>
              <a:ext uri="{FF2B5EF4-FFF2-40B4-BE49-F238E27FC236}">
                <a16:creationId xmlns:a16="http://schemas.microsoft.com/office/drawing/2014/main" id="{69EA7427-6168-2C51-79F6-753114A1D1CE}"/>
              </a:ext>
            </a:extLst>
          </p:cNvPr>
          <p:cNvPicPr>
            <a:picLocks noChangeAspect="1"/>
          </p:cNvPicPr>
          <p:nvPr/>
        </p:nvPicPr>
        <p:blipFill>
          <a:blip r:embed="rId3"/>
          <a:stretch>
            <a:fillRect/>
          </a:stretch>
        </p:blipFill>
        <p:spPr>
          <a:xfrm>
            <a:off x="7850619" y="124690"/>
            <a:ext cx="4481909" cy="6722864"/>
          </a:xfrm>
          <a:prstGeom prst="rect">
            <a:avLst/>
          </a:prstGeom>
        </p:spPr>
      </p:pic>
      <p:sp>
        <p:nvSpPr>
          <p:cNvPr id="4" name="Freeform 4" descr="Picture 20">
            <a:extLst>
              <a:ext uri="{FF2B5EF4-FFF2-40B4-BE49-F238E27FC236}">
                <a16:creationId xmlns:a16="http://schemas.microsoft.com/office/drawing/2014/main" id="{7611D071-C9C3-C5F8-D5B4-345D5B5A7EC1}"/>
              </a:ext>
            </a:extLst>
          </p:cNvPr>
          <p:cNvSpPr/>
          <p:nvPr/>
        </p:nvSpPr>
        <p:spPr>
          <a:xfrm>
            <a:off x="10365231" y="5726596"/>
            <a:ext cx="994919" cy="1141390"/>
          </a:xfrm>
          <a:custGeom>
            <a:avLst/>
            <a:gdLst/>
            <a:ahLst/>
            <a:cxnLst/>
            <a:rect l="l" t="t" r="r" b="b"/>
            <a:pathLst>
              <a:path w="1492379" h="1712085">
                <a:moveTo>
                  <a:pt x="0" y="0"/>
                </a:moveTo>
                <a:lnTo>
                  <a:pt x="1492379" y="0"/>
                </a:lnTo>
                <a:lnTo>
                  <a:pt x="1492379" y="1712085"/>
                </a:lnTo>
                <a:lnTo>
                  <a:pt x="0" y="1712085"/>
                </a:lnTo>
                <a:lnTo>
                  <a:pt x="0" y="0"/>
                </a:lnTo>
                <a:close/>
              </a:path>
            </a:pathLst>
          </a:custGeom>
          <a:blipFill>
            <a:blip r:embed="rId4"/>
            <a:stretch>
              <a:fillRect t="-227" b="-227"/>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pt-PT" sz="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grpSp>
        <p:nvGrpSpPr>
          <p:cNvPr id="5" name="Group 5">
            <a:extLst>
              <a:ext uri="{FF2B5EF4-FFF2-40B4-BE49-F238E27FC236}">
                <a16:creationId xmlns:a16="http://schemas.microsoft.com/office/drawing/2014/main" id="{7A507499-F9C8-69F6-D493-D2B92E6EC18B}"/>
              </a:ext>
            </a:extLst>
          </p:cNvPr>
          <p:cNvGrpSpPr/>
          <p:nvPr/>
        </p:nvGrpSpPr>
        <p:grpSpPr>
          <a:xfrm>
            <a:off x="-127000" y="-2310"/>
            <a:ext cx="12446000" cy="254001"/>
            <a:chOff x="0" y="0"/>
            <a:chExt cx="24892000" cy="508002"/>
          </a:xfrm>
        </p:grpSpPr>
        <p:sp>
          <p:nvSpPr>
            <p:cNvPr id="6" name="Freeform 6">
              <a:extLst>
                <a:ext uri="{FF2B5EF4-FFF2-40B4-BE49-F238E27FC236}">
                  <a16:creationId xmlns:a16="http://schemas.microsoft.com/office/drawing/2014/main" id="{AC0472D5-078E-2427-5585-C12CEE33B713}"/>
                </a:ext>
              </a:extLst>
            </p:cNvPr>
            <p:cNvSpPr/>
            <p:nvPr/>
          </p:nvSpPr>
          <p:spPr>
            <a:xfrm>
              <a:off x="254000" y="0"/>
              <a:ext cx="24384000" cy="508000"/>
            </a:xfrm>
            <a:custGeom>
              <a:avLst/>
              <a:gdLst/>
              <a:ahLst/>
              <a:cxnLst/>
              <a:rect l="l" t="t" r="r" b="b"/>
              <a:pathLst>
                <a:path w="24384000" h="508000">
                  <a:moveTo>
                    <a:pt x="0" y="0"/>
                  </a:moveTo>
                  <a:lnTo>
                    <a:pt x="24384000" y="0"/>
                  </a:lnTo>
                  <a:lnTo>
                    <a:pt x="24384000" y="508000"/>
                  </a:lnTo>
                  <a:lnTo>
                    <a:pt x="0" y="508000"/>
                  </a:lnTo>
                  <a:close/>
                </a:path>
              </a:pathLst>
            </a:custGeom>
            <a:solidFill>
              <a:srgbClr val="39BBA6"/>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pt-PT" sz="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grpSp>
      <p:grpSp>
        <p:nvGrpSpPr>
          <p:cNvPr id="10" name="Group 10">
            <a:extLst>
              <a:ext uri="{FF2B5EF4-FFF2-40B4-BE49-F238E27FC236}">
                <a16:creationId xmlns:a16="http://schemas.microsoft.com/office/drawing/2014/main" id="{7829C3CA-A932-1CDD-DA04-708153DA7EAC}"/>
              </a:ext>
            </a:extLst>
          </p:cNvPr>
          <p:cNvGrpSpPr/>
          <p:nvPr/>
        </p:nvGrpSpPr>
        <p:grpSpPr>
          <a:xfrm>
            <a:off x="1290320" y="427621"/>
            <a:ext cx="9611360" cy="741680"/>
            <a:chOff x="0" y="0"/>
            <a:chExt cx="19222720" cy="1483360"/>
          </a:xfrm>
        </p:grpSpPr>
        <p:sp>
          <p:nvSpPr>
            <p:cNvPr id="11" name="Freeform 11">
              <a:extLst>
                <a:ext uri="{FF2B5EF4-FFF2-40B4-BE49-F238E27FC236}">
                  <a16:creationId xmlns:a16="http://schemas.microsoft.com/office/drawing/2014/main" id="{B6E37636-8C55-1C2F-E710-4453B3A992E8}"/>
                </a:ext>
              </a:extLst>
            </p:cNvPr>
            <p:cNvSpPr/>
            <p:nvPr/>
          </p:nvSpPr>
          <p:spPr>
            <a:xfrm>
              <a:off x="0" y="0"/>
              <a:ext cx="19222720" cy="1483360"/>
            </a:xfrm>
            <a:custGeom>
              <a:avLst/>
              <a:gdLst/>
              <a:ahLst/>
              <a:cxnLst/>
              <a:rect l="l" t="t" r="r" b="b"/>
              <a:pathLst>
                <a:path w="19222720" h="1483360">
                  <a:moveTo>
                    <a:pt x="0" y="0"/>
                  </a:moveTo>
                  <a:lnTo>
                    <a:pt x="19222720" y="0"/>
                  </a:lnTo>
                  <a:lnTo>
                    <a:pt x="19222720" y="1483360"/>
                  </a:lnTo>
                  <a:lnTo>
                    <a:pt x="0" y="1483360"/>
                  </a:lnTo>
                  <a:close/>
                </a:path>
              </a:pathLst>
            </a:custGeom>
            <a:solidFill>
              <a:srgbClr val="000000">
                <a:alpha val="0"/>
              </a:srgbClr>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pt-PT" sz="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2" name="TextBox 12">
              <a:extLst>
                <a:ext uri="{FF2B5EF4-FFF2-40B4-BE49-F238E27FC236}">
                  <a16:creationId xmlns:a16="http://schemas.microsoft.com/office/drawing/2014/main" id="{32832C6F-F1A6-46CD-F874-8B55936D069D}"/>
                </a:ext>
              </a:extLst>
            </p:cNvPr>
            <p:cNvSpPr txBox="1"/>
            <p:nvPr/>
          </p:nvSpPr>
          <p:spPr>
            <a:xfrm>
              <a:off x="0" y="-123825"/>
              <a:ext cx="19222720" cy="1607185"/>
            </a:xfrm>
            <a:prstGeom prst="rect">
              <a:avLst/>
            </a:prstGeom>
          </p:spPr>
          <p:txBody>
            <a:bodyPr lIns="0" tIns="0" rIns="0" bIns="0" rtlCol="0" anchor="t"/>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609539" rtl="0" eaLnBrk="1" fontAlgn="auto" latinLnBrk="0" hangingPunct="1">
                <a:lnSpc>
                  <a:spcPts val="4800"/>
                </a:lnSpc>
                <a:spcBef>
                  <a:spcPts val="0"/>
                </a:spcBef>
                <a:spcAft>
                  <a:spcPts val="0"/>
                </a:spcAft>
                <a:buClrTx/>
                <a:buSzTx/>
                <a:buFontTx/>
                <a:buNone/>
                <a:tabLst/>
                <a:defRPr/>
              </a:pPr>
              <a:r>
                <a:rPr kumimoji="0" lang="en-US" sz="4000" b="1" i="0" u="none" strike="noStrike" kern="1200" cap="none" spc="0" normalizeH="0" baseline="0" noProof="0">
                  <a:ln>
                    <a:noFill/>
                  </a:ln>
                  <a:solidFill>
                    <a:srgbClr val="1E3D74"/>
                  </a:solidFill>
                  <a:effectLst/>
                  <a:uLnTx/>
                  <a:uFillTx/>
                  <a:latin typeface="Arial" panose="020B0604020202020204" pitchFamily="34" charset="0"/>
                  <a:ea typeface="Arial Bold"/>
                  <a:cs typeface="Arial" panose="020B0604020202020204" pitchFamily="34" charset="0"/>
                  <a:sym typeface="Arial Bold"/>
                </a:rPr>
                <a:t>SEA</a:t>
              </a:r>
            </a:p>
          </p:txBody>
        </p:sp>
      </p:grpSp>
      <p:sp>
        <p:nvSpPr>
          <p:cNvPr id="13" name="Freeform 13">
            <a:extLst>
              <a:ext uri="{FF2B5EF4-FFF2-40B4-BE49-F238E27FC236}">
                <a16:creationId xmlns:a16="http://schemas.microsoft.com/office/drawing/2014/main" id="{218C5B13-E8BB-9DAD-1BA0-3516DFA41FC2}"/>
              </a:ext>
            </a:extLst>
          </p:cNvPr>
          <p:cNvSpPr/>
          <p:nvPr/>
        </p:nvSpPr>
        <p:spPr>
          <a:xfrm>
            <a:off x="1646928" y="1933864"/>
            <a:ext cx="893073" cy="893073"/>
          </a:xfrm>
          <a:custGeom>
            <a:avLst/>
            <a:gdLst/>
            <a:ahLst/>
            <a:cxnLst/>
            <a:rect l="l" t="t" r="r" b="b"/>
            <a:pathLst>
              <a:path w="1543033" h="1543033">
                <a:moveTo>
                  <a:pt x="0" y="0"/>
                </a:moveTo>
                <a:lnTo>
                  <a:pt x="1543033" y="0"/>
                </a:lnTo>
                <a:lnTo>
                  <a:pt x="1543033" y="1543033"/>
                </a:lnTo>
                <a:lnTo>
                  <a:pt x="0" y="154303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pt-PT" sz="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4" name="Freeform 14">
            <a:extLst>
              <a:ext uri="{FF2B5EF4-FFF2-40B4-BE49-F238E27FC236}">
                <a16:creationId xmlns:a16="http://schemas.microsoft.com/office/drawing/2014/main" id="{9F48EE20-F965-5512-04F5-D647CF0DAEAD}"/>
              </a:ext>
            </a:extLst>
          </p:cNvPr>
          <p:cNvSpPr/>
          <p:nvPr/>
        </p:nvSpPr>
        <p:spPr>
          <a:xfrm>
            <a:off x="4843445" y="1967078"/>
            <a:ext cx="795355" cy="795355"/>
          </a:xfrm>
          <a:custGeom>
            <a:avLst/>
            <a:gdLst/>
            <a:ahLst/>
            <a:cxnLst/>
            <a:rect l="l" t="t" r="r" b="b"/>
            <a:pathLst>
              <a:path w="1444540" h="1444540">
                <a:moveTo>
                  <a:pt x="0" y="0"/>
                </a:moveTo>
                <a:lnTo>
                  <a:pt x="1444540" y="0"/>
                </a:lnTo>
                <a:lnTo>
                  <a:pt x="1444540" y="1444539"/>
                </a:lnTo>
                <a:lnTo>
                  <a:pt x="0" y="1444539"/>
                </a:lnTo>
                <a:lnTo>
                  <a:pt x="0" y="0"/>
                </a:lnTo>
                <a:close/>
              </a:path>
            </a:pathLst>
          </a:custGeom>
          <a:blipFill>
            <a:blip r:embed="rId7"/>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pt-PT" sz="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5" name="Freeform 15">
            <a:extLst>
              <a:ext uri="{FF2B5EF4-FFF2-40B4-BE49-F238E27FC236}">
                <a16:creationId xmlns:a16="http://schemas.microsoft.com/office/drawing/2014/main" id="{DE8E5DF6-F997-9090-8A81-6DBADE146BFD}"/>
              </a:ext>
            </a:extLst>
          </p:cNvPr>
          <p:cNvSpPr/>
          <p:nvPr/>
        </p:nvSpPr>
        <p:spPr>
          <a:xfrm>
            <a:off x="1530195" y="3581976"/>
            <a:ext cx="1009807" cy="1009807"/>
          </a:xfrm>
          <a:custGeom>
            <a:avLst/>
            <a:gdLst/>
            <a:ahLst/>
            <a:cxnLst/>
            <a:rect l="l" t="t" r="r" b="b"/>
            <a:pathLst>
              <a:path w="1685315" h="1685315">
                <a:moveTo>
                  <a:pt x="0" y="0"/>
                </a:moveTo>
                <a:lnTo>
                  <a:pt x="1685315" y="0"/>
                </a:lnTo>
                <a:lnTo>
                  <a:pt x="1685315" y="1685314"/>
                </a:lnTo>
                <a:lnTo>
                  <a:pt x="0" y="168531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pt-PT" sz="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6" name="Freeform 16">
            <a:extLst>
              <a:ext uri="{FF2B5EF4-FFF2-40B4-BE49-F238E27FC236}">
                <a16:creationId xmlns:a16="http://schemas.microsoft.com/office/drawing/2014/main" id="{249DF9AB-51E5-88B0-3D96-C83904218A1C}"/>
              </a:ext>
            </a:extLst>
          </p:cNvPr>
          <p:cNvSpPr/>
          <p:nvPr/>
        </p:nvSpPr>
        <p:spPr>
          <a:xfrm>
            <a:off x="4842657" y="3606241"/>
            <a:ext cx="846943" cy="846943"/>
          </a:xfrm>
          <a:custGeom>
            <a:avLst/>
            <a:gdLst/>
            <a:ahLst/>
            <a:cxnLst/>
            <a:rect l="l" t="t" r="r" b="b"/>
            <a:pathLst>
              <a:path w="1549202" h="1549202">
                <a:moveTo>
                  <a:pt x="0" y="0"/>
                </a:moveTo>
                <a:lnTo>
                  <a:pt x="1549202" y="0"/>
                </a:lnTo>
                <a:lnTo>
                  <a:pt x="1549202" y="1549202"/>
                </a:lnTo>
                <a:lnTo>
                  <a:pt x="0" y="1549202"/>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pt-PT" sz="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7" name="Freeform 17">
            <a:extLst>
              <a:ext uri="{FF2B5EF4-FFF2-40B4-BE49-F238E27FC236}">
                <a16:creationId xmlns:a16="http://schemas.microsoft.com/office/drawing/2014/main" id="{4AA9AD30-72FD-442A-23CD-E101D6DCBBCD}"/>
              </a:ext>
            </a:extLst>
          </p:cNvPr>
          <p:cNvSpPr/>
          <p:nvPr/>
        </p:nvSpPr>
        <p:spPr>
          <a:xfrm>
            <a:off x="3315385" y="5430146"/>
            <a:ext cx="945839" cy="945839"/>
          </a:xfrm>
          <a:custGeom>
            <a:avLst/>
            <a:gdLst/>
            <a:ahLst/>
            <a:cxnLst/>
            <a:rect l="l" t="t" r="r" b="b"/>
            <a:pathLst>
              <a:path w="1549202" h="1549202">
                <a:moveTo>
                  <a:pt x="0" y="0"/>
                </a:moveTo>
                <a:lnTo>
                  <a:pt x="1549202" y="0"/>
                </a:lnTo>
                <a:lnTo>
                  <a:pt x="1549202" y="1549202"/>
                </a:lnTo>
                <a:lnTo>
                  <a:pt x="0" y="1549202"/>
                </a:lnTo>
                <a:lnTo>
                  <a:pt x="0" y="0"/>
                </a:lnTo>
                <a:close/>
              </a:path>
            </a:pathLst>
          </a:custGeom>
          <a:blipFill>
            <a:blip r:embed="rId12">
              <a:extLst>
                <a:ext uri="{BEBA8EAE-BF5A-486C-A8C5-ECC9F3942E4B}">
                  <a14:imgProps xmlns:a14="http://schemas.microsoft.com/office/drawing/2010/main">
                    <a14:imgLayer r:embed="rId13">
                      <a14:imgEffect>
                        <a14:saturation sat="66000"/>
                      </a14:imgEffect>
                    </a14:imgLayer>
                  </a14:imgProps>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pt-PT" sz="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8" name="TextBox 18">
            <a:extLst>
              <a:ext uri="{FF2B5EF4-FFF2-40B4-BE49-F238E27FC236}">
                <a16:creationId xmlns:a16="http://schemas.microsoft.com/office/drawing/2014/main" id="{E06BC430-5580-9424-5A80-5E9A30BF5E21}"/>
              </a:ext>
            </a:extLst>
          </p:cNvPr>
          <p:cNvSpPr txBox="1"/>
          <p:nvPr/>
        </p:nvSpPr>
        <p:spPr>
          <a:xfrm>
            <a:off x="74831" y="1340277"/>
            <a:ext cx="4040108" cy="617819"/>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609539" rtl="0" eaLnBrk="1" fontAlgn="auto" latinLnBrk="0" hangingPunct="1">
              <a:lnSpc>
                <a:spcPts val="2409"/>
              </a:lnSpc>
              <a:spcBef>
                <a:spcPct val="0"/>
              </a:spcBef>
              <a:spcAft>
                <a:spcPts val="0"/>
              </a:spcAft>
              <a:buClrTx/>
              <a:buSzTx/>
              <a:buFontTx/>
              <a:buNone/>
              <a:tabLst/>
              <a:defRPr/>
            </a:pPr>
            <a:r>
              <a:rPr kumimoji="0" lang="en-US" sz="2231" b="0" i="0" u="none" strike="noStrike" kern="1200" cap="none" spc="0" normalizeH="0" baseline="0" noProof="0">
                <a:ln>
                  <a:noFill/>
                </a:ln>
                <a:solidFill>
                  <a:srgbClr val="007078">
                    <a:lumMod val="50000"/>
                  </a:srgbClr>
                </a:solidFill>
                <a:effectLst/>
                <a:uLnTx/>
                <a:uFillTx/>
                <a:latin typeface="Arial" panose="020B0604020202020204" pitchFamily="34" charset="0"/>
                <a:ea typeface="Aptos"/>
                <a:cs typeface="Arial" panose="020B0604020202020204" pitchFamily="34" charset="0"/>
                <a:sym typeface="Aptos"/>
              </a:rPr>
              <a:t>Central Role in Strategic Planning</a:t>
            </a:r>
          </a:p>
        </p:txBody>
      </p:sp>
      <p:sp>
        <p:nvSpPr>
          <p:cNvPr id="19" name="TextBox 19">
            <a:extLst>
              <a:ext uri="{FF2B5EF4-FFF2-40B4-BE49-F238E27FC236}">
                <a16:creationId xmlns:a16="http://schemas.microsoft.com/office/drawing/2014/main" id="{C03B30B7-7926-A1E8-6FFC-9158348365AF}"/>
              </a:ext>
            </a:extLst>
          </p:cNvPr>
          <p:cNvSpPr txBox="1"/>
          <p:nvPr/>
        </p:nvSpPr>
        <p:spPr>
          <a:xfrm>
            <a:off x="74831" y="2955999"/>
            <a:ext cx="3712131" cy="617819"/>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609539" rtl="0" eaLnBrk="1" fontAlgn="auto" latinLnBrk="0" hangingPunct="1">
              <a:lnSpc>
                <a:spcPts val="2409"/>
              </a:lnSpc>
              <a:spcBef>
                <a:spcPct val="0"/>
              </a:spcBef>
              <a:spcAft>
                <a:spcPts val="0"/>
              </a:spcAft>
              <a:buClrTx/>
              <a:buSzTx/>
              <a:buFontTx/>
              <a:buNone/>
              <a:tabLst/>
              <a:defRPr/>
            </a:pPr>
            <a:r>
              <a:rPr kumimoji="0" lang="en-US" sz="2231" b="0" i="0" u="none" strike="noStrike" kern="1200" cap="none" spc="0" normalizeH="0" baseline="0" noProof="0">
                <a:ln>
                  <a:noFill/>
                </a:ln>
                <a:solidFill>
                  <a:srgbClr val="007078">
                    <a:lumMod val="50000"/>
                  </a:srgbClr>
                </a:solidFill>
                <a:effectLst/>
                <a:uLnTx/>
                <a:uFillTx/>
                <a:latin typeface="Arial" panose="020B0604020202020204" pitchFamily="34" charset="0"/>
                <a:ea typeface="Aptos"/>
                <a:cs typeface="Arial" panose="020B0604020202020204" pitchFamily="34" charset="0"/>
                <a:sym typeface="Aptos"/>
              </a:rPr>
              <a:t>Mitigating Cumulative Impacts</a:t>
            </a:r>
          </a:p>
        </p:txBody>
      </p:sp>
      <p:sp>
        <p:nvSpPr>
          <p:cNvPr id="20" name="TextBox 20">
            <a:extLst>
              <a:ext uri="{FF2B5EF4-FFF2-40B4-BE49-F238E27FC236}">
                <a16:creationId xmlns:a16="http://schemas.microsoft.com/office/drawing/2014/main" id="{23BD4504-5AD5-ED7C-9614-935F29AC036D}"/>
              </a:ext>
            </a:extLst>
          </p:cNvPr>
          <p:cNvSpPr txBox="1"/>
          <p:nvPr/>
        </p:nvSpPr>
        <p:spPr>
          <a:xfrm>
            <a:off x="3631851" y="2966621"/>
            <a:ext cx="3386217" cy="617819"/>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609539" rtl="0" eaLnBrk="1" fontAlgn="auto" latinLnBrk="0" hangingPunct="1">
              <a:lnSpc>
                <a:spcPts val="2409"/>
              </a:lnSpc>
              <a:spcBef>
                <a:spcPct val="0"/>
              </a:spcBef>
              <a:spcAft>
                <a:spcPts val="0"/>
              </a:spcAft>
              <a:buClrTx/>
              <a:buSzTx/>
              <a:buFontTx/>
              <a:buNone/>
              <a:tabLst/>
              <a:defRPr/>
            </a:pPr>
            <a:r>
              <a:rPr kumimoji="0" lang="en-US" sz="2231" b="0" i="0" u="none" strike="noStrike" kern="1200" cap="none" spc="0" normalizeH="0" baseline="0" noProof="0">
                <a:ln>
                  <a:noFill/>
                </a:ln>
                <a:solidFill>
                  <a:srgbClr val="007078">
                    <a:lumMod val="50000"/>
                  </a:srgbClr>
                </a:solidFill>
                <a:effectLst/>
                <a:uLnTx/>
                <a:uFillTx/>
                <a:latin typeface="Arial" panose="020B0604020202020204" pitchFamily="34" charset="0"/>
                <a:ea typeface="Aptos"/>
                <a:cs typeface="Arial" panose="020B0604020202020204" pitchFamily="34" charset="0"/>
                <a:sym typeface="Aptos"/>
              </a:rPr>
              <a:t>Implementation Challenges</a:t>
            </a:r>
          </a:p>
        </p:txBody>
      </p:sp>
      <p:sp>
        <p:nvSpPr>
          <p:cNvPr id="21" name="TextBox 21">
            <a:extLst>
              <a:ext uri="{FF2B5EF4-FFF2-40B4-BE49-F238E27FC236}">
                <a16:creationId xmlns:a16="http://schemas.microsoft.com/office/drawing/2014/main" id="{5CC652BD-C910-28D1-FCF6-C5B7C234AA20}"/>
              </a:ext>
            </a:extLst>
          </p:cNvPr>
          <p:cNvSpPr txBox="1"/>
          <p:nvPr/>
        </p:nvSpPr>
        <p:spPr>
          <a:xfrm>
            <a:off x="1740317" y="4812648"/>
            <a:ext cx="4093289" cy="615553"/>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609539" rtl="0" eaLnBrk="1" fontAlgn="auto" latinLnBrk="0" hangingPunct="1">
              <a:lnSpc>
                <a:spcPts val="2409"/>
              </a:lnSpc>
              <a:spcBef>
                <a:spcPct val="0"/>
              </a:spcBef>
              <a:spcAft>
                <a:spcPts val="0"/>
              </a:spcAft>
              <a:buClrTx/>
              <a:buSzTx/>
              <a:buFontTx/>
              <a:buNone/>
              <a:tabLst/>
              <a:defRPr/>
            </a:pPr>
            <a:r>
              <a:rPr kumimoji="0" lang="en-US" sz="2231" b="0" i="0" u="none" strike="noStrike" kern="1200" cap="none" spc="0" normalizeH="0" baseline="0" noProof="0">
                <a:ln>
                  <a:noFill/>
                </a:ln>
                <a:solidFill>
                  <a:srgbClr val="007078">
                    <a:lumMod val="50000"/>
                  </a:srgbClr>
                </a:solidFill>
                <a:effectLst/>
                <a:uLnTx/>
                <a:uFillTx/>
                <a:latin typeface="Arial" panose="020B0604020202020204" pitchFamily="34" charset="0"/>
                <a:ea typeface="Aptos"/>
                <a:cs typeface="Arial" panose="020B0604020202020204" pitchFamily="34" charset="0"/>
                <a:sym typeface="Aptos"/>
              </a:rPr>
              <a:t>Sustainable Solutions Framework</a:t>
            </a:r>
          </a:p>
        </p:txBody>
      </p:sp>
      <p:sp>
        <p:nvSpPr>
          <p:cNvPr id="22" name="TextBox 22">
            <a:extLst>
              <a:ext uri="{FF2B5EF4-FFF2-40B4-BE49-F238E27FC236}">
                <a16:creationId xmlns:a16="http://schemas.microsoft.com/office/drawing/2014/main" id="{08D0840A-E2B4-1750-E351-F759BBD46B86}"/>
              </a:ext>
            </a:extLst>
          </p:cNvPr>
          <p:cNvSpPr txBox="1"/>
          <p:nvPr/>
        </p:nvSpPr>
        <p:spPr>
          <a:xfrm>
            <a:off x="3972489" y="1336171"/>
            <a:ext cx="2704941" cy="617819"/>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609539" rtl="0" eaLnBrk="1" fontAlgn="auto" latinLnBrk="0" hangingPunct="1">
              <a:lnSpc>
                <a:spcPts val="2409"/>
              </a:lnSpc>
              <a:spcBef>
                <a:spcPct val="0"/>
              </a:spcBef>
              <a:spcAft>
                <a:spcPts val="0"/>
              </a:spcAft>
              <a:buClrTx/>
              <a:buSzTx/>
              <a:buFontTx/>
              <a:buNone/>
              <a:tabLst/>
              <a:defRPr/>
            </a:pPr>
            <a:r>
              <a:rPr kumimoji="0" lang="en-US" sz="2231" b="0" i="0" u="none" strike="noStrike" kern="1200" cap="none" spc="0" normalizeH="0" baseline="0" noProof="0">
                <a:ln>
                  <a:noFill/>
                </a:ln>
                <a:solidFill>
                  <a:srgbClr val="007078">
                    <a:lumMod val="50000"/>
                  </a:srgbClr>
                </a:solidFill>
                <a:effectLst/>
                <a:uLnTx/>
                <a:uFillTx/>
                <a:latin typeface="Arial" panose="020B0604020202020204" pitchFamily="34" charset="0"/>
                <a:ea typeface="Aptos"/>
                <a:cs typeface="Arial" panose="020B0604020202020204" pitchFamily="34" charset="0"/>
                <a:sym typeface="Aptos"/>
              </a:rPr>
              <a:t>Common Focus Areas</a:t>
            </a:r>
          </a:p>
        </p:txBody>
      </p:sp>
    </p:spTree>
    <p:extLst>
      <p:ext uri="{BB962C8B-B14F-4D97-AF65-F5344CB8AC3E}">
        <p14:creationId xmlns:p14="http://schemas.microsoft.com/office/powerpoint/2010/main" val="252640376"/>
      </p:ext>
    </p:extLst>
  </p:cSld>
  <p:clrMapOvr>
    <a:masterClrMapping/>
  </p:clrMapOvr>
  <p:transition>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800531-DA3B-171C-D2F8-37125B3C6FF4}"/>
            </a:ext>
          </a:extLst>
        </p:cNvPr>
        <p:cNvGrpSpPr/>
        <p:nvPr/>
      </p:nvGrpSpPr>
      <p:grpSpPr>
        <a:xfrm>
          <a:off x="0" y="0"/>
          <a:ext cx="0" cy="0"/>
          <a:chOff x="0" y="0"/>
          <a:chExt cx="0" cy="0"/>
        </a:xfrm>
      </p:grpSpPr>
      <p:sp>
        <p:nvSpPr>
          <p:cNvPr id="12" name="Freeform 12">
            <a:extLst>
              <a:ext uri="{FF2B5EF4-FFF2-40B4-BE49-F238E27FC236}">
                <a16:creationId xmlns:a16="http://schemas.microsoft.com/office/drawing/2014/main" id="{5A662A8D-0CA5-241E-C966-904B4FB9D10F}"/>
              </a:ext>
            </a:extLst>
          </p:cNvPr>
          <p:cNvSpPr/>
          <p:nvPr/>
        </p:nvSpPr>
        <p:spPr>
          <a:xfrm>
            <a:off x="1748476" y="227835"/>
            <a:ext cx="8695049" cy="5869159"/>
          </a:xfrm>
          <a:custGeom>
            <a:avLst/>
            <a:gdLst/>
            <a:ahLst/>
            <a:cxnLst/>
            <a:rect l="l" t="t" r="r" b="b"/>
            <a:pathLst>
              <a:path w="13042574" h="8803738">
                <a:moveTo>
                  <a:pt x="0" y="0"/>
                </a:moveTo>
                <a:lnTo>
                  <a:pt x="13042574" y="0"/>
                </a:lnTo>
                <a:lnTo>
                  <a:pt x="13042574" y="8803738"/>
                </a:lnTo>
                <a:lnTo>
                  <a:pt x="0" y="8803738"/>
                </a:lnTo>
                <a:lnTo>
                  <a:pt x="0" y="0"/>
                </a:lnTo>
                <a:close/>
              </a:path>
            </a:pathLst>
          </a:custGeom>
          <a:blipFill>
            <a:blip r:embed="rId2"/>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pt-PT" sz="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079652545"/>
      </p:ext>
    </p:extLst>
  </p:cSld>
  <p:clrMapOvr>
    <a:masterClrMapping/>
  </p:clrMapOvr>
  <p:transition>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FB2A54-6E5D-0F94-8AC5-C3F3367ACF9F}"/>
            </a:ext>
          </a:extLst>
        </p:cNvPr>
        <p:cNvGrpSpPr/>
        <p:nvPr/>
      </p:nvGrpSpPr>
      <p:grpSpPr>
        <a:xfrm>
          <a:off x="0" y="0"/>
          <a:ext cx="0" cy="0"/>
          <a:chOff x="0" y="0"/>
          <a:chExt cx="0" cy="0"/>
        </a:xfrm>
      </p:grpSpPr>
      <p:sp>
        <p:nvSpPr>
          <p:cNvPr id="12" name="Freeform 12">
            <a:extLst>
              <a:ext uri="{FF2B5EF4-FFF2-40B4-BE49-F238E27FC236}">
                <a16:creationId xmlns:a16="http://schemas.microsoft.com/office/drawing/2014/main" id="{78513601-C9E1-DD4E-AB5A-488BE2BF1046}"/>
              </a:ext>
            </a:extLst>
          </p:cNvPr>
          <p:cNvSpPr/>
          <p:nvPr/>
        </p:nvSpPr>
        <p:spPr>
          <a:xfrm>
            <a:off x="771076" y="155036"/>
            <a:ext cx="10649849" cy="6017165"/>
          </a:xfrm>
          <a:custGeom>
            <a:avLst/>
            <a:gdLst/>
            <a:ahLst/>
            <a:cxnLst/>
            <a:rect l="l" t="t" r="r" b="b"/>
            <a:pathLst>
              <a:path w="15974773" h="9025747">
                <a:moveTo>
                  <a:pt x="0" y="0"/>
                </a:moveTo>
                <a:lnTo>
                  <a:pt x="15974774" y="0"/>
                </a:lnTo>
                <a:lnTo>
                  <a:pt x="15974774" y="9025747"/>
                </a:lnTo>
                <a:lnTo>
                  <a:pt x="0" y="9025747"/>
                </a:lnTo>
                <a:lnTo>
                  <a:pt x="0" y="0"/>
                </a:lnTo>
                <a:close/>
              </a:path>
            </a:pathLst>
          </a:custGeom>
          <a:blipFill>
            <a:blip r:embed="rId2"/>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pt-PT" sz="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050220479"/>
      </p:ext>
    </p:extLst>
  </p:cSld>
  <p:clrMapOvr>
    <a:masterClrMapping/>
  </p:clrMapOvr>
  <p:transition>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EC5623-23FA-D695-1BCD-5A3BE1A21C09}"/>
            </a:ext>
          </a:extLst>
        </p:cNvPr>
        <p:cNvGrpSpPr/>
        <p:nvPr/>
      </p:nvGrpSpPr>
      <p:grpSpPr>
        <a:xfrm>
          <a:off x="0" y="0"/>
          <a:ext cx="0" cy="0"/>
          <a:chOff x="0" y="0"/>
          <a:chExt cx="0" cy="0"/>
        </a:xfrm>
      </p:grpSpPr>
      <p:sp>
        <p:nvSpPr>
          <p:cNvPr id="3" name="Text 0">
            <a:extLst>
              <a:ext uri="{FF2B5EF4-FFF2-40B4-BE49-F238E27FC236}">
                <a16:creationId xmlns:a16="http://schemas.microsoft.com/office/drawing/2014/main" id="{D09C3169-D775-02B3-C1D4-CA582145935F}"/>
              </a:ext>
            </a:extLst>
          </p:cNvPr>
          <p:cNvSpPr/>
          <p:nvPr/>
        </p:nvSpPr>
        <p:spPr>
          <a:xfrm>
            <a:off x="2144217" y="381000"/>
            <a:ext cx="8092679" cy="590649"/>
          </a:xfrm>
          <a:prstGeom prst="rect">
            <a:avLst/>
          </a:prstGeom>
        </p:spPr>
        <p:txBody>
          <a:bodyPr lIns="0" tIns="0" rIns="0" bIns="0" rtlCol="0" anchor="t"/>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609539" rtl="0" eaLnBrk="1" fontAlgn="auto" latinLnBrk="0" hangingPunct="1">
              <a:lnSpc>
                <a:spcPts val="4800"/>
              </a:lnSpc>
              <a:spcBef>
                <a:spcPts val="0"/>
              </a:spcBef>
              <a:spcAft>
                <a:spcPts val="0"/>
              </a:spcAft>
              <a:buClrTx/>
              <a:buSzTx/>
              <a:buFontTx/>
              <a:buNone/>
              <a:tabLst/>
              <a:defRPr/>
            </a:pPr>
            <a:r>
              <a:rPr kumimoji="0" lang="en-US" sz="4000" b="1" i="0" u="none" strike="noStrike" kern="1200" cap="none" spc="0" normalizeH="0" baseline="0" noProof="0">
                <a:ln>
                  <a:noFill/>
                </a:ln>
                <a:solidFill>
                  <a:srgbClr val="1E3D74"/>
                </a:solidFill>
                <a:effectLst/>
                <a:uLnTx/>
                <a:uFillTx/>
                <a:latin typeface="Arial" panose="020B0604020202020204" pitchFamily="34" charset="0"/>
                <a:ea typeface="+mn-ea"/>
                <a:cs typeface="Arial" panose="020B0604020202020204" pitchFamily="34" charset="0"/>
              </a:rPr>
              <a:t>Strategic Guidelines for Integration</a:t>
            </a:r>
          </a:p>
        </p:txBody>
      </p:sp>
      <p:sp>
        <p:nvSpPr>
          <p:cNvPr id="4" name="Shape 1">
            <a:extLst>
              <a:ext uri="{FF2B5EF4-FFF2-40B4-BE49-F238E27FC236}">
                <a16:creationId xmlns:a16="http://schemas.microsoft.com/office/drawing/2014/main" id="{A351CF97-CC0B-4750-962C-4F5DA9F82C88}"/>
              </a:ext>
            </a:extLst>
          </p:cNvPr>
          <p:cNvSpPr/>
          <p:nvPr/>
        </p:nvSpPr>
        <p:spPr>
          <a:xfrm>
            <a:off x="661492" y="2090639"/>
            <a:ext cx="5340053" cy="1089124"/>
          </a:xfrm>
          <a:prstGeom prst="roundRect">
            <a:avLst>
              <a:gd name="adj" fmla="val 2603"/>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pt-PT" sz="15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5" name="Text 2">
            <a:extLst>
              <a:ext uri="{FF2B5EF4-FFF2-40B4-BE49-F238E27FC236}">
                <a16:creationId xmlns:a16="http://schemas.microsoft.com/office/drawing/2014/main" id="{0AF328E1-5059-2620-864C-50A07AF3D086}"/>
              </a:ext>
            </a:extLst>
          </p:cNvPr>
          <p:cNvSpPr/>
          <p:nvPr/>
        </p:nvSpPr>
        <p:spPr>
          <a:xfrm>
            <a:off x="850504" y="2279651"/>
            <a:ext cx="2362696" cy="295275"/>
          </a:xfrm>
          <a:prstGeom prst="rect">
            <a:avLst/>
          </a:prstGeom>
          <a:noFill/>
          <a:ln/>
        </p:spPr>
        <p:txBody>
          <a:bodyPr wrap="none" lIns="0" tIns="0" rIns="0" bIns="0" rtlCol="0" anchor="t"/>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ts val="2292"/>
              </a:lnSpc>
              <a:spcBef>
                <a:spcPts val="0"/>
              </a:spcBef>
              <a:spcAft>
                <a:spcPts val="0"/>
              </a:spcAft>
              <a:buClrTx/>
              <a:buSzTx/>
              <a:buFontTx/>
              <a:buNone/>
              <a:tabLst/>
              <a:defRPr/>
            </a:pPr>
            <a:r>
              <a:rPr kumimoji="0" lang="en-US" sz="1800" b="0" i="0" u="none" strike="noStrike" kern="1200" cap="none" spc="0" normalizeH="0" baseline="0" noProof="0">
                <a:ln>
                  <a:noFill/>
                </a:ln>
                <a:solidFill>
                  <a:srgbClr val="2B4150"/>
                </a:solidFill>
                <a:effectLst/>
                <a:uLnTx/>
                <a:uFillTx/>
                <a:latin typeface="Arial"/>
                <a:ea typeface="MuseoModerno Medium" pitchFamily="34" charset="-122"/>
                <a:cs typeface="Arial"/>
              </a:rPr>
              <a:t>Legal </a:t>
            </a:r>
            <a:r>
              <a:rPr lang="en-US" sz="1800">
                <a:solidFill>
                  <a:srgbClr val="2B4150"/>
                </a:solidFill>
                <a:latin typeface="Arial"/>
                <a:ea typeface="MuseoModerno Medium" pitchFamily="34" charset="-122"/>
                <a:cs typeface="Arial"/>
              </a:rPr>
              <a:t>Framework</a:t>
            </a:r>
            <a:endParaRPr kumimoji="0" lang="en-US" sz="1833"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 name="Text 3">
            <a:extLst>
              <a:ext uri="{FF2B5EF4-FFF2-40B4-BE49-F238E27FC236}">
                <a16:creationId xmlns:a16="http://schemas.microsoft.com/office/drawing/2014/main" id="{F9704A87-5554-6ACA-D73D-59E119D92928}"/>
              </a:ext>
            </a:extLst>
          </p:cNvPr>
          <p:cNvSpPr/>
          <p:nvPr/>
        </p:nvSpPr>
        <p:spPr>
          <a:xfrm>
            <a:off x="850504" y="2688333"/>
            <a:ext cx="4962029" cy="302419"/>
          </a:xfrm>
          <a:prstGeom prst="rect">
            <a:avLst/>
          </a:prstGeom>
          <a:noFill/>
          <a:ln/>
        </p:spPr>
        <p:txBody>
          <a:bodyPr wrap="none" lIns="0" tIns="0" rIns="0" bIns="0" rtlCol="0" anchor="t"/>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ts val="2375"/>
              </a:lnSpc>
              <a:spcBef>
                <a:spcPts val="0"/>
              </a:spcBef>
              <a:spcAft>
                <a:spcPts val="0"/>
              </a:spcAft>
              <a:buClrTx/>
              <a:buSzTx/>
              <a:buFontTx/>
              <a:buNone/>
              <a:tabLst/>
              <a:defRPr/>
            </a:pPr>
            <a:r>
              <a:rPr kumimoji="0" lang="en-US" sz="1459" b="0" i="0" u="none" strike="noStrike" kern="1200" cap="none" spc="0" normalizeH="0" baseline="0" noProof="0">
                <a:ln>
                  <a:noFill/>
                </a:ln>
                <a:solidFill>
                  <a:srgbClr val="2B4150"/>
                </a:solidFill>
                <a:effectLst/>
                <a:uLnTx/>
                <a:uFillTx/>
                <a:latin typeface="Arial" panose="020B0604020202020204" pitchFamily="34" charset="0"/>
                <a:ea typeface="Source Sans Pro" pitchFamily="34" charset="-122"/>
                <a:cs typeface="Arial" panose="020B0604020202020204" pitchFamily="34" charset="0"/>
              </a:rPr>
              <a:t>Adopt binding frameworks aligning MSP with MPA goals</a:t>
            </a:r>
            <a:endParaRPr kumimoji="0" lang="en-US" sz="1459"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7" name="Shape 4">
            <a:extLst>
              <a:ext uri="{FF2B5EF4-FFF2-40B4-BE49-F238E27FC236}">
                <a16:creationId xmlns:a16="http://schemas.microsoft.com/office/drawing/2014/main" id="{FA2C60E2-38ED-5092-CC67-548E092839C1}"/>
              </a:ext>
            </a:extLst>
          </p:cNvPr>
          <p:cNvSpPr/>
          <p:nvPr/>
        </p:nvSpPr>
        <p:spPr>
          <a:xfrm>
            <a:off x="6190556" y="2090639"/>
            <a:ext cx="5340053" cy="1089124"/>
          </a:xfrm>
          <a:prstGeom prst="roundRect">
            <a:avLst>
              <a:gd name="adj" fmla="val 2603"/>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pt-PT" sz="15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8" name="Text 5">
            <a:extLst>
              <a:ext uri="{FF2B5EF4-FFF2-40B4-BE49-F238E27FC236}">
                <a16:creationId xmlns:a16="http://schemas.microsoft.com/office/drawing/2014/main" id="{559E46DA-45BE-2A56-3AC6-7000B6130664}"/>
              </a:ext>
            </a:extLst>
          </p:cNvPr>
          <p:cNvSpPr/>
          <p:nvPr/>
        </p:nvSpPr>
        <p:spPr>
          <a:xfrm>
            <a:off x="6379568" y="2279651"/>
            <a:ext cx="2926755" cy="295275"/>
          </a:xfrm>
          <a:prstGeom prst="rect">
            <a:avLst/>
          </a:prstGeom>
          <a:noFill/>
          <a:ln/>
        </p:spPr>
        <p:txBody>
          <a:bodyPr wrap="none" lIns="0" tIns="0" rIns="0" bIns="0" rtlCol="0" anchor="t"/>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ts val="2292"/>
              </a:lnSpc>
              <a:spcBef>
                <a:spcPts val="0"/>
              </a:spcBef>
              <a:spcAft>
                <a:spcPts val="0"/>
              </a:spcAft>
              <a:buClrTx/>
              <a:buSzTx/>
              <a:buFontTx/>
              <a:buNone/>
              <a:tabLst/>
              <a:defRPr/>
            </a:pPr>
            <a:r>
              <a:rPr kumimoji="0" lang="en-US" sz="1833" b="0" i="0" u="none" strike="noStrike" kern="1200" cap="none" spc="0" normalizeH="0" baseline="0" noProof="0">
                <a:ln>
                  <a:noFill/>
                </a:ln>
                <a:solidFill>
                  <a:srgbClr val="2B4150"/>
                </a:solidFill>
                <a:effectLst/>
                <a:uLnTx/>
                <a:uFillTx/>
                <a:latin typeface="Arial" panose="020B0604020202020204" pitchFamily="34" charset="0"/>
                <a:ea typeface="MuseoModerno Medium" pitchFamily="34" charset="-122"/>
                <a:cs typeface="Arial" panose="020B0604020202020204" pitchFamily="34" charset="0"/>
              </a:rPr>
              <a:t>Stakeholder Engagement</a:t>
            </a:r>
            <a:endParaRPr kumimoji="0" lang="en-US" sz="1833"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9" name="Text 6">
            <a:extLst>
              <a:ext uri="{FF2B5EF4-FFF2-40B4-BE49-F238E27FC236}">
                <a16:creationId xmlns:a16="http://schemas.microsoft.com/office/drawing/2014/main" id="{2D08F566-ECFE-3CC5-6796-99F940663200}"/>
              </a:ext>
            </a:extLst>
          </p:cNvPr>
          <p:cNvSpPr/>
          <p:nvPr/>
        </p:nvSpPr>
        <p:spPr>
          <a:xfrm>
            <a:off x="6379568" y="2688333"/>
            <a:ext cx="4962029" cy="302419"/>
          </a:xfrm>
          <a:prstGeom prst="rect">
            <a:avLst/>
          </a:prstGeom>
          <a:noFill/>
          <a:ln/>
        </p:spPr>
        <p:txBody>
          <a:bodyPr wrap="none" lIns="0" tIns="0" rIns="0" bIns="0" rtlCol="0" anchor="t"/>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ts val="2375"/>
              </a:lnSpc>
              <a:spcBef>
                <a:spcPts val="0"/>
              </a:spcBef>
              <a:spcAft>
                <a:spcPts val="0"/>
              </a:spcAft>
              <a:buClrTx/>
              <a:buSzTx/>
              <a:buFontTx/>
              <a:buNone/>
              <a:tabLst/>
              <a:defRPr/>
            </a:pPr>
            <a:r>
              <a:rPr kumimoji="0" lang="en-US" sz="1459" b="0" i="0" u="none" strike="noStrike" kern="1200" cap="none" spc="0" normalizeH="0" baseline="0" noProof="0">
                <a:ln>
                  <a:noFill/>
                </a:ln>
                <a:solidFill>
                  <a:srgbClr val="2B4150"/>
                </a:solidFill>
                <a:effectLst/>
                <a:uLnTx/>
                <a:uFillTx/>
                <a:latin typeface="Arial" panose="020B0604020202020204" pitchFamily="34" charset="0"/>
                <a:ea typeface="Source Sans Pro" pitchFamily="34" charset="-122"/>
                <a:cs typeface="Arial" panose="020B0604020202020204" pitchFamily="34" charset="0"/>
              </a:rPr>
              <a:t>Structured participation of communities and sectors</a:t>
            </a:r>
            <a:endParaRPr kumimoji="0" lang="en-US" sz="1459"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0" name="Shape 7">
            <a:extLst>
              <a:ext uri="{FF2B5EF4-FFF2-40B4-BE49-F238E27FC236}">
                <a16:creationId xmlns:a16="http://schemas.microsoft.com/office/drawing/2014/main" id="{C0434C3A-9968-3447-28F6-C1DC859FD95F}"/>
              </a:ext>
            </a:extLst>
          </p:cNvPr>
          <p:cNvSpPr/>
          <p:nvPr/>
        </p:nvSpPr>
        <p:spPr>
          <a:xfrm>
            <a:off x="661492" y="3368775"/>
            <a:ext cx="5340053" cy="1089124"/>
          </a:xfrm>
          <a:prstGeom prst="roundRect">
            <a:avLst>
              <a:gd name="adj" fmla="val 2603"/>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pt-PT" sz="15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1" name="Text 8">
            <a:extLst>
              <a:ext uri="{FF2B5EF4-FFF2-40B4-BE49-F238E27FC236}">
                <a16:creationId xmlns:a16="http://schemas.microsoft.com/office/drawing/2014/main" id="{ED16CD5C-EDED-6DEA-C84C-DB841E6E3AFD}"/>
              </a:ext>
            </a:extLst>
          </p:cNvPr>
          <p:cNvSpPr/>
          <p:nvPr/>
        </p:nvSpPr>
        <p:spPr>
          <a:xfrm>
            <a:off x="850504" y="3557787"/>
            <a:ext cx="2362696" cy="295275"/>
          </a:xfrm>
          <a:prstGeom prst="rect">
            <a:avLst/>
          </a:prstGeom>
          <a:noFill/>
          <a:ln/>
        </p:spPr>
        <p:txBody>
          <a:bodyPr wrap="none" lIns="0" tIns="0" rIns="0" bIns="0" rtlCol="0" anchor="t"/>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ts val="2292"/>
              </a:lnSpc>
              <a:spcBef>
                <a:spcPts val="0"/>
              </a:spcBef>
              <a:spcAft>
                <a:spcPts val="0"/>
              </a:spcAft>
              <a:buClrTx/>
              <a:buSzTx/>
              <a:buFontTx/>
              <a:buNone/>
              <a:tabLst/>
              <a:defRPr/>
            </a:pPr>
            <a:r>
              <a:rPr kumimoji="0" lang="en-US" sz="1833" b="0" i="0" u="none" strike="noStrike" kern="1200" cap="none" spc="0" normalizeH="0" baseline="0" noProof="0">
                <a:ln>
                  <a:noFill/>
                </a:ln>
                <a:solidFill>
                  <a:srgbClr val="2B4150"/>
                </a:solidFill>
                <a:effectLst/>
                <a:uLnTx/>
                <a:uFillTx/>
                <a:latin typeface="Arial" panose="020B0604020202020204" pitchFamily="34" charset="0"/>
                <a:ea typeface="MuseoModerno Medium" pitchFamily="34" charset="-122"/>
                <a:cs typeface="Arial" panose="020B0604020202020204" pitchFamily="34" charset="0"/>
              </a:rPr>
              <a:t>Monitoring &amp; Data</a:t>
            </a:r>
            <a:endParaRPr kumimoji="0" lang="en-US" sz="1833"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2" name="Text 9">
            <a:extLst>
              <a:ext uri="{FF2B5EF4-FFF2-40B4-BE49-F238E27FC236}">
                <a16:creationId xmlns:a16="http://schemas.microsoft.com/office/drawing/2014/main" id="{142ED853-9B37-E8E6-9B7E-D4867EFBDC98}"/>
              </a:ext>
            </a:extLst>
          </p:cNvPr>
          <p:cNvSpPr/>
          <p:nvPr/>
        </p:nvSpPr>
        <p:spPr>
          <a:xfrm>
            <a:off x="850504" y="3966469"/>
            <a:ext cx="4962029" cy="302419"/>
          </a:xfrm>
          <a:prstGeom prst="rect">
            <a:avLst/>
          </a:prstGeom>
          <a:noFill/>
          <a:ln/>
        </p:spPr>
        <p:txBody>
          <a:bodyPr wrap="none" lIns="0" tIns="0" rIns="0" bIns="0" rtlCol="0" anchor="t"/>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ts val="2375"/>
              </a:lnSpc>
              <a:spcBef>
                <a:spcPts val="0"/>
              </a:spcBef>
              <a:spcAft>
                <a:spcPts val="0"/>
              </a:spcAft>
              <a:buClrTx/>
              <a:buSzTx/>
              <a:buFontTx/>
              <a:buNone/>
              <a:tabLst/>
              <a:defRPr/>
            </a:pPr>
            <a:r>
              <a:rPr kumimoji="0" lang="en-US" sz="1459" b="0" i="0" u="none" strike="noStrike" kern="1200" cap="none" spc="0" normalizeH="0" baseline="0" noProof="0">
                <a:ln>
                  <a:noFill/>
                </a:ln>
                <a:solidFill>
                  <a:srgbClr val="2B4150"/>
                </a:solidFill>
                <a:effectLst/>
                <a:uLnTx/>
                <a:uFillTx/>
                <a:latin typeface="Arial" panose="020B0604020202020204" pitchFamily="34" charset="0"/>
                <a:ea typeface="Source Sans Pro" pitchFamily="34" charset="-122"/>
                <a:cs typeface="Arial" panose="020B0604020202020204" pitchFamily="34" charset="0"/>
              </a:rPr>
              <a:t>Robust ecological data collection and enforcement</a:t>
            </a:r>
            <a:endParaRPr kumimoji="0" lang="en-US" sz="1459"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3" name="Shape 10">
            <a:extLst>
              <a:ext uri="{FF2B5EF4-FFF2-40B4-BE49-F238E27FC236}">
                <a16:creationId xmlns:a16="http://schemas.microsoft.com/office/drawing/2014/main" id="{A32B5084-C14A-1E7A-B448-97730F5750B4}"/>
              </a:ext>
            </a:extLst>
          </p:cNvPr>
          <p:cNvSpPr/>
          <p:nvPr/>
        </p:nvSpPr>
        <p:spPr>
          <a:xfrm>
            <a:off x="6190556" y="3368775"/>
            <a:ext cx="5340053" cy="1089124"/>
          </a:xfrm>
          <a:prstGeom prst="roundRect">
            <a:avLst>
              <a:gd name="adj" fmla="val 2603"/>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pt-PT" sz="15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4" name="Text 11">
            <a:extLst>
              <a:ext uri="{FF2B5EF4-FFF2-40B4-BE49-F238E27FC236}">
                <a16:creationId xmlns:a16="http://schemas.microsoft.com/office/drawing/2014/main" id="{6F8E1615-736F-72C3-97BA-F3CCFA78FB6A}"/>
              </a:ext>
            </a:extLst>
          </p:cNvPr>
          <p:cNvSpPr/>
          <p:nvPr/>
        </p:nvSpPr>
        <p:spPr>
          <a:xfrm>
            <a:off x="6379569" y="3557787"/>
            <a:ext cx="2559347" cy="295275"/>
          </a:xfrm>
          <a:prstGeom prst="rect">
            <a:avLst/>
          </a:prstGeom>
          <a:noFill/>
          <a:ln/>
        </p:spPr>
        <p:txBody>
          <a:bodyPr wrap="none" lIns="0" tIns="0" rIns="0" bIns="0" rtlCol="0" anchor="t"/>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ts val="2292"/>
              </a:lnSpc>
              <a:spcBef>
                <a:spcPts val="0"/>
              </a:spcBef>
              <a:spcAft>
                <a:spcPts val="0"/>
              </a:spcAft>
              <a:buClrTx/>
              <a:buSzTx/>
              <a:buFontTx/>
              <a:buNone/>
              <a:tabLst/>
              <a:defRPr/>
            </a:pPr>
            <a:r>
              <a:rPr kumimoji="0" lang="en-US" sz="1833" b="0" i="0" u="none" strike="noStrike" kern="1200" cap="none" spc="0" normalizeH="0" baseline="0" noProof="0">
                <a:ln>
                  <a:noFill/>
                </a:ln>
                <a:solidFill>
                  <a:srgbClr val="2B4150"/>
                </a:solidFill>
                <a:effectLst/>
                <a:uLnTx/>
                <a:uFillTx/>
                <a:latin typeface="Arial" panose="020B0604020202020204" pitchFamily="34" charset="0"/>
                <a:ea typeface="MuseoModerno Medium" pitchFamily="34" charset="-122"/>
                <a:cs typeface="Arial" panose="020B0604020202020204" pitchFamily="34" charset="0"/>
              </a:rPr>
              <a:t>Ecological Connectivity</a:t>
            </a:r>
            <a:endParaRPr kumimoji="0" lang="en-US" sz="1833"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5" name="Text 12">
            <a:extLst>
              <a:ext uri="{FF2B5EF4-FFF2-40B4-BE49-F238E27FC236}">
                <a16:creationId xmlns:a16="http://schemas.microsoft.com/office/drawing/2014/main" id="{0AA0C059-86D3-907C-FC5B-F284C6539655}"/>
              </a:ext>
            </a:extLst>
          </p:cNvPr>
          <p:cNvSpPr/>
          <p:nvPr/>
        </p:nvSpPr>
        <p:spPr>
          <a:xfrm>
            <a:off x="6379568" y="3966469"/>
            <a:ext cx="4962029" cy="302419"/>
          </a:xfrm>
          <a:prstGeom prst="rect">
            <a:avLst/>
          </a:prstGeom>
          <a:noFill/>
          <a:ln/>
        </p:spPr>
        <p:txBody>
          <a:bodyPr wrap="none" lIns="0" tIns="0" rIns="0" bIns="0" rtlCol="0" anchor="t"/>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ts val="2375"/>
              </a:lnSpc>
              <a:spcBef>
                <a:spcPts val="0"/>
              </a:spcBef>
              <a:spcAft>
                <a:spcPts val="0"/>
              </a:spcAft>
              <a:buClrTx/>
              <a:buSzTx/>
              <a:buFontTx/>
              <a:buNone/>
              <a:tabLst/>
              <a:defRPr/>
            </a:pPr>
            <a:r>
              <a:rPr kumimoji="0" lang="en-US" sz="1459" b="0" i="0" u="none" strike="noStrike" kern="1200" cap="none" spc="0" normalizeH="0" baseline="0" noProof="0">
                <a:ln>
                  <a:noFill/>
                </a:ln>
                <a:solidFill>
                  <a:srgbClr val="2B4150"/>
                </a:solidFill>
                <a:effectLst/>
                <a:uLnTx/>
                <a:uFillTx/>
                <a:latin typeface="Arial" panose="020B0604020202020204" pitchFamily="34" charset="0"/>
                <a:ea typeface="Source Sans Pro" pitchFamily="34" charset="-122"/>
                <a:cs typeface="Arial" panose="020B0604020202020204" pitchFamily="34" charset="0"/>
              </a:rPr>
              <a:t>Include corridors between MPAs to prevent fragmentation</a:t>
            </a:r>
            <a:endParaRPr kumimoji="0" lang="en-US" sz="1459"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6" name="Shape 13">
            <a:extLst>
              <a:ext uri="{FF2B5EF4-FFF2-40B4-BE49-F238E27FC236}">
                <a16:creationId xmlns:a16="http://schemas.microsoft.com/office/drawing/2014/main" id="{148B5E3A-AC1B-84B9-AC96-5CF6505EFA27}"/>
              </a:ext>
            </a:extLst>
          </p:cNvPr>
          <p:cNvSpPr/>
          <p:nvPr/>
        </p:nvSpPr>
        <p:spPr>
          <a:xfrm>
            <a:off x="661492" y="4646911"/>
            <a:ext cx="5340053" cy="1089124"/>
          </a:xfrm>
          <a:prstGeom prst="roundRect">
            <a:avLst>
              <a:gd name="adj" fmla="val 2603"/>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pt-PT" sz="15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7" name="Text 14">
            <a:extLst>
              <a:ext uri="{FF2B5EF4-FFF2-40B4-BE49-F238E27FC236}">
                <a16:creationId xmlns:a16="http://schemas.microsoft.com/office/drawing/2014/main" id="{439633FC-E617-79A9-202F-524019BF0F52}"/>
              </a:ext>
            </a:extLst>
          </p:cNvPr>
          <p:cNvSpPr/>
          <p:nvPr/>
        </p:nvSpPr>
        <p:spPr>
          <a:xfrm>
            <a:off x="850504" y="4835922"/>
            <a:ext cx="2362696" cy="295275"/>
          </a:xfrm>
          <a:prstGeom prst="rect">
            <a:avLst/>
          </a:prstGeom>
          <a:noFill/>
          <a:ln/>
        </p:spPr>
        <p:txBody>
          <a:bodyPr wrap="none" lIns="0" tIns="0" rIns="0" bIns="0" rtlCol="0" anchor="t"/>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ts val="2292"/>
              </a:lnSpc>
              <a:spcBef>
                <a:spcPts val="0"/>
              </a:spcBef>
              <a:spcAft>
                <a:spcPts val="0"/>
              </a:spcAft>
              <a:buClrTx/>
              <a:buSzTx/>
              <a:buFontTx/>
              <a:buNone/>
              <a:tabLst/>
              <a:defRPr/>
            </a:pPr>
            <a:r>
              <a:rPr kumimoji="0" lang="en-US" sz="1833" b="0" i="0" u="none" strike="noStrike" kern="1200" cap="none" spc="0" normalizeH="0" baseline="0" noProof="0">
                <a:ln>
                  <a:noFill/>
                </a:ln>
                <a:solidFill>
                  <a:srgbClr val="2B4150"/>
                </a:solidFill>
                <a:effectLst/>
                <a:uLnTx/>
                <a:uFillTx/>
                <a:latin typeface="Arial" panose="020B0604020202020204" pitchFamily="34" charset="0"/>
                <a:ea typeface="MuseoModerno Medium" pitchFamily="34" charset="-122"/>
                <a:cs typeface="Arial" panose="020B0604020202020204" pitchFamily="34" charset="0"/>
              </a:rPr>
              <a:t>Climate Resilience</a:t>
            </a:r>
            <a:endParaRPr kumimoji="0" lang="en-US" sz="1833"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8" name="Text 15">
            <a:extLst>
              <a:ext uri="{FF2B5EF4-FFF2-40B4-BE49-F238E27FC236}">
                <a16:creationId xmlns:a16="http://schemas.microsoft.com/office/drawing/2014/main" id="{3A6BCE5C-A250-48A0-3051-29D069D7D8BA}"/>
              </a:ext>
            </a:extLst>
          </p:cNvPr>
          <p:cNvSpPr/>
          <p:nvPr/>
        </p:nvSpPr>
        <p:spPr>
          <a:xfrm>
            <a:off x="850504" y="5244605"/>
            <a:ext cx="4962029" cy="302419"/>
          </a:xfrm>
          <a:prstGeom prst="rect">
            <a:avLst/>
          </a:prstGeom>
          <a:noFill/>
          <a:ln/>
        </p:spPr>
        <p:txBody>
          <a:bodyPr wrap="none" lIns="0" tIns="0" rIns="0" bIns="0" rtlCol="0" anchor="t"/>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ts val="2375"/>
              </a:lnSpc>
              <a:spcBef>
                <a:spcPts val="0"/>
              </a:spcBef>
              <a:spcAft>
                <a:spcPts val="0"/>
              </a:spcAft>
              <a:buClrTx/>
              <a:buSzTx/>
              <a:buFontTx/>
              <a:buNone/>
              <a:tabLst/>
              <a:defRPr/>
            </a:pPr>
            <a:r>
              <a:rPr kumimoji="0" lang="en-US" sz="1459" b="0" i="0" u="none" strike="noStrike" kern="1200" cap="none" spc="0" normalizeH="0" baseline="0" noProof="0">
                <a:ln>
                  <a:noFill/>
                </a:ln>
                <a:solidFill>
                  <a:srgbClr val="2B4150"/>
                </a:solidFill>
                <a:effectLst/>
                <a:uLnTx/>
                <a:uFillTx/>
                <a:latin typeface="Arial" panose="020B0604020202020204" pitchFamily="34" charset="0"/>
                <a:ea typeface="Source Sans Pro" pitchFamily="34" charset="-122"/>
                <a:cs typeface="Arial" panose="020B0604020202020204" pitchFamily="34" charset="0"/>
              </a:rPr>
              <a:t>Embed measures against sea level rise and acidification</a:t>
            </a:r>
            <a:endParaRPr kumimoji="0" lang="en-US" sz="1459"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9" name="Shape 16">
            <a:extLst>
              <a:ext uri="{FF2B5EF4-FFF2-40B4-BE49-F238E27FC236}">
                <a16:creationId xmlns:a16="http://schemas.microsoft.com/office/drawing/2014/main" id="{28A50B60-74C5-12CB-E978-95EE673C9166}"/>
              </a:ext>
            </a:extLst>
          </p:cNvPr>
          <p:cNvSpPr/>
          <p:nvPr/>
        </p:nvSpPr>
        <p:spPr>
          <a:xfrm>
            <a:off x="6190556" y="4646911"/>
            <a:ext cx="5340053" cy="1089124"/>
          </a:xfrm>
          <a:prstGeom prst="roundRect">
            <a:avLst>
              <a:gd name="adj" fmla="val 2603"/>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pt-PT" sz="15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0" name="Text 17">
            <a:extLst>
              <a:ext uri="{FF2B5EF4-FFF2-40B4-BE49-F238E27FC236}">
                <a16:creationId xmlns:a16="http://schemas.microsoft.com/office/drawing/2014/main" id="{A4FABE03-329A-7331-810B-DC61B81A46D8}"/>
              </a:ext>
            </a:extLst>
          </p:cNvPr>
          <p:cNvSpPr/>
          <p:nvPr/>
        </p:nvSpPr>
        <p:spPr>
          <a:xfrm>
            <a:off x="6379568" y="4835922"/>
            <a:ext cx="2970709" cy="295275"/>
          </a:xfrm>
          <a:prstGeom prst="rect">
            <a:avLst/>
          </a:prstGeom>
          <a:noFill/>
          <a:ln/>
        </p:spPr>
        <p:txBody>
          <a:bodyPr wrap="none" lIns="0" tIns="0" rIns="0" bIns="0" rtlCol="0" anchor="t"/>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ts val="2292"/>
              </a:lnSpc>
              <a:spcBef>
                <a:spcPts val="0"/>
              </a:spcBef>
              <a:spcAft>
                <a:spcPts val="0"/>
              </a:spcAft>
              <a:buClrTx/>
              <a:buSzTx/>
              <a:buFontTx/>
              <a:buNone/>
              <a:tabLst/>
              <a:defRPr/>
            </a:pPr>
            <a:r>
              <a:rPr kumimoji="0" lang="en-US" sz="1833" b="0" i="0" u="none" strike="noStrike" kern="1200" cap="none" spc="0" normalizeH="0" baseline="0" noProof="0">
                <a:ln>
                  <a:noFill/>
                </a:ln>
                <a:solidFill>
                  <a:srgbClr val="2B4150"/>
                </a:solidFill>
                <a:effectLst/>
                <a:uLnTx/>
                <a:uFillTx/>
                <a:latin typeface="Arial" panose="020B0604020202020204" pitchFamily="34" charset="0"/>
                <a:ea typeface="MuseoModerno Medium" pitchFamily="34" charset="-122"/>
                <a:cs typeface="Arial" panose="020B0604020202020204" pitchFamily="34" charset="0"/>
              </a:rPr>
              <a:t>Cross-Border Coordination</a:t>
            </a:r>
            <a:endParaRPr kumimoji="0" lang="en-US" sz="1833"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1" name="Text 18">
            <a:extLst>
              <a:ext uri="{FF2B5EF4-FFF2-40B4-BE49-F238E27FC236}">
                <a16:creationId xmlns:a16="http://schemas.microsoft.com/office/drawing/2014/main" id="{E858414D-19AF-AA28-4014-39EFCC1ECF2E}"/>
              </a:ext>
            </a:extLst>
          </p:cNvPr>
          <p:cNvSpPr/>
          <p:nvPr/>
        </p:nvSpPr>
        <p:spPr>
          <a:xfrm>
            <a:off x="6379568" y="5244605"/>
            <a:ext cx="4962029" cy="302419"/>
          </a:xfrm>
          <a:prstGeom prst="rect">
            <a:avLst/>
          </a:prstGeom>
          <a:noFill/>
          <a:ln/>
        </p:spPr>
        <p:txBody>
          <a:bodyPr wrap="none" lIns="0" tIns="0" rIns="0" bIns="0" rtlCol="0" anchor="t"/>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ts val="2375"/>
              </a:lnSpc>
              <a:spcBef>
                <a:spcPts val="0"/>
              </a:spcBef>
              <a:spcAft>
                <a:spcPts val="0"/>
              </a:spcAft>
              <a:buClrTx/>
              <a:buSzTx/>
              <a:buFontTx/>
              <a:buNone/>
              <a:tabLst/>
              <a:defRPr/>
            </a:pPr>
            <a:r>
              <a:rPr kumimoji="0" lang="en-US" sz="1459" b="0" i="0" u="none" strike="noStrike" kern="1200" cap="none" spc="0" normalizeH="0" baseline="0" noProof="0">
                <a:ln>
                  <a:noFill/>
                </a:ln>
                <a:solidFill>
                  <a:srgbClr val="2B4150"/>
                </a:solidFill>
                <a:effectLst/>
                <a:uLnTx/>
                <a:uFillTx/>
                <a:latin typeface="Arial" panose="020B0604020202020204" pitchFamily="34" charset="0"/>
                <a:ea typeface="Source Sans Pro" pitchFamily="34" charset="-122"/>
                <a:cs typeface="Arial" panose="020B0604020202020204" pitchFamily="34" charset="0"/>
              </a:rPr>
              <a:t>Align objectives for transboundary MPAs management</a:t>
            </a:r>
            <a:endParaRPr kumimoji="0" lang="en-US" sz="1459"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87661708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2408D5-1749-689F-3646-E2E298D0D345}"/>
            </a:ext>
          </a:extLst>
        </p:cNvPr>
        <p:cNvGrpSpPr/>
        <p:nvPr/>
      </p:nvGrpSpPr>
      <p:grpSpPr>
        <a:xfrm>
          <a:off x="0" y="0"/>
          <a:ext cx="0" cy="0"/>
          <a:chOff x="0" y="0"/>
          <a:chExt cx="0" cy="0"/>
        </a:xfrm>
      </p:grpSpPr>
      <p:grpSp>
        <p:nvGrpSpPr>
          <p:cNvPr id="12" name="Group 12">
            <a:extLst>
              <a:ext uri="{FF2B5EF4-FFF2-40B4-BE49-F238E27FC236}">
                <a16:creationId xmlns:a16="http://schemas.microsoft.com/office/drawing/2014/main" id="{865E6D3B-8422-6C1F-8DFA-0CA2FC1A8E64}"/>
              </a:ext>
            </a:extLst>
          </p:cNvPr>
          <p:cNvGrpSpPr/>
          <p:nvPr/>
        </p:nvGrpSpPr>
        <p:grpSpPr>
          <a:xfrm>
            <a:off x="3445998" y="221950"/>
            <a:ext cx="5288653" cy="1054373"/>
            <a:chOff x="-22704" y="0"/>
            <a:chExt cx="10577306" cy="2108746"/>
          </a:xfrm>
        </p:grpSpPr>
        <p:sp>
          <p:nvSpPr>
            <p:cNvPr id="13" name="Freeform 13">
              <a:extLst>
                <a:ext uri="{FF2B5EF4-FFF2-40B4-BE49-F238E27FC236}">
                  <a16:creationId xmlns:a16="http://schemas.microsoft.com/office/drawing/2014/main" id="{7DF3EA04-9697-21D2-B01D-3CE3A14B58BD}"/>
                </a:ext>
              </a:extLst>
            </p:cNvPr>
            <p:cNvSpPr/>
            <p:nvPr/>
          </p:nvSpPr>
          <p:spPr>
            <a:xfrm>
              <a:off x="0" y="0"/>
              <a:ext cx="10554602" cy="1483360"/>
            </a:xfrm>
            <a:custGeom>
              <a:avLst/>
              <a:gdLst/>
              <a:ahLst/>
              <a:cxnLst/>
              <a:rect l="l" t="t" r="r" b="b"/>
              <a:pathLst>
                <a:path w="10554602" h="1483360">
                  <a:moveTo>
                    <a:pt x="0" y="0"/>
                  </a:moveTo>
                  <a:lnTo>
                    <a:pt x="10554602" y="0"/>
                  </a:lnTo>
                  <a:lnTo>
                    <a:pt x="10554602" y="1483360"/>
                  </a:lnTo>
                  <a:lnTo>
                    <a:pt x="0" y="1483360"/>
                  </a:lnTo>
                  <a:close/>
                </a:path>
              </a:pathLst>
            </a:custGeom>
            <a:solidFill>
              <a:srgbClr val="000000">
                <a:alpha val="0"/>
              </a:srgbClr>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pt-PT" sz="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4" name="TextBox 14">
              <a:extLst>
                <a:ext uri="{FF2B5EF4-FFF2-40B4-BE49-F238E27FC236}">
                  <a16:creationId xmlns:a16="http://schemas.microsoft.com/office/drawing/2014/main" id="{6DC31AFE-E3E9-2CE0-C527-2D7FFC03E250}"/>
                </a:ext>
              </a:extLst>
            </p:cNvPr>
            <p:cNvSpPr txBox="1"/>
            <p:nvPr/>
          </p:nvSpPr>
          <p:spPr>
            <a:xfrm>
              <a:off x="-22704" y="501561"/>
              <a:ext cx="10554603" cy="1607185"/>
            </a:xfrm>
            <a:prstGeom prst="rect">
              <a:avLst/>
            </a:prstGeom>
          </p:spPr>
          <p:txBody>
            <a:bodyPr lIns="0" tIns="0" rIns="0" bIns="0" rtlCol="0" anchor="t"/>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4800"/>
                </a:lnSpc>
                <a:defRPr/>
              </a:pPr>
              <a:r>
                <a:rPr lang="en-US" sz="4000" b="1">
                  <a:solidFill>
                    <a:srgbClr val="1E3D74"/>
                  </a:solidFill>
                  <a:latin typeface="Arial"/>
                  <a:ea typeface="Arial Bold"/>
                  <a:cs typeface="Arial"/>
                  <a:sym typeface="Arial Bold"/>
                </a:rPr>
                <a:t>Future needs</a:t>
              </a:r>
              <a:endParaRPr kumimoji="0" lang="en-US" sz="4000" b="1" i="0" u="none" strike="noStrike" kern="1200" cap="none" spc="0" normalizeH="0" baseline="0" noProof="0">
                <a:ln>
                  <a:noFill/>
                </a:ln>
                <a:solidFill>
                  <a:srgbClr val="1E3D74"/>
                </a:solidFill>
                <a:effectLst/>
                <a:uLnTx/>
                <a:uFillTx/>
                <a:latin typeface="Arial" panose="020B0604020202020204" pitchFamily="34" charset="0"/>
                <a:ea typeface="Arial Bold"/>
                <a:cs typeface="Arial" panose="020B0604020202020204" pitchFamily="34" charset="0"/>
                <a:sym typeface="Arial Bold"/>
              </a:endParaRPr>
            </a:p>
          </p:txBody>
        </p:sp>
      </p:grpSp>
      <p:sp>
        <p:nvSpPr>
          <p:cNvPr id="15" name="Freeform 15">
            <a:extLst>
              <a:ext uri="{FF2B5EF4-FFF2-40B4-BE49-F238E27FC236}">
                <a16:creationId xmlns:a16="http://schemas.microsoft.com/office/drawing/2014/main" id="{7C133CBB-07AB-8D41-8C53-B12731F00222}"/>
              </a:ext>
            </a:extLst>
          </p:cNvPr>
          <p:cNvSpPr/>
          <p:nvPr/>
        </p:nvSpPr>
        <p:spPr>
          <a:xfrm>
            <a:off x="1012427" y="1794742"/>
            <a:ext cx="1371600" cy="1371600"/>
          </a:xfrm>
          <a:custGeom>
            <a:avLst/>
            <a:gdLst/>
            <a:ahLst/>
            <a:cxnLst/>
            <a:rect l="l" t="t" r="r" b="b"/>
            <a:pathLst>
              <a:path w="2057400" h="2057400">
                <a:moveTo>
                  <a:pt x="0" y="0"/>
                </a:moveTo>
                <a:lnTo>
                  <a:pt x="2057400" y="0"/>
                </a:lnTo>
                <a:lnTo>
                  <a:pt x="2057400" y="2057400"/>
                </a:lnTo>
                <a:lnTo>
                  <a:pt x="0" y="20574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pt-PT" sz="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6" name="Freeform 16">
            <a:extLst>
              <a:ext uri="{FF2B5EF4-FFF2-40B4-BE49-F238E27FC236}">
                <a16:creationId xmlns:a16="http://schemas.microsoft.com/office/drawing/2014/main" id="{E2B3BF5F-9B85-FE84-8B46-A9D608E40EA4}"/>
              </a:ext>
            </a:extLst>
          </p:cNvPr>
          <p:cNvSpPr/>
          <p:nvPr/>
        </p:nvSpPr>
        <p:spPr>
          <a:xfrm>
            <a:off x="4191207" y="1794742"/>
            <a:ext cx="1371600" cy="1371600"/>
          </a:xfrm>
          <a:custGeom>
            <a:avLst/>
            <a:gdLst/>
            <a:ahLst/>
            <a:cxnLst/>
            <a:rect l="l" t="t" r="r" b="b"/>
            <a:pathLst>
              <a:path w="2057400" h="2057400">
                <a:moveTo>
                  <a:pt x="0" y="0"/>
                </a:moveTo>
                <a:lnTo>
                  <a:pt x="2057400" y="0"/>
                </a:lnTo>
                <a:lnTo>
                  <a:pt x="2057400" y="2057400"/>
                </a:lnTo>
                <a:lnTo>
                  <a:pt x="0" y="20574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pt-PT" sz="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7" name="Freeform 17">
            <a:extLst>
              <a:ext uri="{FF2B5EF4-FFF2-40B4-BE49-F238E27FC236}">
                <a16:creationId xmlns:a16="http://schemas.microsoft.com/office/drawing/2014/main" id="{8F8667EA-DD44-DECD-6DFA-A8774A2E2E7D}"/>
              </a:ext>
            </a:extLst>
          </p:cNvPr>
          <p:cNvSpPr/>
          <p:nvPr/>
        </p:nvSpPr>
        <p:spPr>
          <a:xfrm>
            <a:off x="7179071" y="1794742"/>
            <a:ext cx="1393483" cy="1393483"/>
          </a:xfrm>
          <a:custGeom>
            <a:avLst/>
            <a:gdLst/>
            <a:ahLst/>
            <a:cxnLst/>
            <a:rect l="l" t="t" r="r" b="b"/>
            <a:pathLst>
              <a:path w="2090224" h="2090224">
                <a:moveTo>
                  <a:pt x="0" y="0"/>
                </a:moveTo>
                <a:lnTo>
                  <a:pt x="2090224" y="0"/>
                </a:lnTo>
                <a:lnTo>
                  <a:pt x="2090224" y="2090225"/>
                </a:lnTo>
                <a:lnTo>
                  <a:pt x="0" y="2090225"/>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pt-PT" sz="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8" name="Freeform 18">
            <a:extLst>
              <a:ext uri="{FF2B5EF4-FFF2-40B4-BE49-F238E27FC236}">
                <a16:creationId xmlns:a16="http://schemas.microsoft.com/office/drawing/2014/main" id="{3F663258-DFA5-6439-D558-9F333F738E20}"/>
              </a:ext>
            </a:extLst>
          </p:cNvPr>
          <p:cNvSpPr/>
          <p:nvPr/>
        </p:nvSpPr>
        <p:spPr>
          <a:xfrm>
            <a:off x="9969988" y="1794742"/>
            <a:ext cx="1371600" cy="1371600"/>
          </a:xfrm>
          <a:custGeom>
            <a:avLst/>
            <a:gdLst/>
            <a:ahLst/>
            <a:cxnLst/>
            <a:rect l="l" t="t" r="r" b="b"/>
            <a:pathLst>
              <a:path w="2057400" h="2057400">
                <a:moveTo>
                  <a:pt x="0" y="0"/>
                </a:moveTo>
                <a:lnTo>
                  <a:pt x="2057400" y="0"/>
                </a:lnTo>
                <a:lnTo>
                  <a:pt x="2057400" y="2057400"/>
                </a:lnTo>
                <a:lnTo>
                  <a:pt x="0" y="2057400"/>
                </a:lnTo>
                <a:lnTo>
                  <a:pt x="0" y="0"/>
                </a:lnTo>
                <a:close/>
              </a:path>
            </a:pathLst>
          </a:custGeom>
          <a:blipFill>
            <a:blip r:embed="rId9"/>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pt-PT" sz="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 name="TextBox 19">
            <a:extLst>
              <a:ext uri="{FF2B5EF4-FFF2-40B4-BE49-F238E27FC236}">
                <a16:creationId xmlns:a16="http://schemas.microsoft.com/office/drawing/2014/main" id="{C77FFDA3-79D0-DC1C-01D6-8A8D618FEC1C}"/>
              </a:ext>
            </a:extLst>
          </p:cNvPr>
          <p:cNvSpPr txBox="1"/>
          <p:nvPr/>
        </p:nvSpPr>
        <p:spPr>
          <a:xfrm>
            <a:off x="619722" y="3454400"/>
            <a:ext cx="2157009" cy="1227799"/>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609539" rtl="0" eaLnBrk="1" fontAlgn="auto" latinLnBrk="0" hangingPunct="1">
              <a:lnSpc>
                <a:spcPts val="2409"/>
              </a:lnSpc>
              <a:spcBef>
                <a:spcPct val="0"/>
              </a:spcBef>
              <a:spcAft>
                <a:spcPts val="0"/>
              </a:spcAft>
              <a:buClrTx/>
              <a:buSzTx/>
              <a:buFontTx/>
              <a:buNone/>
              <a:tabLst/>
              <a:defRPr/>
            </a:pPr>
            <a:r>
              <a:rPr kumimoji="0" lang="en-US" sz="2231" b="0" i="0" u="none" strike="noStrike" kern="1200" cap="none" spc="0" normalizeH="0" baseline="0" noProof="0">
                <a:ln>
                  <a:noFill/>
                </a:ln>
                <a:solidFill>
                  <a:srgbClr val="000000"/>
                </a:solidFill>
                <a:effectLst/>
                <a:uLnTx/>
                <a:uFillTx/>
                <a:latin typeface="Arial" panose="020B0604020202020204" pitchFamily="34" charset="0"/>
                <a:ea typeface="Aptos"/>
                <a:cs typeface="Arial" panose="020B0604020202020204" pitchFamily="34" charset="0"/>
                <a:sym typeface="Aptos"/>
              </a:rPr>
              <a:t>Structured Integration Process (legal alignment)</a:t>
            </a:r>
          </a:p>
        </p:txBody>
      </p:sp>
      <p:sp>
        <p:nvSpPr>
          <p:cNvPr id="20" name="TextBox 20">
            <a:extLst>
              <a:ext uri="{FF2B5EF4-FFF2-40B4-BE49-F238E27FC236}">
                <a16:creationId xmlns:a16="http://schemas.microsoft.com/office/drawing/2014/main" id="{3CD8E14D-D6D3-D6A8-E424-A89DADD4BE9A}"/>
              </a:ext>
            </a:extLst>
          </p:cNvPr>
          <p:cNvSpPr txBox="1"/>
          <p:nvPr/>
        </p:nvSpPr>
        <p:spPr>
          <a:xfrm>
            <a:off x="3792731" y="3454401"/>
            <a:ext cx="2219596" cy="1846659"/>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609539" rtl="0" eaLnBrk="1" fontAlgn="auto" latinLnBrk="0" hangingPunct="1">
              <a:lnSpc>
                <a:spcPts val="2409"/>
              </a:lnSpc>
              <a:spcBef>
                <a:spcPct val="0"/>
              </a:spcBef>
              <a:spcAft>
                <a:spcPts val="0"/>
              </a:spcAft>
              <a:buClrTx/>
              <a:buSzTx/>
              <a:buFontTx/>
              <a:buNone/>
              <a:tabLst/>
              <a:defRPr/>
            </a:pPr>
            <a:r>
              <a:rPr kumimoji="0" lang="en-US" sz="2231" b="0" i="0" u="none" strike="noStrike" kern="1200" cap="none" spc="0" normalizeH="0" baseline="0" noProof="0">
                <a:ln>
                  <a:noFill/>
                </a:ln>
                <a:solidFill>
                  <a:srgbClr val="000000"/>
                </a:solidFill>
                <a:effectLst/>
                <a:uLnTx/>
                <a:uFillTx/>
                <a:latin typeface="Arial" panose="020B0604020202020204" pitchFamily="34" charset="0"/>
                <a:ea typeface="Aptos"/>
                <a:cs typeface="Arial" panose="020B0604020202020204" pitchFamily="34" charset="0"/>
                <a:sym typeface="Aptos"/>
              </a:rPr>
              <a:t>Balanced Conservation &amp; Use with Inclusive Stakeholder Governance</a:t>
            </a:r>
          </a:p>
        </p:txBody>
      </p:sp>
      <p:sp>
        <p:nvSpPr>
          <p:cNvPr id="21" name="TextBox 21">
            <a:extLst>
              <a:ext uri="{FF2B5EF4-FFF2-40B4-BE49-F238E27FC236}">
                <a16:creationId xmlns:a16="http://schemas.microsoft.com/office/drawing/2014/main" id="{EF5E8E90-AF70-059E-AC8E-F7EEBCC5BF12}"/>
              </a:ext>
            </a:extLst>
          </p:cNvPr>
          <p:cNvSpPr txBox="1"/>
          <p:nvPr/>
        </p:nvSpPr>
        <p:spPr>
          <a:xfrm>
            <a:off x="7028328" y="3454400"/>
            <a:ext cx="1694971" cy="1227799"/>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609539" rtl="0" eaLnBrk="1" fontAlgn="auto" latinLnBrk="0" hangingPunct="1">
              <a:lnSpc>
                <a:spcPts val="2409"/>
              </a:lnSpc>
              <a:spcBef>
                <a:spcPct val="0"/>
              </a:spcBef>
              <a:spcAft>
                <a:spcPts val="0"/>
              </a:spcAft>
              <a:buClrTx/>
              <a:buSzTx/>
              <a:buFontTx/>
              <a:buNone/>
              <a:tabLst/>
              <a:defRPr/>
            </a:pPr>
            <a:r>
              <a:rPr kumimoji="0" lang="en-US" sz="2231" b="0" i="0" u="none" strike="noStrike" kern="1200" cap="none" spc="0" normalizeH="0" baseline="0" noProof="0">
                <a:ln>
                  <a:noFill/>
                </a:ln>
                <a:solidFill>
                  <a:srgbClr val="000000"/>
                </a:solidFill>
                <a:effectLst/>
                <a:uLnTx/>
                <a:uFillTx/>
                <a:latin typeface="Arial" panose="020B0604020202020204" pitchFamily="34" charset="0"/>
                <a:ea typeface="Aptos"/>
                <a:cs typeface="Arial" panose="020B0604020202020204" pitchFamily="34" charset="0"/>
                <a:sym typeface="Aptos"/>
              </a:rPr>
              <a:t>Enhanced Monitoring and Adaptive Management</a:t>
            </a:r>
          </a:p>
        </p:txBody>
      </p:sp>
      <p:sp>
        <p:nvSpPr>
          <p:cNvPr id="22" name="TextBox 22">
            <a:extLst>
              <a:ext uri="{FF2B5EF4-FFF2-40B4-BE49-F238E27FC236}">
                <a16:creationId xmlns:a16="http://schemas.microsoft.com/office/drawing/2014/main" id="{2BE0B267-A5AA-DCE5-31C5-AD02DCD255B6}"/>
              </a:ext>
            </a:extLst>
          </p:cNvPr>
          <p:cNvSpPr txBox="1"/>
          <p:nvPr/>
        </p:nvSpPr>
        <p:spPr>
          <a:xfrm>
            <a:off x="9739298" y="3454400"/>
            <a:ext cx="1832980" cy="1532599"/>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609539" rtl="0" eaLnBrk="1" fontAlgn="auto" latinLnBrk="0" hangingPunct="1">
              <a:lnSpc>
                <a:spcPts val="2409"/>
              </a:lnSpc>
              <a:spcBef>
                <a:spcPct val="0"/>
              </a:spcBef>
              <a:spcAft>
                <a:spcPts val="0"/>
              </a:spcAft>
              <a:buClrTx/>
              <a:buSzTx/>
              <a:buFontTx/>
              <a:buNone/>
              <a:tabLst/>
              <a:defRPr/>
            </a:pPr>
            <a:r>
              <a:rPr kumimoji="0" lang="en-US" sz="2231" b="0" i="0" u="none" strike="noStrike" kern="1200" cap="none" spc="0" normalizeH="0" baseline="0" noProof="0">
                <a:ln>
                  <a:noFill/>
                </a:ln>
                <a:solidFill>
                  <a:srgbClr val="000000"/>
                </a:solidFill>
                <a:effectLst/>
                <a:uLnTx/>
                <a:uFillTx/>
                <a:latin typeface="Arial" panose="020B0604020202020204" pitchFamily="34" charset="0"/>
                <a:ea typeface="Aptos"/>
                <a:cs typeface="Arial" panose="020B0604020202020204" pitchFamily="34" charset="0"/>
                <a:sym typeface="Aptos"/>
              </a:rPr>
              <a:t>Ecological Connectivity and Climate Resilience (long-term)</a:t>
            </a:r>
          </a:p>
        </p:txBody>
      </p:sp>
    </p:spTree>
    <p:extLst>
      <p:ext uri="{BB962C8B-B14F-4D97-AF65-F5344CB8AC3E}">
        <p14:creationId xmlns:p14="http://schemas.microsoft.com/office/powerpoint/2010/main" val="683631907"/>
      </p:ext>
    </p:extLst>
  </p:cSld>
  <p:clrMapOvr>
    <a:masterClrMapping/>
  </p:clrMapOvr>
  <p:transition>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3236BC-3BB9-2266-909D-68C1C3D6C937}"/>
            </a:ext>
          </a:extLst>
        </p:cNvPr>
        <p:cNvGrpSpPr/>
        <p:nvPr/>
      </p:nvGrpSpPr>
      <p:grpSpPr>
        <a:xfrm>
          <a:off x="0" y="0"/>
          <a:ext cx="0" cy="0"/>
          <a:chOff x="0" y="0"/>
          <a:chExt cx="0" cy="0"/>
        </a:xfrm>
      </p:grpSpPr>
      <p:pic>
        <p:nvPicPr>
          <p:cNvPr id="4" name="Picture 3" descr="A diagram of a diagram">
            <a:extLst>
              <a:ext uri="{FF2B5EF4-FFF2-40B4-BE49-F238E27FC236}">
                <a16:creationId xmlns:a16="http://schemas.microsoft.com/office/drawing/2014/main" id="{531E96CC-6BF0-E6D1-CDC8-8AF1D249C21F}"/>
              </a:ext>
            </a:extLst>
          </p:cNvPr>
          <p:cNvPicPr>
            <a:picLocks noChangeAspect="1"/>
          </p:cNvPicPr>
          <p:nvPr/>
        </p:nvPicPr>
        <p:blipFill>
          <a:blip r:embed="rId2">
            <a:extLst>
              <a:ext uri="{28A0092B-C50C-407E-A947-70E740481C1C}">
                <a14:useLocalDpi xmlns:a14="http://schemas.microsoft.com/office/drawing/2010/main" val="0"/>
              </a:ext>
            </a:extLst>
          </a:blip>
          <a:srcRect l="15447" r="5242"/>
          <a:stretch>
            <a:fillRect/>
          </a:stretch>
        </p:blipFill>
        <p:spPr>
          <a:xfrm>
            <a:off x="1" y="7"/>
            <a:ext cx="9669642" cy="6857993"/>
          </a:xfrm>
          <a:prstGeom prst="rect">
            <a:avLst/>
          </a:prstGeom>
        </p:spPr>
      </p:pic>
      <p:sp>
        <p:nvSpPr>
          <p:cNvPr id="3" name="TextBox 2">
            <a:extLst>
              <a:ext uri="{FF2B5EF4-FFF2-40B4-BE49-F238E27FC236}">
                <a16:creationId xmlns:a16="http://schemas.microsoft.com/office/drawing/2014/main" id="{A3424069-3484-9D59-0DC2-F7A0BC2A3DE3}"/>
              </a:ext>
            </a:extLst>
          </p:cNvPr>
          <p:cNvSpPr txBox="1"/>
          <p:nvPr/>
        </p:nvSpPr>
        <p:spPr>
          <a:xfrm>
            <a:off x="6705600" y="127001"/>
            <a:ext cx="4673600" cy="1676399"/>
          </a:xfrm>
          <a:prstGeom prst="rect">
            <a:avLst/>
          </a:prstGeom>
        </p:spPr>
        <p:txBody>
          <a:bodyPr vert="horz" lIns="60960" tIns="30480" rIns="60960" bIns="30480" rtlCol="0">
            <a:no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152408" algn="l" defTabSz="609539" rtl="0" eaLnBrk="1" fontAlgn="auto" latinLnBrk="0" hangingPunct="1">
              <a:lnSpc>
                <a:spcPct val="90000"/>
              </a:lnSpc>
              <a:spcBef>
                <a:spcPts val="0"/>
              </a:spcBef>
              <a:spcAft>
                <a:spcPts val="400"/>
              </a:spcAft>
              <a:buClrTx/>
              <a:buSzTx/>
              <a:buFont typeface="Arial" panose="020B0604020202020204" pitchFamily="34" charset="0"/>
              <a:buChar char="•"/>
              <a:tabLst/>
              <a:defRPr/>
            </a:pPr>
            <a:r>
              <a:rPr kumimoji="0" lang="en-US" sz="3200" b="1" i="0" u="none" strike="noStrike" kern="1200" cap="none" spc="0" normalizeH="0" baseline="0" noProof="0">
                <a:ln>
                  <a:noFill/>
                </a:ln>
                <a:solidFill>
                  <a:srgbClr val="1E3D74">
                    <a:lumMod val="60000"/>
                    <a:lumOff val="40000"/>
                  </a:srgbClr>
                </a:solidFill>
                <a:effectLst/>
                <a:uLnTx/>
                <a:uFillTx/>
                <a:latin typeface="Calibri" panose="020F0502020204030204"/>
                <a:ea typeface="+mn-ea"/>
                <a:cs typeface="+mn-cs"/>
              </a:rPr>
              <a:t>A Guide to support the integration  of Marine Protected Areas  into Maritime Spatial Planning </a:t>
            </a:r>
          </a:p>
          <a:p>
            <a:pPr marL="0" marR="0" lvl="0" indent="-152408" algn="l" defTabSz="609539" rtl="0" eaLnBrk="1" fontAlgn="auto" latinLnBrk="0" hangingPunct="1">
              <a:lnSpc>
                <a:spcPct val="90000"/>
              </a:lnSpc>
              <a:spcBef>
                <a:spcPts val="0"/>
              </a:spcBef>
              <a:spcAft>
                <a:spcPts val="400"/>
              </a:spcAft>
              <a:buClrTx/>
              <a:buSzTx/>
              <a:buFont typeface="Arial" panose="020B0604020202020204" pitchFamily="34" charset="0"/>
              <a:buChar char="•"/>
              <a:tabLst/>
              <a:defRPr/>
            </a:pPr>
            <a:endParaRPr kumimoji="0" lang="en-US" sz="2933" b="1" i="0" u="none" strike="noStrike" kern="1200" cap="none" spc="0" normalizeH="0" baseline="0" noProof="0">
              <a:ln>
                <a:noFill/>
              </a:ln>
              <a:solidFill>
                <a:srgbClr val="1E3D74">
                  <a:lumMod val="75000"/>
                </a:srgbClr>
              </a:solidFill>
              <a:effectLst/>
              <a:uLnTx/>
              <a:uFillTx/>
              <a:latin typeface="Calibri" panose="020F0502020204030204"/>
              <a:ea typeface="+mn-ea"/>
              <a:cs typeface="+mn-cs"/>
            </a:endParaRPr>
          </a:p>
          <a:p>
            <a:pPr marL="0" marR="0" lvl="0" indent="-152408" algn="l" defTabSz="609539" rtl="0" eaLnBrk="1" fontAlgn="auto" latinLnBrk="0" hangingPunct="1">
              <a:lnSpc>
                <a:spcPct val="90000"/>
              </a:lnSpc>
              <a:spcBef>
                <a:spcPts val="0"/>
              </a:spcBef>
              <a:spcAft>
                <a:spcPts val="400"/>
              </a:spcAft>
              <a:buClrTx/>
              <a:buSzTx/>
              <a:buFont typeface="Arial" panose="020B0604020202020204" pitchFamily="34" charset="0"/>
              <a:buChar char="•"/>
              <a:tabLst/>
              <a:defRPr/>
            </a:pPr>
            <a:endParaRPr kumimoji="0" lang="en-US" sz="2933" b="1" i="0" u="none" strike="noStrike" kern="1200" cap="none" spc="0" normalizeH="0" baseline="0" noProof="0">
              <a:ln>
                <a:noFill/>
              </a:ln>
              <a:solidFill>
                <a:srgbClr val="1E3D74">
                  <a:lumMod val="75000"/>
                </a:srgbClr>
              </a:solidFill>
              <a:effectLst/>
              <a:uLnTx/>
              <a:uFillTx/>
              <a:latin typeface="Calibri" panose="020F0502020204030204"/>
              <a:ea typeface="+mn-ea"/>
              <a:cs typeface="+mn-cs"/>
            </a:endParaRPr>
          </a:p>
          <a:p>
            <a:pPr marL="0" marR="0" lvl="0" indent="-152408" algn="l" defTabSz="609539" rtl="0" eaLnBrk="1" fontAlgn="auto" latinLnBrk="0" hangingPunct="1">
              <a:lnSpc>
                <a:spcPct val="90000"/>
              </a:lnSpc>
              <a:spcBef>
                <a:spcPts val="0"/>
              </a:spcBef>
              <a:spcAft>
                <a:spcPts val="400"/>
              </a:spcAft>
              <a:buClrTx/>
              <a:buSzTx/>
              <a:buFont typeface="Arial" panose="020B0604020202020204" pitchFamily="34" charset="0"/>
              <a:buChar char="•"/>
              <a:tabLst/>
              <a:defRPr/>
            </a:pPr>
            <a:endParaRPr kumimoji="0" lang="en-US" sz="2933" b="1" i="0" u="none" strike="noStrike" kern="1200" cap="none" spc="0" normalizeH="0" baseline="0" noProof="0">
              <a:ln>
                <a:noFill/>
              </a:ln>
              <a:solidFill>
                <a:srgbClr val="1E3D74">
                  <a:lumMod val="75000"/>
                </a:srgbClr>
              </a:solidFill>
              <a:effectLst/>
              <a:uLnTx/>
              <a:uFillTx/>
              <a:latin typeface="Calibri" panose="020F0502020204030204"/>
              <a:ea typeface="+mn-ea"/>
              <a:cs typeface="+mn-cs"/>
            </a:endParaRPr>
          </a:p>
          <a:p>
            <a:pPr marL="0" marR="0" lvl="0" indent="-152408" algn="l" defTabSz="609539" rtl="0" eaLnBrk="1" fontAlgn="auto" latinLnBrk="0" hangingPunct="1">
              <a:lnSpc>
                <a:spcPct val="90000"/>
              </a:lnSpc>
              <a:spcBef>
                <a:spcPts val="0"/>
              </a:spcBef>
              <a:spcAft>
                <a:spcPts val="400"/>
              </a:spcAft>
              <a:buClrTx/>
              <a:buSzTx/>
              <a:buFont typeface="Arial" panose="020B0604020202020204" pitchFamily="34" charset="0"/>
              <a:buChar char="•"/>
              <a:tabLst/>
              <a:defRPr/>
            </a:pPr>
            <a:endParaRPr kumimoji="0" lang="en-US" sz="2933" b="1" i="0" u="none" strike="noStrike" kern="1200" cap="none" spc="0" normalizeH="0" baseline="0" noProof="0">
              <a:ln>
                <a:noFill/>
              </a:ln>
              <a:solidFill>
                <a:srgbClr val="1E3D74">
                  <a:lumMod val="75000"/>
                </a:srgbClr>
              </a:solidFill>
              <a:effectLst/>
              <a:uLnTx/>
              <a:uFillTx/>
              <a:latin typeface="Calibri" panose="020F0502020204030204"/>
              <a:ea typeface="+mn-ea"/>
              <a:cs typeface="+mn-cs"/>
            </a:endParaRPr>
          </a:p>
          <a:p>
            <a:pPr marL="0" marR="0" lvl="0" indent="-152408" algn="l" defTabSz="609539" rtl="0" eaLnBrk="1" fontAlgn="auto" latinLnBrk="0" hangingPunct="1">
              <a:lnSpc>
                <a:spcPct val="90000"/>
              </a:lnSpc>
              <a:spcBef>
                <a:spcPts val="0"/>
              </a:spcBef>
              <a:spcAft>
                <a:spcPts val="400"/>
              </a:spcAft>
              <a:buClrTx/>
              <a:buSzTx/>
              <a:buFont typeface="Arial" panose="020B0604020202020204" pitchFamily="34" charset="0"/>
              <a:buChar char="•"/>
              <a:tabLst/>
              <a:defRPr/>
            </a:pPr>
            <a:endParaRPr kumimoji="0" lang="en-US" sz="2933" b="1" i="0" u="none" strike="noStrike" kern="1200" cap="none" spc="0" normalizeH="0" baseline="0" noProof="0">
              <a:ln>
                <a:noFill/>
              </a:ln>
              <a:solidFill>
                <a:srgbClr val="1E3D74">
                  <a:lumMod val="75000"/>
                </a:srgbClr>
              </a:solidFill>
              <a:effectLst/>
              <a:uLnTx/>
              <a:uFillTx/>
              <a:latin typeface="Calibri" panose="020F0502020204030204"/>
              <a:ea typeface="+mn-ea"/>
              <a:cs typeface="+mn-cs"/>
            </a:endParaRPr>
          </a:p>
          <a:p>
            <a:pPr marL="0" marR="0" lvl="0" indent="-152408" algn="l" defTabSz="609539" rtl="0" eaLnBrk="1" fontAlgn="auto" latinLnBrk="0" hangingPunct="1">
              <a:lnSpc>
                <a:spcPct val="90000"/>
              </a:lnSpc>
              <a:spcBef>
                <a:spcPts val="0"/>
              </a:spcBef>
              <a:spcAft>
                <a:spcPts val="400"/>
              </a:spcAft>
              <a:buClrTx/>
              <a:buSzTx/>
              <a:buFont typeface="Arial" panose="020B0604020202020204" pitchFamily="34" charset="0"/>
              <a:buChar char="•"/>
              <a:tabLst/>
              <a:defRPr/>
            </a:pPr>
            <a:endParaRPr kumimoji="0" lang="en-US" sz="2933" b="1" i="0" u="none" strike="noStrike" kern="1200" cap="none" spc="0" normalizeH="0" baseline="0" noProof="0">
              <a:ln>
                <a:noFill/>
              </a:ln>
              <a:solidFill>
                <a:srgbClr val="1E3D74">
                  <a:lumMod val="75000"/>
                </a:srgbClr>
              </a:solidFill>
              <a:effectLst/>
              <a:uLnTx/>
              <a:uFillTx/>
              <a:latin typeface="Calibri" panose="020F0502020204030204"/>
              <a:ea typeface="+mn-ea"/>
              <a:cs typeface="+mn-cs"/>
            </a:endParaRPr>
          </a:p>
          <a:p>
            <a:pPr marL="0" marR="0" lvl="0" indent="-152408" algn="l" defTabSz="609539" rtl="0" eaLnBrk="1" fontAlgn="auto" latinLnBrk="0" hangingPunct="1">
              <a:lnSpc>
                <a:spcPct val="90000"/>
              </a:lnSpc>
              <a:spcBef>
                <a:spcPts val="0"/>
              </a:spcBef>
              <a:spcAft>
                <a:spcPts val="400"/>
              </a:spcAft>
              <a:buClrTx/>
              <a:buSzTx/>
              <a:buFont typeface="Arial" panose="020B0604020202020204" pitchFamily="34" charset="0"/>
              <a:buChar char="•"/>
              <a:tabLst/>
              <a:defRPr/>
            </a:pPr>
            <a:endParaRPr kumimoji="0" lang="en-US" sz="2933" b="1" i="0" u="none" strike="noStrike" kern="1200" cap="none" spc="0" normalizeH="0" baseline="0" noProof="0">
              <a:ln>
                <a:noFill/>
              </a:ln>
              <a:solidFill>
                <a:srgbClr val="1E3D74">
                  <a:lumMod val="75000"/>
                </a:srgbClr>
              </a:solidFill>
              <a:effectLst/>
              <a:uLnTx/>
              <a:uFillTx/>
              <a:latin typeface="Calibri" panose="020F0502020204030204"/>
              <a:ea typeface="+mn-ea"/>
              <a:cs typeface="+mn-cs"/>
            </a:endParaRPr>
          </a:p>
          <a:p>
            <a:pPr marL="0" marR="0" lvl="0" indent="-152408" algn="l" defTabSz="609539" rtl="0" eaLnBrk="1" fontAlgn="auto" latinLnBrk="0" hangingPunct="1">
              <a:lnSpc>
                <a:spcPct val="90000"/>
              </a:lnSpc>
              <a:spcBef>
                <a:spcPts val="0"/>
              </a:spcBef>
              <a:spcAft>
                <a:spcPts val="400"/>
              </a:spcAft>
              <a:buClrTx/>
              <a:buSzTx/>
              <a:buFont typeface="Arial" panose="020B0604020202020204" pitchFamily="34" charset="0"/>
              <a:buChar char="•"/>
              <a:tabLst/>
              <a:defRPr/>
            </a:pPr>
            <a:r>
              <a:rPr kumimoji="0" lang="en-US" sz="2933" b="1" i="0" u="none" strike="noStrike" kern="1200" cap="none" spc="0" normalizeH="0" baseline="0" noProof="0">
                <a:ln>
                  <a:noFill/>
                </a:ln>
                <a:solidFill>
                  <a:srgbClr val="C00000"/>
                </a:solidFill>
                <a:effectLst/>
                <a:uLnTx/>
                <a:uFillTx/>
                <a:latin typeface="Calibri" panose="020F0502020204030204"/>
                <a:ea typeface="+mn-ea"/>
                <a:cs typeface="+mn-cs"/>
              </a:rPr>
              <a:t>Coming soon on MSP4BIO web site</a:t>
            </a:r>
            <a:r>
              <a:rPr kumimoji="0" lang="en-US" sz="2933" b="1" i="0" u="none" strike="noStrike" kern="1200" cap="none" spc="0" normalizeH="0" baseline="0" noProof="0">
                <a:ln>
                  <a:noFill/>
                </a:ln>
                <a:solidFill>
                  <a:srgbClr val="1E3D74">
                    <a:lumMod val="75000"/>
                  </a:srgbClr>
                </a:solidFill>
                <a:effectLst/>
                <a:uLnTx/>
                <a:uFillTx/>
                <a:latin typeface="Calibri" panose="020F0502020204030204"/>
                <a:ea typeface="+mn-ea"/>
                <a:cs typeface="+mn-cs"/>
              </a:rPr>
              <a:t>! </a:t>
            </a:r>
          </a:p>
        </p:txBody>
      </p:sp>
    </p:spTree>
    <p:extLst>
      <p:ext uri="{BB962C8B-B14F-4D97-AF65-F5344CB8AC3E}">
        <p14:creationId xmlns:p14="http://schemas.microsoft.com/office/powerpoint/2010/main" val="369920868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609DFD-D971-0E43-91DF-30EEB8203499}"/>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52F3084-E7FB-D9F7-28B7-455B095DE901}"/>
              </a:ext>
            </a:extLst>
          </p:cNvPr>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pt-PT" sz="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 name="Freeform 3" descr="Picture 6">
            <a:extLst>
              <a:ext uri="{FF2B5EF4-FFF2-40B4-BE49-F238E27FC236}">
                <a16:creationId xmlns:a16="http://schemas.microsoft.com/office/drawing/2014/main" id="{F36D5967-4FC6-32DF-D34B-AE36901A5143}"/>
              </a:ext>
            </a:extLst>
          </p:cNvPr>
          <p:cNvSpPr/>
          <p:nvPr/>
        </p:nvSpPr>
        <p:spPr>
          <a:xfrm>
            <a:off x="801715" y="6278009"/>
            <a:ext cx="689167" cy="463679"/>
          </a:xfrm>
          <a:custGeom>
            <a:avLst/>
            <a:gdLst/>
            <a:ahLst/>
            <a:cxnLst/>
            <a:rect l="l" t="t" r="r" b="b"/>
            <a:pathLst>
              <a:path w="1033751" h="695518">
                <a:moveTo>
                  <a:pt x="0" y="0"/>
                </a:moveTo>
                <a:lnTo>
                  <a:pt x="1033751" y="0"/>
                </a:lnTo>
                <a:lnTo>
                  <a:pt x="1033751" y="695518"/>
                </a:lnTo>
                <a:lnTo>
                  <a:pt x="0" y="695518"/>
                </a:lnTo>
                <a:lnTo>
                  <a:pt x="0" y="0"/>
                </a:lnTo>
                <a:close/>
              </a:path>
            </a:pathLst>
          </a:custGeom>
          <a:blipFill>
            <a:blip r:embed="rId3"/>
            <a:stretch>
              <a:fillRect l="-3188" r="-3188"/>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pt-PT" sz="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grpSp>
        <p:nvGrpSpPr>
          <p:cNvPr id="4" name="Group 4">
            <a:extLst>
              <a:ext uri="{FF2B5EF4-FFF2-40B4-BE49-F238E27FC236}">
                <a16:creationId xmlns:a16="http://schemas.microsoft.com/office/drawing/2014/main" id="{31BC2B43-2A46-EE8B-F7A0-AA40BE3DF7CB}"/>
              </a:ext>
            </a:extLst>
          </p:cNvPr>
          <p:cNvGrpSpPr/>
          <p:nvPr/>
        </p:nvGrpSpPr>
        <p:grpSpPr>
          <a:xfrm>
            <a:off x="1644866" y="1589708"/>
            <a:ext cx="3648174" cy="369332"/>
            <a:chOff x="0" y="0"/>
            <a:chExt cx="7296348" cy="738664"/>
          </a:xfrm>
        </p:grpSpPr>
        <p:sp>
          <p:nvSpPr>
            <p:cNvPr id="5" name="Freeform 5">
              <a:extLst>
                <a:ext uri="{FF2B5EF4-FFF2-40B4-BE49-F238E27FC236}">
                  <a16:creationId xmlns:a16="http://schemas.microsoft.com/office/drawing/2014/main" id="{39740616-1962-1CAD-6344-173FDDBD35A5}"/>
                </a:ext>
              </a:extLst>
            </p:cNvPr>
            <p:cNvSpPr/>
            <p:nvPr/>
          </p:nvSpPr>
          <p:spPr>
            <a:xfrm>
              <a:off x="0" y="0"/>
              <a:ext cx="7296348" cy="738664"/>
            </a:xfrm>
            <a:custGeom>
              <a:avLst/>
              <a:gdLst/>
              <a:ahLst/>
              <a:cxnLst/>
              <a:rect l="l" t="t" r="r" b="b"/>
              <a:pathLst>
                <a:path w="7296348" h="738664">
                  <a:moveTo>
                    <a:pt x="0" y="0"/>
                  </a:moveTo>
                  <a:lnTo>
                    <a:pt x="7296348" y="0"/>
                  </a:lnTo>
                  <a:lnTo>
                    <a:pt x="7296348" y="738664"/>
                  </a:lnTo>
                  <a:lnTo>
                    <a:pt x="0" y="738664"/>
                  </a:lnTo>
                  <a:close/>
                </a:path>
              </a:pathLst>
            </a:custGeom>
            <a:solidFill>
              <a:srgbClr val="000000">
                <a:alpha val="0"/>
              </a:srgbClr>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pt-PT" sz="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 name="TextBox 6">
              <a:extLst>
                <a:ext uri="{FF2B5EF4-FFF2-40B4-BE49-F238E27FC236}">
                  <a16:creationId xmlns:a16="http://schemas.microsoft.com/office/drawing/2014/main" id="{F94CBE92-D67E-8F76-D1F3-A1BB0C0E60A2}"/>
                </a:ext>
              </a:extLst>
            </p:cNvPr>
            <p:cNvSpPr txBox="1"/>
            <p:nvPr/>
          </p:nvSpPr>
          <p:spPr>
            <a:xfrm>
              <a:off x="0" y="-57150"/>
              <a:ext cx="7296348" cy="795814"/>
            </a:xfrm>
            <a:prstGeom prst="rect">
              <a:avLst/>
            </a:prstGeom>
          </p:spPr>
          <p:txBody>
            <a:bodyPr lIns="0" tIns="0" rIns="0" bIns="0" rtlCol="0" anchor="t"/>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ts val="216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Arial" panose="020B0604020202020204" pitchFamily="34" charset="0"/>
                  <a:ea typeface="Arial Bold"/>
                  <a:cs typeface="Arial" panose="020B0604020202020204" pitchFamily="34" charset="0"/>
                  <a:sym typeface="Arial Bold"/>
                </a:rPr>
                <a:t>www.msp4bio.eu</a:t>
              </a:r>
            </a:p>
          </p:txBody>
        </p:sp>
      </p:grpSp>
      <p:grpSp>
        <p:nvGrpSpPr>
          <p:cNvPr id="7" name="Group 7">
            <a:extLst>
              <a:ext uri="{FF2B5EF4-FFF2-40B4-BE49-F238E27FC236}">
                <a16:creationId xmlns:a16="http://schemas.microsoft.com/office/drawing/2014/main" id="{9BB02020-A472-3FA0-CF9D-760D887AB507}"/>
              </a:ext>
            </a:extLst>
          </p:cNvPr>
          <p:cNvGrpSpPr/>
          <p:nvPr/>
        </p:nvGrpSpPr>
        <p:grpSpPr>
          <a:xfrm>
            <a:off x="3374227" y="4726305"/>
            <a:ext cx="2743200" cy="369330"/>
            <a:chOff x="0" y="0"/>
            <a:chExt cx="5486400" cy="738660"/>
          </a:xfrm>
        </p:grpSpPr>
        <p:sp>
          <p:nvSpPr>
            <p:cNvPr id="8" name="Freeform 8">
              <a:extLst>
                <a:ext uri="{FF2B5EF4-FFF2-40B4-BE49-F238E27FC236}">
                  <a16:creationId xmlns:a16="http://schemas.microsoft.com/office/drawing/2014/main" id="{055B72C4-900E-DC06-AA07-9D835A1CF608}"/>
                </a:ext>
              </a:extLst>
            </p:cNvPr>
            <p:cNvSpPr/>
            <p:nvPr/>
          </p:nvSpPr>
          <p:spPr>
            <a:xfrm>
              <a:off x="0" y="0"/>
              <a:ext cx="5486400" cy="738660"/>
            </a:xfrm>
            <a:custGeom>
              <a:avLst/>
              <a:gdLst/>
              <a:ahLst/>
              <a:cxnLst/>
              <a:rect l="l" t="t" r="r" b="b"/>
              <a:pathLst>
                <a:path w="5486400" h="738660">
                  <a:moveTo>
                    <a:pt x="0" y="0"/>
                  </a:moveTo>
                  <a:lnTo>
                    <a:pt x="5486400" y="0"/>
                  </a:lnTo>
                  <a:lnTo>
                    <a:pt x="5486400" y="738660"/>
                  </a:lnTo>
                  <a:lnTo>
                    <a:pt x="0" y="738660"/>
                  </a:lnTo>
                  <a:close/>
                </a:path>
              </a:pathLst>
            </a:custGeom>
            <a:solidFill>
              <a:srgbClr val="000000">
                <a:alpha val="0"/>
              </a:srgbClr>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pt-PT" sz="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9" name="TextBox 9">
              <a:extLst>
                <a:ext uri="{FF2B5EF4-FFF2-40B4-BE49-F238E27FC236}">
                  <a16:creationId xmlns:a16="http://schemas.microsoft.com/office/drawing/2014/main" id="{C78E427C-AA22-C5AE-294F-09C68A075107}"/>
                </a:ext>
              </a:extLst>
            </p:cNvPr>
            <p:cNvSpPr txBox="1"/>
            <p:nvPr/>
          </p:nvSpPr>
          <p:spPr>
            <a:xfrm>
              <a:off x="0" y="-57150"/>
              <a:ext cx="5486400" cy="795810"/>
            </a:xfrm>
            <a:prstGeom prst="rect">
              <a:avLst/>
            </a:prstGeom>
          </p:spPr>
          <p:txBody>
            <a:bodyPr lIns="0" tIns="0" rIns="0" bIns="0" rtlCol="0" anchor="t"/>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ts val="216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Arial" panose="020B0604020202020204" pitchFamily="34" charset="0"/>
                  <a:ea typeface="Arial Bold"/>
                  <a:cs typeface="Arial" panose="020B0604020202020204" pitchFamily="34" charset="0"/>
                  <a:sym typeface="Arial Bold"/>
                </a:rPr>
                <a:t>@MSP4BIO_project</a:t>
              </a:r>
            </a:p>
          </p:txBody>
        </p:sp>
      </p:grpSp>
      <p:sp>
        <p:nvSpPr>
          <p:cNvPr id="10" name="Freeform 10" descr="Logo  Description automatically generated">
            <a:extLst>
              <a:ext uri="{FF2B5EF4-FFF2-40B4-BE49-F238E27FC236}">
                <a16:creationId xmlns:a16="http://schemas.microsoft.com/office/drawing/2014/main" id="{5A2D64B4-0556-CFC9-4BA4-CE0E0D9910A2}"/>
              </a:ext>
            </a:extLst>
          </p:cNvPr>
          <p:cNvSpPr/>
          <p:nvPr/>
        </p:nvSpPr>
        <p:spPr>
          <a:xfrm>
            <a:off x="1168400" y="1590749"/>
            <a:ext cx="421759" cy="415852"/>
          </a:xfrm>
          <a:custGeom>
            <a:avLst/>
            <a:gdLst/>
            <a:ahLst/>
            <a:cxnLst/>
            <a:rect l="l" t="t" r="r" b="b"/>
            <a:pathLst>
              <a:path w="632639" h="623778">
                <a:moveTo>
                  <a:pt x="0" y="0"/>
                </a:moveTo>
                <a:lnTo>
                  <a:pt x="632638" y="0"/>
                </a:lnTo>
                <a:lnTo>
                  <a:pt x="632638" y="623777"/>
                </a:lnTo>
                <a:lnTo>
                  <a:pt x="0" y="623777"/>
                </a:lnTo>
                <a:lnTo>
                  <a:pt x="0" y="0"/>
                </a:lnTo>
                <a:close/>
              </a:path>
            </a:pathLst>
          </a:custGeom>
          <a:blipFill>
            <a:blip r:embed="rId4"/>
            <a:stretch>
              <a:fillRect t="-710" b="-710"/>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pt-PT" sz="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1" name="Freeform 11" descr="A picture containing silhouette, vector graphics  Description automatically generated">
            <a:extLst>
              <a:ext uri="{FF2B5EF4-FFF2-40B4-BE49-F238E27FC236}">
                <a16:creationId xmlns:a16="http://schemas.microsoft.com/office/drawing/2014/main" id="{A98A7E79-FD26-5B02-AAE0-2B7DEE5D25CB}"/>
              </a:ext>
            </a:extLst>
          </p:cNvPr>
          <p:cNvSpPr/>
          <p:nvPr/>
        </p:nvSpPr>
        <p:spPr>
          <a:xfrm>
            <a:off x="2851888" y="4727353"/>
            <a:ext cx="427666" cy="421759"/>
          </a:xfrm>
          <a:custGeom>
            <a:avLst/>
            <a:gdLst/>
            <a:ahLst/>
            <a:cxnLst/>
            <a:rect l="l" t="t" r="r" b="b"/>
            <a:pathLst>
              <a:path w="641499" h="632638">
                <a:moveTo>
                  <a:pt x="0" y="0"/>
                </a:moveTo>
                <a:lnTo>
                  <a:pt x="641499" y="0"/>
                </a:lnTo>
                <a:lnTo>
                  <a:pt x="641499" y="632638"/>
                </a:lnTo>
                <a:lnTo>
                  <a:pt x="0" y="632638"/>
                </a:lnTo>
                <a:lnTo>
                  <a:pt x="0" y="0"/>
                </a:lnTo>
                <a:close/>
              </a:path>
            </a:pathLst>
          </a:custGeom>
          <a:blipFill>
            <a:blip r:embed="rId5"/>
            <a:stretch>
              <a:fillRect t="-700" b="-700"/>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pt-PT" sz="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2" name="Freeform 12" descr="Logo  Description automatically generated">
            <a:extLst>
              <a:ext uri="{FF2B5EF4-FFF2-40B4-BE49-F238E27FC236}">
                <a16:creationId xmlns:a16="http://schemas.microsoft.com/office/drawing/2014/main" id="{A04458A6-584C-0AD1-83CB-296F160696B7}"/>
              </a:ext>
            </a:extLst>
          </p:cNvPr>
          <p:cNvSpPr/>
          <p:nvPr/>
        </p:nvSpPr>
        <p:spPr>
          <a:xfrm>
            <a:off x="2851889" y="5236011"/>
            <a:ext cx="433572" cy="432256"/>
          </a:xfrm>
          <a:custGeom>
            <a:avLst/>
            <a:gdLst/>
            <a:ahLst/>
            <a:cxnLst/>
            <a:rect l="l" t="t" r="r" b="b"/>
            <a:pathLst>
              <a:path w="650358" h="648384">
                <a:moveTo>
                  <a:pt x="0" y="0"/>
                </a:moveTo>
                <a:lnTo>
                  <a:pt x="650358" y="0"/>
                </a:lnTo>
                <a:lnTo>
                  <a:pt x="650358" y="648384"/>
                </a:lnTo>
                <a:lnTo>
                  <a:pt x="0" y="648384"/>
                </a:lnTo>
                <a:lnTo>
                  <a:pt x="0" y="0"/>
                </a:lnTo>
                <a:close/>
              </a:path>
            </a:pathLst>
          </a:custGeom>
          <a:blipFill>
            <a:blip r:embed="rId6"/>
            <a:stretch>
              <a:fillRect t="-128" b="-128"/>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pt-PT" sz="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grpSp>
        <p:nvGrpSpPr>
          <p:cNvPr id="13" name="Group 13">
            <a:extLst>
              <a:ext uri="{FF2B5EF4-FFF2-40B4-BE49-F238E27FC236}">
                <a16:creationId xmlns:a16="http://schemas.microsoft.com/office/drawing/2014/main" id="{2F6F3BCB-0B08-8572-459B-8BF8CDEEA550}"/>
              </a:ext>
            </a:extLst>
          </p:cNvPr>
          <p:cNvGrpSpPr/>
          <p:nvPr/>
        </p:nvGrpSpPr>
        <p:grpSpPr>
          <a:xfrm>
            <a:off x="3369703" y="5234312"/>
            <a:ext cx="3648174" cy="369332"/>
            <a:chOff x="0" y="0"/>
            <a:chExt cx="7296348" cy="738664"/>
          </a:xfrm>
        </p:grpSpPr>
        <p:sp>
          <p:nvSpPr>
            <p:cNvPr id="14" name="Freeform 14">
              <a:extLst>
                <a:ext uri="{FF2B5EF4-FFF2-40B4-BE49-F238E27FC236}">
                  <a16:creationId xmlns:a16="http://schemas.microsoft.com/office/drawing/2014/main" id="{4BB6E896-6742-E7B6-24F0-72661AE7D2AA}"/>
                </a:ext>
              </a:extLst>
            </p:cNvPr>
            <p:cNvSpPr/>
            <p:nvPr/>
          </p:nvSpPr>
          <p:spPr>
            <a:xfrm>
              <a:off x="0" y="0"/>
              <a:ext cx="7296348" cy="738664"/>
            </a:xfrm>
            <a:custGeom>
              <a:avLst/>
              <a:gdLst/>
              <a:ahLst/>
              <a:cxnLst/>
              <a:rect l="l" t="t" r="r" b="b"/>
              <a:pathLst>
                <a:path w="7296348" h="738664">
                  <a:moveTo>
                    <a:pt x="0" y="0"/>
                  </a:moveTo>
                  <a:lnTo>
                    <a:pt x="7296348" y="0"/>
                  </a:lnTo>
                  <a:lnTo>
                    <a:pt x="7296348" y="738664"/>
                  </a:lnTo>
                  <a:lnTo>
                    <a:pt x="0" y="738664"/>
                  </a:lnTo>
                  <a:close/>
                </a:path>
              </a:pathLst>
            </a:custGeom>
            <a:solidFill>
              <a:srgbClr val="000000">
                <a:alpha val="0"/>
              </a:srgbClr>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pt-PT" sz="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5" name="TextBox 15">
              <a:extLst>
                <a:ext uri="{FF2B5EF4-FFF2-40B4-BE49-F238E27FC236}">
                  <a16:creationId xmlns:a16="http://schemas.microsoft.com/office/drawing/2014/main" id="{F3B0E06C-CE2C-0E38-5AE3-D9CD4C582EEE}"/>
                </a:ext>
              </a:extLst>
            </p:cNvPr>
            <p:cNvSpPr txBox="1"/>
            <p:nvPr/>
          </p:nvSpPr>
          <p:spPr>
            <a:xfrm>
              <a:off x="0" y="-57150"/>
              <a:ext cx="7296348" cy="795814"/>
            </a:xfrm>
            <a:prstGeom prst="rect">
              <a:avLst/>
            </a:prstGeom>
          </p:spPr>
          <p:txBody>
            <a:bodyPr lIns="0" tIns="0" rIns="0" bIns="0" rtlCol="0" anchor="t"/>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ts val="216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Arial" panose="020B0604020202020204" pitchFamily="34" charset="0"/>
                  <a:ea typeface="Arial Bold"/>
                  <a:cs typeface="Arial" panose="020B0604020202020204" pitchFamily="34" charset="0"/>
                  <a:sym typeface="Arial Bold"/>
                </a:rPr>
                <a:t>MSP4BIO</a:t>
              </a:r>
            </a:p>
          </p:txBody>
        </p:sp>
      </p:grpSp>
      <p:sp>
        <p:nvSpPr>
          <p:cNvPr id="16" name="Freeform 16" descr="Qr code  Description automatically generated">
            <a:extLst>
              <a:ext uri="{FF2B5EF4-FFF2-40B4-BE49-F238E27FC236}">
                <a16:creationId xmlns:a16="http://schemas.microsoft.com/office/drawing/2014/main" id="{C01C46B3-2999-51FD-3A42-F7F73BA831CB}"/>
              </a:ext>
            </a:extLst>
          </p:cNvPr>
          <p:cNvSpPr/>
          <p:nvPr/>
        </p:nvSpPr>
        <p:spPr>
          <a:xfrm>
            <a:off x="5330075" y="2023496"/>
            <a:ext cx="1685851" cy="1732000"/>
          </a:xfrm>
          <a:custGeom>
            <a:avLst/>
            <a:gdLst/>
            <a:ahLst/>
            <a:cxnLst/>
            <a:rect l="l" t="t" r="r" b="b"/>
            <a:pathLst>
              <a:path w="2528776" h="2598000">
                <a:moveTo>
                  <a:pt x="0" y="0"/>
                </a:moveTo>
                <a:lnTo>
                  <a:pt x="2528776" y="0"/>
                </a:lnTo>
                <a:lnTo>
                  <a:pt x="2528776" y="2598000"/>
                </a:lnTo>
                <a:lnTo>
                  <a:pt x="0" y="2598000"/>
                </a:lnTo>
                <a:lnTo>
                  <a:pt x="0" y="0"/>
                </a:lnTo>
                <a:close/>
              </a:path>
            </a:pathLst>
          </a:custGeom>
          <a:blipFill>
            <a:blip r:embed="rId7"/>
            <a:stretch>
              <a:fillRect t="620" r="-282" b="-27155"/>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pt-PT" sz="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grpSp>
        <p:nvGrpSpPr>
          <p:cNvPr id="17" name="Group 17">
            <a:extLst>
              <a:ext uri="{FF2B5EF4-FFF2-40B4-BE49-F238E27FC236}">
                <a16:creationId xmlns:a16="http://schemas.microsoft.com/office/drawing/2014/main" id="{BE31E950-0AE8-128B-1C4C-E8748EBC3637}"/>
              </a:ext>
            </a:extLst>
          </p:cNvPr>
          <p:cNvGrpSpPr/>
          <p:nvPr/>
        </p:nvGrpSpPr>
        <p:grpSpPr>
          <a:xfrm>
            <a:off x="4747336" y="1597343"/>
            <a:ext cx="3648174" cy="369332"/>
            <a:chOff x="0" y="0"/>
            <a:chExt cx="7296348" cy="738664"/>
          </a:xfrm>
        </p:grpSpPr>
        <p:sp>
          <p:nvSpPr>
            <p:cNvPr id="18" name="Freeform 18">
              <a:extLst>
                <a:ext uri="{FF2B5EF4-FFF2-40B4-BE49-F238E27FC236}">
                  <a16:creationId xmlns:a16="http://schemas.microsoft.com/office/drawing/2014/main" id="{C953B684-980F-3DF7-5901-48157159AC5A}"/>
                </a:ext>
              </a:extLst>
            </p:cNvPr>
            <p:cNvSpPr/>
            <p:nvPr/>
          </p:nvSpPr>
          <p:spPr>
            <a:xfrm>
              <a:off x="0" y="0"/>
              <a:ext cx="7296348" cy="738664"/>
            </a:xfrm>
            <a:custGeom>
              <a:avLst/>
              <a:gdLst/>
              <a:ahLst/>
              <a:cxnLst/>
              <a:rect l="l" t="t" r="r" b="b"/>
              <a:pathLst>
                <a:path w="7296348" h="738664">
                  <a:moveTo>
                    <a:pt x="0" y="0"/>
                  </a:moveTo>
                  <a:lnTo>
                    <a:pt x="7296348" y="0"/>
                  </a:lnTo>
                  <a:lnTo>
                    <a:pt x="7296348" y="738664"/>
                  </a:lnTo>
                  <a:lnTo>
                    <a:pt x="0" y="738664"/>
                  </a:lnTo>
                  <a:close/>
                </a:path>
              </a:pathLst>
            </a:custGeom>
            <a:solidFill>
              <a:srgbClr val="000000">
                <a:alpha val="0"/>
              </a:srgbClr>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pt-PT" sz="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9" name="TextBox 19">
              <a:extLst>
                <a:ext uri="{FF2B5EF4-FFF2-40B4-BE49-F238E27FC236}">
                  <a16:creationId xmlns:a16="http://schemas.microsoft.com/office/drawing/2014/main" id="{CF5C8366-C745-F2AF-3242-FE2FB3A0C196}"/>
                </a:ext>
              </a:extLst>
            </p:cNvPr>
            <p:cNvSpPr txBox="1"/>
            <p:nvPr/>
          </p:nvSpPr>
          <p:spPr>
            <a:xfrm>
              <a:off x="0" y="-57150"/>
              <a:ext cx="7296348" cy="795814"/>
            </a:xfrm>
            <a:prstGeom prst="rect">
              <a:avLst/>
            </a:prstGeom>
          </p:spPr>
          <p:txBody>
            <a:bodyPr lIns="0" tIns="0" rIns="0" bIns="0" rtlCol="0" anchor="t"/>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ts val="216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Arial" panose="020B0604020202020204" pitchFamily="34" charset="0"/>
                  <a:ea typeface="Arial Bold"/>
                  <a:cs typeface="Arial" panose="020B0604020202020204" pitchFamily="34" charset="0"/>
                  <a:sym typeface="Arial Bold"/>
                </a:rPr>
                <a:t>Register to our Newsletter! </a:t>
              </a:r>
            </a:p>
          </p:txBody>
        </p:sp>
      </p:grpSp>
      <p:sp>
        <p:nvSpPr>
          <p:cNvPr id="20" name="Freeform 20" descr="Icon  Description automatically generated">
            <a:extLst>
              <a:ext uri="{FF2B5EF4-FFF2-40B4-BE49-F238E27FC236}">
                <a16:creationId xmlns:a16="http://schemas.microsoft.com/office/drawing/2014/main" id="{905ADEBA-3147-EB42-363F-3CEC86A2BDFC}"/>
              </a:ext>
            </a:extLst>
          </p:cNvPr>
          <p:cNvSpPr/>
          <p:nvPr/>
        </p:nvSpPr>
        <p:spPr>
          <a:xfrm>
            <a:off x="4332514" y="1588200"/>
            <a:ext cx="413658" cy="426773"/>
          </a:xfrm>
          <a:custGeom>
            <a:avLst/>
            <a:gdLst/>
            <a:ahLst/>
            <a:cxnLst/>
            <a:rect l="l" t="t" r="r" b="b"/>
            <a:pathLst>
              <a:path w="620487" h="640160">
                <a:moveTo>
                  <a:pt x="0" y="0"/>
                </a:moveTo>
                <a:lnTo>
                  <a:pt x="620487" y="0"/>
                </a:lnTo>
                <a:lnTo>
                  <a:pt x="620487" y="640160"/>
                </a:lnTo>
                <a:lnTo>
                  <a:pt x="0" y="640160"/>
                </a:lnTo>
                <a:lnTo>
                  <a:pt x="0" y="0"/>
                </a:lnTo>
                <a:close/>
              </a:path>
            </a:pathLst>
          </a:custGeom>
          <a:blipFill>
            <a:blip r:embed="rId8"/>
            <a:stretch>
              <a:fillRect t="-2156" b="-2156"/>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pt-PT" sz="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1" name="Freeform 21" descr="Qr code  Description automatically generated">
            <a:extLst>
              <a:ext uri="{FF2B5EF4-FFF2-40B4-BE49-F238E27FC236}">
                <a16:creationId xmlns:a16="http://schemas.microsoft.com/office/drawing/2014/main" id="{3F8A60AE-F172-8AF3-6F00-FCD42A2A59FD}"/>
              </a:ext>
            </a:extLst>
          </p:cNvPr>
          <p:cNvSpPr/>
          <p:nvPr/>
        </p:nvSpPr>
        <p:spPr>
          <a:xfrm>
            <a:off x="1796142" y="2140806"/>
            <a:ext cx="1665535" cy="1732358"/>
          </a:xfrm>
          <a:custGeom>
            <a:avLst/>
            <a:gdLst/>
            <a:ahLst/>
            <a:cxnLst/>
            <a:rect l="l" t="t" r="r" b="b"/>
            <a:pathLst>
              <a:path w="2498302" h="2598537">
                <a:moveTo>
                  <a:pt x="0" y="0"/>
                </a:moveTo>
                <a:lnTo>
                  <a:pt x="2498303" y="0"/>
                </a:lnTo>
                <a:lnTo>
                  <a:pt x="2498303" y="2598537"/>
                </a:lnTo>
                <a:lnTo>
                  <a:pt x="0" y="2598537"/>
                </a:lnTo>
                <a:lnTo>
                  <a:pt x="0" y="0"/>
                </a:lnTo>
                <a:close/>
              </a:path>
            </a:pathLst>
          </a:custGeom>
          <a:blipFill>
            <a:blip r:embed="rId9"/>
            <a:stretch>
              <a:fillRect r="-673" b="-25472"/>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pt-PT" sz="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grpSp>
        <p:nvGrpSpPr>
          <p:cNvPr id="22" name="Group 22">
            <a:extLst>
              <a:ext uri="{FF2B5EF4-FFF2-40B4-BE49-F238E27FC236}">
                <a16:creationId xmlns:a16="http://schemas.microsoft.com/office/drawing/2014/main" id="{E2A1F191-EEC2-438F-B7B6-2A5FE3A66A21}"/>
              </a:ext>
            </a:extLst>
          </p:cNvPr>
          <p:cNvGrpSpPr/>
          <p:nvPr/>
        </p:nvGrpSpPr>
        <p:grpSpPr>
          <a:xfrm>
            <a:off x="1569271" y="6300001"/>
            <a:ext cx="5974191" cy="404371"/>
            <a:chOff x="0" y="0"/>
            <a:chExt cx="11948382" cy="808742"/>
          </a:xfrm>
        </p:grpSpPr>
        <p:sp>
          <p:nvSpPr>
            <p:cNvPr id="23" name="Freeform 23">
              <a:extLst>
                <a:ext uri="{FF2B5EF4-FFF2-40B4-BE49-F238E27FC236}">
                  <a16:creationId xmlns:a16="http://schemas.microsoft.com/office/drawing/2014/main" id="{80F5CF9B-88D8-BA41-4830-4D7572514162}"/>
                </a:ext>
              </a:extLst>
            </p:cNvPr>
            <p:cNvSpPr/>
            <p:nvPr/>
          </p:nvSpPr>
          <p:spPr>
            <a:xfrm>
              <a:off x="0" y="0"/>
              <a:ext cx="11948382" cy="808742"/>
            </a:xfrm>
            <a:custGeom>
              <a:avLst/>
              <a:gdLst/>
              <a:ahLst/>
              <a:cxnLst/>
              <a:rect l="l" t="t" r="r" b="b"/>
              <a:pathLst>
                <a:path w="11948382" h="808742">
                  <a:moveTo>
                    <a:pt x="0" y="0"/>
                  </a:moveTo>
                  <a:lnTo>
                    <a:pt x="11948382" y="0"/>
                  </a:lnTo>
                  <a:lnTo>
                    <a:pt x="11948382" y="808742"/>
                  </a:lnTo>
                  <a:lnTo>
                    <a:pt x="0" y="808742"/>
                  </a:lnTo>
                  <a:close/>
                </a:path>
              </a:pathLst>
            </a:custGeom>
            <a:solidFill>
              <a:srgbClr val="000000">
                <a:alpha val="0"/>
              </a:srgbClr>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pt-PT" sz="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4" name="TextBox 24">
              <a:extLst>
                <a:ext uri="{FF2B5EF4-FFF2-40B4-BE49-F238E27FC236}">
                  <a16:creationId xmlns:a16="http://schemas.microsoft.com/office/drawing/2014/main" id="{7E5003F9-2FA8-FA5B-EB12-AC72E4A742BB}"/>
                </a:ext>
              </a:extLst>
            </p:cNvPr>
            <p:cNvSpPr txBox="1"/>
            <p:nvPr/>
          </p:nvSpPr>
          <p:spPr>
            <a:xfrm>
              <a:off x="0" y="-38100"/>
              <a:ext cx="11948382" cy="846842"/>
            </a:xfrm>
            <a:prstGeom prst="rect">
              <a:avLst/>
            </a:prstGeom>
          </p:spPr>
          <p:txBody>
            <a:bodyPr lIns="0" tIns="0" rIns="0" bIns="0" rtlCol="0" anchor="t"/>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ts val="1320"/>
                </a:lnSpc>
                <a:spcBef>
                  <a:spcPts val="0"/>
                </a:spcBef>
                <a:spcAft>
                  <a:spcPts val="0"/>
                </a:spcAft>
                <a:buClrTx/>
                <a:buSzTx/>
                <a:buFontTx/>
                <a:buNone/>
                <a:tabLst/>
                <a:defRPr/>
              </a:pPr>
              <a:r>
                <a:rPr kumimoji="0" lang="en-US" sz="1100" b="0" i="0" u="none" strike="noStrike" kern="1200" cap="none" spc="0" normalizeH="0" baseline="0" noProof="0">
                  <a:ln>
                    <a:noFill/>
                  </a:ln>
                  <a:solidFill>
                    <a:srgbClr val="FFFFFF"/>
                  </a:solidFill>
                  <a:effectLst/>
                  <a:uLnTx/>
                  <a:uFillTx/>
                  <a:latin typeface="Arial" panose="020B0604020202020204" pitchFamily="34" charset="0"/>
                  <a:ea typeface="Arial"/>
                  <a:cs typeface="Arial" panose="020B0604020202020204" pitchFamily="34" charset="0"/>
                  <a:sym typeface="Arial"/>
                </a:rPr>
                <a:t>This project is funded by the European Union. The content of this presentation are the sole responsibility of the author(s) and do not necessarily reflect the views of the European Union</a:t>
              </a:r>
            </a:p>
          </p:txBody>
        </p:sp>
      </p:grpSp>
    </p:spTree>
    <p:extLst>
      <p:ext uri="{BB962C8B-B14F-4D97-AF65-F5344CB8AC3E}">
        <p14:creationId xmlns:p14="http://schemas.microsoft.com/office/powerpoint/2010/main" val="322695905"/>
      </p:ext>
    </p:extLst>
  </p:cSld>
  <p:clrMapOvr>
    <a:masterClrMapping/>
  </p:clrMapOvr>
  <p:transition>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FEDE6D-3093-C057-157E-24A71EB28CBF}"/>
            </a:ext>
          </a:extLst>
        </p:cNvPr>
        <p:cNvGrpSpPr/>
        <p:nvPr/>
      </p:nvGrpSpPr>
      <p:grpSpPr>
        <a:xfrm>
          <a:off x="0" y="0"/>
          <a:ext cx="0" cy="0"/>
          <a:chOff x="0" y="0"/>
          <a:chExt cx="0" cy="0"/>
        </a:xfrm>
      </p:grpSpPr>
      <p:sp>
        <p:nvSpPr>
          <p:cNvPr id="273" name="Title 3">
            <a:extLst>
              <a:ext uri="{FF2B5EF4-FFF2-40B4-BE49-F238E27FC236}">
                <a16:creationId xmlns:a16="http://schemas.microsoft.com/office/drawing/2014/main" id="{9466D369-06BD-9382-4CC6-019F432DD004}"/>
              </a:ext>
            </a:extLst>
          </p:cNvPr>
          <p:cNvSpPr txBox="1">
            <a:spLocks noGrp="1"/>
          </p:cNvSpPr>
          <p:nvPr>
            <p:ph type="title"/>
          </p:nvPr>
        </p:nvSpPr>
        <p:spPr>
          <a:prstGeom prst="rect">
            <a:avLst/>
          </a:prstGeom>
        </p:spPr>
        <p:txBody>
          <a:bodyPr/>
          <a:lstStyle/>
          <a:p>
            <a:r>
              <a:rPr lang="fr-FR"/>
              <a:t>Q&amp;A Session</a:t>
            </a:r>
            <a:endParaRPr/>
          </a:p>
        </p:txBody>
      </p:sp>
    </p:spTree>
    <p:extLst>
      <p:ext uri="{BB962C8B-B14F-4D97-AF65-F5344CB8AC3E}">
        <p14:creationId xmlns:p14="http://schemas.microsoft.com/office/powerpoint/2010/main" val="2523473285"/>
      </p:ext>
    </p:extLst>
  </p:cSld>
  <p:clrMapOvr>
    <a:masterClrMapping/>
  </p:clrMapOvr>
  <p:transition spd="med"/>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BC5F9F-9A9C-2C82-1570-791A8869FBD2}"/>
            </a:ext>
          </a:extLst>
        </p:cNvPr>
        <p:cNvGrpSpPr/>
        <p:nvPr/>
      </p:nvGrpSpPr>
      <p:grpSpPr>
        <a:xfrm>
          <a:off x="0" y="0"/>
          <a:ext cx="0" cy="0"/>
          <a:chOff x="0" y="0"/>
          <a:chExt cx="0" cy="0"/>
        </a:xfrm>
      </p:grpSpPr>
      <p:cxnSp>
        <p:nvCxnSpPr>
          <p:cNvPr id="3" name="Straight Arrow Connector 2">
            <a:extLst>
              <a:ext uri="{FF2B5EF4-FFF2-40B4-BE49-F238E27FC236}">
                <a16:creationId xmlns:a16="http://schemas.microsoft.com/office/drawing/2014/main" id="{EB845A79-2F46-1AE4-8711-975D99CD652E}"/>
              </a:ext>
            </a:extLst>
          </p:cNvPr>
          <p:cNvCxnSpPr/>
          <p:nvPr/>
        </p:nvCxnSpPr>
        <p:spPr>
          <a:xfrm>
            <a:off x="2601798" y="3081820"/>
            <a:ext cx="0" cy="47879"/>
          </a:xfrm>
          <a:prstGeom prst="straightConnector1">
            <a:avLst/>
          </a:prstGeom>
          <a:noFill/>
          <a:ln w="12700" cap="flat">
            <a:solidFill>
              <a:schemeClr val="accent1"/>
            </a:solidFill>
            <a:prstDash val="solid"/>
            <a:miter lim="800000"/>
            <a:tailEnd type="triangle"/>
          </a:ln>
          <a:effectLst/>
          <a:sp3d/>
        </p:spPr>
        <p:style>
          <a:lnRef idx="0">
            <a:scrgbClr r="0" g="0" b="0"/>
          </a:lnRef>
          <a:fillRef idx="0">
            <a:scrgbClr r="0" g="0" b="0"/>
          </a:fillRef>
          <a:effectRef idx="0">
            <a:scrgbClr r="0" g="0" b="0"/>
          </a:effectRef>
          <a:fontRef idx="none"/>
        </p:style>
      </p:cxnSp>
      <p:sp>
        <p:nvSpPr>
          <p:cNvPr id="12" name="Text Placeholder 4">
            <a:extLst>
              <a:ext uri="{FF2B5EF4-FFF2-40B4-BE49-F238E27FC236}">
                <a16:creationId xmlns:a16="http://schemas.microsoft.com/office/drawing/2014/main" id="{2DBF2D8C-4DA2-9744-12E6-411F18E1A61F}"/>
              </a:ext>
            </a:extLst>
          </p:cNvPr>
          <p:cNvSpPr>
            <a:spLocks noGrp="1"/>
          </p:cNvSpPr>
          <p:nvPr>
            <p:ph type="body" sz="quarter" idx="4294967295"/>
          </p:nvPr>
        </p:nvSpPr>
        <p:spPr>
          <a:xfrm>
            <a:off x="838200" y="4236576"/>
            <a:ext cx="6951562" cy="935038"/>
          </a:xfrm>
          <a:prstGeom prst="rect">
            <a:avLst/>
          </a:prstGeom>
        </p:spPr>
        <p:txBody>
          <a:bodyPr lIns="45719" tIns="45720" rIns="45719" bIns="45720" anchor="t"/>
          <a:lstStyle/>
          <a:p>
            <a:pPr marL="0" indent="0">
              <a:lnSpc>
                <a:spcPct val="100000"/>
              </a:lnSpc>
              <a:buNone/>
            </a:pPr>
            <a:endParaRPr lang="fr-FR" sz="1800" i="1">
              <a:solidFill>
                <a:schemeClr val="bg1"/>
              </a:solidFill>
              <a:latin typeface="Arial"/>
              <a:cs typeface="Arial"/>
            </a:endParaRPr>
          </a:p>
          <a:p>
            <a:pPr>
              <a:lnSpc>
                <a:spcPct val="100000"/>
              </a:lnSpc>
            </a:pPr>
            <a:r>
              <a:rPr lang="fr-FR" sz="1800" i="1">
                <a:solidFill>
                  <a:schemeClr val="bg1"/>
                </a:solidFill>
                <a:latin typeface="Arial"/>
                <a:cs typeface="Arial"/>
              </a:rPr>
              <a:t> Kemal Pinarbasi, HELCOM &amp; Mauro </a:t>
            </a:r>
            <a:r>
              <a:rPr lang="fr-FR" sz="1800" i="1" err="1">
                <a:solidFill>
                  <a:schemeClr val="bg1"/>
                </a:solidFill>
                <a:latin typeface="Arial"/>
                <a:cs typeface="Arial"/>
              </a:rPr>
              <a:t>Randone</a:t>
            </a:r>
            <a:r>
              <a:rPr lang="fr-FR" sz="1800" i="1">
                <a:solidFill>
                  <a:schemeClr val="bg1"/>
                </a:solidFill>
                <a:latin typeface="Arial"/>
                <a:cs typeface="Arial"/>
              </a:rPr>
              <a:t>, WWF-</a:t>
            </a:r>
            <a:r>
              <a:rPr lang="fr-FR" sz="1800" i="1" err="1">
                <a:solidFill>
                  <a:schemeClr val="bg1"/>
                </a:solidFill>
                <a:latin typeface="Arial"/>
                <a:cs typeface="Arial"/>
              </a:rPr>
              <a:t>Mediterranean</a:t>
            </a:r>
            <a:endParaRPr lang="fr-FR" sz="1800" i="1">
              <a:solidFill>
                <a:schemeClr val="bg1"/>
              </a:solidFill>
              <a:latin typeface="Arial"/>
              <a:cs typeface="Arial"/>
            </a:endParaRPr>
          </a:p>
          <a:p>
            <a:pPr marL="0" indent="0">
              <a:lnSpc>
                <a:spcPct val="100000"/>
              </a:lnSpc>
              <a:buNone/>
            </a:pPr>
            <a:r>
              <a:rPr lang="fr-FR" sz="1800" i="1">
                <a:solidFill>
                  <a:schemeClr val="bg1"/>
                </a:solidFill>
                <a:latin typeface="Arial"/>
                <a:cs typeface="Arial"/>
              </a:rPr>
              <a:t>Webinar: How Can Maritime Spatial Planning Help </a:t>
            </a:r>
            <a:r>
              <a:rPr lang="fr-FR" sz="1800" i="1" err="1">
                <a:solidFill>
                  <a:schemeClr val="bg1"/>
                </a:solidFill>
                <a:latin typeface="Arial"/>
                <a:cs typeface="Arial"/>
              </a:rPr>
              <a:t>Achieve</a:t>
            </a:r>
            <a:r>
              <a:rPr lang="fr-FR" sz="1800" i="1">
                <a:solidFill>
                  <a:schemeClr val="bg1"/>
                </a:solidFill>
                <a:latin typeface="Arial"/>
                <a:cs typeface="Arial"/>
              </a:rPr>
              <a:t> </a:t>
            </a:r>
            <a:r>
              <a:rPr lang="fr-FR" sz="1800" i="1" err="1">
                <a:solidFill>
                  <a:schemeClr val="bg1"/>
                </a:solidFill>
                <a:latin typeface="Arial"/>
                <a:cs typeface="Arial"/>
              </a:rPr>
              <a:t>Europe’s</a:t>
            </a:r>
            <a:r>
              <a:rPr lang="fr-FR" sz="1800" i="1">
                <a:solidFill>
                  <a:schemeClr val="bg1"/>
                </a:solidFill>
                <a:latin typeface="Arial"/>
                <a:cs typeface="Arial"/>
              </a:rPr>
              <a:t> 30×30 </a:t>
            </a:r>
            <a:r>
              <a:rPr lang="fr-FR" sz="1800" i="1" err="1">
                <a:solidFill>
                  <a:schemeClr val="bg1"/>
                </a:solidFill>
                <a:latin typeface="Arial"/>
                <a:cs typeface="Arial"/>
              </a:rPr>
              <a:t>Targets</a:t>
            </a:r>
            <a:r>
              <a:rPr lang="fr-FR" sz="1800" i="1">
                <a:solidFill>
                  <a:schemeClr val="bg1"/>
                </a:solidFill>
                <a:latin typeface="Arial"/>
                <a:cs typeface="Arial"/>
              </a:rPr>
              <a:t>?</a:t>
            </a:r>
          </a:p>
          <a:p>
            <a:pPr marL="0" indent="0">
              <a:lnSpc>
                <a:spcPct val="100000"/>
              </a:lnSpc>
              <a:buNone/>
            </a:pPr>
            <a:r>
              <a:rPr lang="fr-FR" sz="1800" i="1">
                <a:solidFill>
                  <a:schemeClr val="bg1"/>
                </a:solidFill>
                <a:latin typeface="Arial"/>
                <a:cs typeface="Arial"/>
              </a:rPr>
              <a:t>6 June 2025, online</a:t>
            </a:r>
            <a:endParaRPr lang="fr-FR" sz="1800" i="1">
              <a:solidFill>
                <a:schemeClr val="bg1"/>
              </a:solidFill>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D151C3BF-79F8-8417-D808-B82E5EA44512}"/>
              </a:ext>
            </a:extLst>
          </p:cNvPr>
          <p:cNvSpPr txBox="1"/>
          <p:nvPr/>
        </p:nvSpPr>
        <p:spPr>
          <a:xfrm>
            <a:off x="8437890" y="5263847"/>
            <a:ext cx="3648174" cy="369332"/>
          </a:xfrm>
          <a:prstGeom prst="rect">
            <a:avLst/>
          </a:prstGeom>
          <a:noFill/>
        </p:spPr>
        <p:txBody>
          <a:bodyPr wrap="square" lIns="91440" tIns="45720" rIns="91440" bIns="45720" rtlCol="0" anchor="t">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lang="sr-Latn-ME" sz="1800" b="1" i="0" u="none" strike="noStrike" kern="1200" cap="none" spc="0" normalizeH="0" baseline="0" noProof="0">
                <a:ln>
                  <a:noFill/>
                </a:ln>
                <a:solidFill>
                  <a:srgbClr val="FFFFFF"/>
                </a:solidFill>
                <a:effectLst/>
                <a:uLnTx/>
                <a:uFillTx/>
                <a:latin typeface="Arial"/>
                <a:cs typeface="Calibri"/>
                <a:sym typeface="Calibri"/>
              </a:rPr>
              <a:t>www.msp4bio.eu</a:t>
            </a:r>
          </a:p>
        </p:txBody>
      </p:sp>
      <p:sp>
        <p:nvSpPr>
          <p:cNvPr id="2" name="TextBox 1">
            <a:extLst>
              <a:ext uri="{FF2B5EF4-FFF2-40B4-BE49-F238E27FC236}">
                <a16:creationId xmlns:a16="http://schemas.microsoft.com/office/drawing/2014/main" id="{FFFFDD0F-E5D3-A047-00EE-7150514F4D72}"/>
              </a:ext>
            </a:extLst>
          </p:cNvPr>
          <p:cNvSpPr txBox="1"/>
          <p:nvPr/>
        </p:nvSpPr>
        <p:spPr>
          <a:xfrm>
            <a:off x="8477855" y="5752262"/>
            <a:ext cx="2743200"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fromWordArt="0" anchor="t" anchorCtr="0" forceAA="0" compatLnSpc="1">
            <a:prstTxWarp prst="textNoShape">
              <a:avLst/>
            </a:prstTxWarp>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lang="sr-Latn-ME" sz="1800" b="1" i="0" u="none" strike="noStrike" kern="1200" cap="none" spc="0" normalizeH="0" baseline="0" noProof="0">
                <a:ln>
                  <a:noFill/>
                </a:ln>
                <a:solidFill>
                  <a:srgbClr val="FFFFFF"/>
                </a:solidFill>
                <a:effectLst/>
                <a:uLnTx/>
                <a:uFillTx/>
                <a:latin typeface="Arial"/>
                <a:cs typeface="Calibri"/>
              </a:rPr>
              <a:t>@MSP4BIO_project</a:t>
            </a:r>
            <a:endParaRPr kumimoji="0" lang="en-US" sz="1800" b="0" i="0" u="none" strike="noStrike" kern="1200" cap="none" spc="0" normalizeH="0" baseline="0" noProof="0">
              <a:ln>
                <a:noFill/>
              </a:ln>
              <a:solidFill>
                <a:srgbClr val="000000"/>
              </a:solidFill>
              <a:effectLst/>
              <a:uLnTx/>
              <a:uFillTx/>
              <a:latin typeface="Calibri"/>
              <a:cs typeface="Calibri"/>
            </a:endParaRPr>
          </a:p>
        </p:txBody>
      </p:sp>
      <p:pic>
        <p:nvPicPr>
          <p:cNvPr id="4" name="Picture 4" descr="Logo&#10;&#10;Description automatically generated">
            <a:extLst>
              <a:ext uri="{FF2B5EF4-FFF2-40B4-BE49-F238E27FC236}">
                <a16:creationId xmlns:a16="http://schemas.microsoft.com/office/drawing/2014/main" id="{6608B1BB-02E0-D40D-2082-0AF12C78BEB9}"/>
              </a:ext>
            </a:extLst>
          </p:cNvPr>
          <p:cNvPicPr>
            <a:picLocks noChangeAspect="1"/>
          </p:cNvPicPr>
          <p:nvPr/>
        </p:nvPicPr>
        <p:blipFill>
          <a:blip r:embed="rId2"/>
          <a:stretch>
            <a:fillRect/>
          </a:stretch>
        </p:blipFill>
        <p:spPr>
          <a:xfrm>
            <a:off x="7961423" y="5264888"/>
            <a:ext cx="421759" cy="415852"/>
          </a:xfrm>
          <a:prstGeom prst="rect">
            <a:avLst/>
          </a:prstGeom>
        </p:spPr>
      </p:pic>
      <p:pic>
        <p:nvPicPr>
          <p:cNvPr id="5" name="Picture 5" descr="A picture containing silhouette, vector graphics&#10;&#10;Description automatically generated">
            <a:extLst>
              <a:ext uri="{FF2B5EF4-FFF2-40B4-BE49-F238E27FC236}">
                <a16:creationId xmlns:a16="http://schemas.microsoft.com/office/drawing/2014/main" id="{1F96000B-7C22-E701-497C-B74CA7E651E4}"/>
              </a:ext>
            </a:extLst>
          </p:cNvPr>
          <p:cNvPicPr>
            <a:picLocks noChangeAspect="1"/>
          </p:cNvPicPr>
          <p:nvPr/>
        </p:nvPicPr>
        <p:blipFill>
          <a:blip r:embed="rId3"/>
          <a:stretch>
            <a:fillRect/>
          </a:stretch>
        </p:blipFill>
        <p:spPr>
          <a:xfrm>
            <a:off x="7955516" y="5742425"/>
            <a:ext cx="427666" cy="421759"/>
          </a:xfrm>
          <a:prstGeom prst="rect">
            <a:avLst/>
          </a:prstGeom>
        </p:spPr>
      </p:pic>
      <p:pic>
        <p:nvPicPr>
          <p:cNvPr id="6" name="Picture 6" descr="Logo&#10;&#10;Description automatically generated">
            <a:extLst>
              <a:ext uri="{FF2B5EF4-FFF2-40B4-BE49-F238E27FC236}">
                <a16:creationId xmlns:a16="http://schemas.microsoft.com/office/drawing/2014/main" id="{7326C369-2A5A-8D0D-63B3-862973CC812F}"/>
              </a:ext>
            </a:extLst>
          </p:cNvPr>
          <p:cNvPicPr>
            <a:picLocks noChangeAspect="1"/>
          </p:cNvPicPr>
          <p:nvPr/>
        </p:nvPicPr>
        <p:blipFill>
          <a:blip r:embed="rId4"/>
          <a:stretch>
            <a:fillRect/>
          </a:stretch>
        </p:blipFill>
        <p:spPr>
          <a:xfrm>
            <a:off x="7955517" y="6240197"/>
            <a:ext cx="433572" cy="432256"/>
          </a:xfrm>
          <a:prstGeom prst="rect">
            <a:avLst/>
          </a:prstGeom>
        </p:spPr>
      </p:pic>
      <p:sp>
        <p:nvSpPr>
          <p:cNvPr id="7" name="TextBox 6">
            <a:extLst>
              <a:ext uri="{FF2B5EF4-FFF2-40B4-BE49-F238E27FC236}">
                <a16:creationId xmlns:a16="http://schemas.microsoft.com/office/drawing/2014/main" id="{18514C29-76C5-F549-1E02-F0EB9D4C1803}"/>
              </a:ext>
            </a:extLst>
          </p:cNvPr>
          <p:cNvSpPr txBox="1"/>
          <p:nvPr/>
        </p:nvSpPr>
        <p:spPr>
          <a:xfrm>
            <a:off x="8473331" y="6238498"/>
            <a:ext cx="3648174" cy="369332"/>
          </a:xfrm>
          <a:prstGeom prst="rect">
            <a:avLst/>
          </a:prstGeom>
          <a:noFill/>
        </p:spPr>
        <p:txBody>
          <a:bodyPr wrap="square" lIns="91440" tIns="45720" rIns="91440" bIns="45720" rtlCol="0" anchor="t">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lang="sr-Latn-ME" sz="1800" b="1" i="0" u="none" strike="noStrike" kern="1200" cap="none" spc="0" normalizeH="0" baseline="0" noProof="0">
                <a:ln>
                  <a:noFill/>
                </a:ln>
                <a:solidFill>
                  <a:srgbClr val="FFFFFF"/>
                </a:solidFill>
                <a:effectLst/>
                <a:uLnTx/>
                <a:uFillTx/>
                <a:latin typeface="Arial"/>
                <a:cs typeface="Calibri"/>
              </a:rPr>
              <a:t>MSP4BIO</a:t>
            </a:r>
          </a:p>
        </p:txBody>
      </p:sp>
      <p:sp>
        <p:nvSpPr>
          <p:cNvPr id="10" name="Title 3">
            <a:extLst>
              <a:ext uri="{FF2B5EF4-FFF2-40B4-BE49-F238E27FC236}">
                <a16:creationId xmlns:a16="http://schemas.microsoft.com/office/drawing/2014/main" id="{754C67FB-2524-A2B4-0E5E-3C6AECD045C5}"/>
              </a:ext>
            </a:extLst>
          </p:cNvPr>
          <p:cNvSpPr>
            <a:spLocks noGrp="1"/>
          </p:cNvSpPr>
          <p:nvPr>
            <p:ph type="title"/>
          </p:nvPr>
        </p:nvSpPr>
        <p:spPr>
          <a:xfrm>
            <a:off x="838200" y="3090275"/>
            <a:ext cx="8213459" cy="1325563"/>
          </a:xfrm>
        </p:spPr>
        <p:txBody>
          <a:bodyPr lIns="45719" tIns="45720" rIns="45719" bIns="45720" anchor="ctr">
            <a:noAutofit/>
          </a:bodyPr>
          <a:lstStyle/>
          <a:p>
            <a:pPr>
              <a:lnSpc>
                <a:spcPct val="100000"/>
              </a:lnSpc>
            </a:pPr>
            <a:r>
              <a:rPr lang="sr-Latn-ME" sz="4800"/>
              <a:t>MSP4BIO</a:t>
            </a:r>
            <a:br>
              <a:rPr lang="sr-Latn-ME" sz="3200"/>
            </a:br>
            <a:r>
              <a:rPr kumimoji="0" lang="en-US" sz="3000" b="0" i="0" u="none" strike="noStrike" kern="0" cap="none" spc="0" normalizeH="0" baseline="0" noProof="0">
                <a:ln>
                  <a:noFill/>
                </a:ln>
                <a:solidFill>
                  <a:srgbClr val="FFFFFF"/>
                </a:solidFill>
                <a:effectLst/>
                <a:uLnTx/>
                <a:uFillTx/>
                <a:latin typeface="Arial"/>
                <a:cs typeface="Arial"/>
                <a:sym typeface="Arial"/>
              </a:rPr>
              <a:t>Policy recommendations for enhancing conservation in MSPs</a:t>
            </a:r>
            <a:br>
              <a:rPr kumimoji="0" lang="en-US" sz="3000" b="0" i="0" u="none" strike="noStrike" kern="0" cap="none" spc="0" normalizeH="0" baseline="0" noProof="0">
                <a:ln>
                  <a:noFill/>
                </a:ln>
                <a:solidFill>
                  <a:srgbClr val="FFFFFF"/>
                </a:solidFill>
                <a:effectLst/>
                <a:uLnTx/>
                <a:uFillTx/>
                <a:latin typeface="Arial"/>
                <a:cs typeface="Arial"/>
                <a:sym typeface="Arial"/>
              </a:rPr>
            </a:br>
            <a:br>
              <a:rPr kumimoji="0" lang="en-US" sz="800" b="0" i="0" u="none" strike="noStrike" kern="0" cap="none" spc="0" normalizeH="0" baseline="0" noProof="0">
                <a:ln>
                  <a:noFill/>
                </a:ln>
                <a:solidFill>
                  <a:srgbClr val="FFFFFF"/>
                </a:solidFill>
                <a:effectLst/>
                <a:uLnTx/>
                <a:uFillTx/>
                <a:latin typeface="Arial"/>
                <a:cs typeface="Arial"/>
                <a:sym typeface="Arial"/>
              </a:rPr>
            </a:br>
            <a:r>
              <a:rPr kumimoji="0" lang="en-US" sz="2000" b="0" i="1" u="none" strike="noStrike" kern="0" cap="none" spc="0" normalizeH="0" baseline="0" noProof="0">
                <a:ln>
                  <a:noFill/>
                </a:ln>
                <a:solidFill>
                  <a:srgbClr val="FFFFFF"/>
                </a:solidFill>
                <a:effectLst/>
                <a:uLnTx/>
                <a:uFillTx/>
                <a:latin typeface="Arial"/>
                <a:ea typeface="+mn-ea"/>
                <a:cs typeface="Arial"/>
                <a:sym typeface="Calibri"/>
              </a:rPr>
              <a:t>Key takeaways and actionable guidance for stronger conservation outcomes</a:t>
            </a:r>
            <a:br>
              <a:rPr kumimoji="0" lang="en-US" sz="3000" b="0" i="0" u="none" strike="noStrike" kern="0" cap="none" spc="0" normalizeH="0" baseline="0" noProof="0">
                <a:ln>
                  <a:noFill/>
                </a:ln>
                <a:solidFill>
                  <a:srgbClr val="FFFFFF"/>
                </a:solidFill>
                <a:effectLst/>
                <a:uLnTx/>
                <a:uFillTx/>
                <a:latin typeface="Arial"/>
                <a:cs typeface="Arial"/>
                <a:sym typeface="Arial"/>
              </a:rPr>
            </a:br>
            <a:br>
              <a:rPr lang="en-US" sz="800"/>
            </a:br>
            <a:br>
              <a:rPr lang="en-US" sz="3000"/>
            </a:br>
            <a:endParaRPr lang="en-US" sz="3000"/>
          </a:p>
        </p:txBody>
      </p:sp>
    </p:spTree>
    <p:extLst>
      <p:ext uri="{BB962C8B-B14F-4D97-AF65-F5344CB8AC3E}">
        <p14:creationId xmlns:p14="http://schemas.microsoft.com/office/powerpoint/2010/main" val="845400303"/>
      </p:ext>
    </p:extLst>
  </p:cSld>
  <p:clrMapOvr>
    <a:masterClrMapping/>
  </p:clrMapOvr>
  <p:transition spd="med"/>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AB4100-5092-39FB-5726-E2A18516F99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B9CAAF6-6C7E-9377-C0F6-88150B9BAD8C}"/>
              </a:ext>
            </a:extLst>
          </p:cNvPr>
          <p:cNvSpPr>
            <a:spLocks noGrp="1"/>
          </p:cNvSpPr>
          <p:nvPr>
            <p:ph type="title"/>
          </p:nvPr>
        </p:nvSpPr>
        <p:spPr/>
        <p:txBody>
          <a:bodyPr/>
          <a:lstStyle/>
          <a:p>
            <a:r>
              <a:rPr lang="fi-FI"/>
              <a:t>30x30 challenge</a:t>
            </a:r>
            <a:endParaRPr lang="en-DE"/>
          </a:p>
        </p:txBody>
      </p:sp>
      <p:sp>
        <p:nvSpPr>
          <p:cNvPr id="7" name="TextBox 6">
            <a:extLst>
              <a:ext uri="{FF2B5EF4-FFF2-40B4-BE49-F238E27FC236}">
                <a16:creationId xmlns:a16="http://schemas.microsoft.com/office/drawing/2014/main" id="{84BD373E-BA9D-E185-AD11-EC30C4F0CF8B}"/>
              </a:ext>
            </a:extLst>
          </p:cNvPr>
          <p:cNvSpPr txBox="1"/>
          <p:nvPr/>
        </p:nvSpPr>
        <p:spPr>
          <a:xfrm>
            <a:off x="838200" y="1712418"/>
            <a:ext cx="4000500" cy="2308324"/>
          </a:xfrm>
          <a:prstGeom prst="rect">
            <a:avLst/>
          </a:prstGeom>
          <a:noFill/>
        </p:spPr>
        <p:txBody>
          <a:bodyPr wrap="square">
            <a:spAutoFit/>
          </a:bodyPr>
          <a:lstStyle/>
          <a:p>
            <a:r>
              <a:rPr lang="en-US" b="1">
                <a:latin typeface="Arial" panose="020B0604020202020204" pitchFamily="34" charset="0"/>
                <a:cs typeface="Arial" panose="020B0604020202020204" pitchFamily="34" charset="0"/>
              </a:rPr>
              <a:t>The challenge</a:t>
            </a:r>
          </a:p>
          <a:p>
            <a:endParaRPr lang="en-US" b="1">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a:latin typeface="Arial" panose="020B0604020202020204" pitchFamily="34" charset="0"/>
                <a:cs typeface="Arial" panose="020B0604020202020204" pitchFamily="34" charset="0"/>
              </a:rPr>
              <a:t>Marine biodiversity loss despite existing frameworks</a:t>
            </a:r>
          </a:p>
          <a:p>
            <a:pPr marL="285750" indent="-285750">
              <a:buFont typeface="Arial" panose="020B0604020202020204" pitchFamily="34" charset="0"/>
              <a:buChar char="•"/>
            </a:pPr>
            <a:r>
              <a:rPr lang="en-US">
                <a:latin typeface="Arial" panose="020B0604020202020204" pitchFamily="34" charset="0"/>
                <a:cs typeface="Arial" panose="020B0604020202020204" pitchFamily="34" charset="0"/>
              </a:rPr>
              <a:t>Fragmented governance, poor data, siloed decision-making</a:t>
            </a:r>
          </a:p>
          <a:p>
            <a:pPr marL="285750" indent="-285750">
              <a:buFont typeface="Arial" panose="020B0604020202020204" pitchFamily="34" charset="0"/>
              <a:buChar char="•"/>
            </a:pPr>
            <a:r>
              <a:rPr lang="en-US">
                <a:latin typeface="Arial" panose="020B0604020202020204" pitchFamily="34" charset="0"/>
                <a:cs typeface="Arial" panose="020B0604020202020204" pitchFamily="34" charset="0"/>
              </a:rPr>
              <a:t>Disconnection between MSP, MPAs, and sectoral policies</a:t>
            </a:r>
          </a:p>
        </p:txBody>
      </p:sp>
      <p:sp>
        <p:nvSpPr>
          <p:cNvPr id="8" name="TextBox 7">
            <a:extLst>
              <a:ext uri="{FF2B5EF4-FFF2-40B4-BE49-F238E27FC236}">
                <a16:creationId xmlns:a16="http://schemas.microsoft.com/office/drawing/2014/main" id="{C7CD1727-9A17-9E7F-F31C-CD9597FB5D53}"/>
              </a:ext>
            </a:extLst>
          </p:cNvPr>
          <p:cNvSpPr txBox="1"/>
          <p:nvPr/>
        </p:nvSpPr>
        <p:spPr>
          <a:xfrm>
            <a:off x="6688765" y="1712418"/>
            <a:ext cx="4000500" cy="2862322"/>
          </a:xfrm>
          <a:prstGeom prst="rect">
            <a:avLst/>
          </a:prstGeom>
          <a:noFill/>
        </p:spPr>
        <p:txBody>
          <a:bodyPr wrap="square">
            <a:spAutoFit/>
          </a:bodyPr>
          <a:lstStyle/>
          <a:p>
            <a:r>
              <a:rPr lang="en-US" b="1">
                <a:latin typeface="Arial" panose="020B0604020202020204" pitchFamily="34" charset="0"/>
                <a:cs typeface="Arial" panose="020B0604020202020204" pitchFamily="34" charset="0"/>
              </a:rPr>
              <a:t>How MSP can contribute</a:t>
            </a:r>
          </a:p>
          <a:p>
            <a:endParaRPr lang="en-US" b="1">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a:latin typeface="Arial" panose="020B0604020202020204" pitchFamily="34" charset="0"/>
                <a:cs typeface="Arial" panose="020B0604020202020204" pitchFamily="34" charset="0"/>
              </a:rPr>
              <a:t>Coordinate marine uses and reduce pressures on nature</a:t>
            </a:r>
          </a:p>
          <a:p>
            <a:pPr marL="285750" indent="-285750">
              <a:buFont typeface="Arial" panose="020B0604020202020204" pitchFamily="34" charset="0"/>
              <a:buChar char="•"/>
            </a:pPr>
            <a:r>
              <a:rPr lang="en-US">
                <a:latin typeface="Arial" panose="020B0604020202020204" pitchFamily="34" charset="0"/>
                <a:cs typeface="Arial" panose="020B0604020202020204" pitchFamily="34" charset="0"/>
              </a:rPr>
              <a:t>Provide spatial frameworks to support MPA networks</a:t>
            </a:r>
          </a:p>
          <a:p>
            <a:pPr marL="285750" indent="-285750">
              <a:buFont typeface="Arial" panose="020B0604020202020204" pitchFamily="34" charset="0"/>
              <a:buChar char="•"/>
            </a:pPr>
            <a:r>
              <a:rPr lang="en-US">
                <a:latin typeface="Arial" panose="020B0604020202020204" pitchFamily="34" charset="0"/>
                <a:cs typeface="Arial" panose="020B0604020202020204" pitchFamily="34" charset="0"/>
              </a:rPr>
              <a:t>Embed biodiversity in sectoral decisions</a:t>
            </a:r>
          </a:p>
          <a:p>
            <a:pPr marL="285750" indent="-285750">
              <a:buFont typeface="Arial" panose="020B0604020202020204" pitchFamily="34" charset="0"/>
              <a:buChar char="•"/>
            </a:pPr>
            <a:r>
              <a:rPr lang="en-US">
                <a:latin typeface="Arial" panose="020B0604020202020204" pitchFamily="34" charset="0"/>
                <a:cs typeface="Arial" panose="020B0604020202020204" pitchFamily="34" charset="0"/>
              </a:rPr>
              <a:t>Enable cross-border and cross-sectoral governance</a:t>
            </a:r>
          </a:p>
        </p:txBody>
      </p:sp>
    </p:spTree>
    <p:extLst>
      <p:ext uri="{BB962C8B-B14F-4D97-AF65-F5344CB8AC3E}">
        <p14:creationId xmlns:p14="http://schemas.microsoft.com/office/powerpoint/2010/main" val="299335380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BE466B-AE57-E7BE-0567-EEAFCD56707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8634D5D-A92F-F3FE-CD52-E5782524554D}"/>
              </a:ext>
            </a:extLst>
          </p:cNvPr>
          <p:cNvSpPr>
            <a:spLocks noGrp="1"/>
          </p:cNvSpPr>
          <p:nvPr>
            <p:ph type="title"/>
          </p:nvPr>
        </p:nvSpPr>
        <p:spPr/>
        <p:txBody>
          <a:bodyPr/>
          <a:lstStyle/>
          <a:p>
            <a:r>
              <a:rPr lang="fi-FI"/>
              <a:t>Key policy recommendations</a:t>
            </a:r>
            <a:endParaRPr lang="en-DE"/>
          </a:p>
        </p:txBody>
      </p:sp>
      <p:sp>
        <p:nvSpPr>
          <p:cNvPr id="5" name="TextBox 4">
            <a:extLst>
              <a:ext uri="{FF2B5EF4-FFF2-40B4-BE49-F238E27FC236}">
                <a16:creationId xmlns:a16="http://schemas.microsoft.com/office/drawing/2014/main" id="{65420199-F1CE-12A2-07BF-29C5A372AAF6}"/>
              </a:ext>
            </a:extLst>
          </p:cNvPr>
          <p:cNvSpPr txBox="1"/>
          <p:nvPr/>
        </p:nvSpPr>
        <p:spPr>
          <a:xfrm>
            <a:off x="838200" y="1700957"/>
            <a:ext cx="7157484" cy="3416320"/>
          </a:xfrm>
          <a:prstGeom prst="rect">
            <a:avLst/>
          </a:prstGeom>
          <a:noFill/>
        </p:spPr>
        <p:txBody>
          <a:bodyPr wrap="square">
            <a:spAutoFit/>
          </a:bodyPr>
          <a:lstStyle/>
          <a:p>
            <a:r>
              <a:rPr lang="en-US" b="1">
                <a:latin typeface="Arial" panose="020B0604020202020204" pitchFamily="34" charset="0"/>
                <a:cs typeface="Arial" panose="020B0604020202020204" pitchFamily="34" charset="0"/>
              </a:rPr>
              <a:t>Governance &amp; Coordination</a:t>
            </a:r>
          </a:p>
          <a:p>
            <a:pPr marL="285750" indent="-285750">
              <a:buFont typeface="Arial" panose="020B0604020202020204" pitchFamily="34" charset="0"/>
              <a:buChar char="•"/>
            </a:pPr>
            <a:r>
              <a:rPr lang="en-US">
                <a:latin typeface="Arial" panose="020B0604020202020204" pitchFamily="34" charset="0"/>
                <a:cs typeface="Arial" panose="020B0604020202020204" pitchFamily="34" charset="0"/>
              </a:rPr>
              <a:t>Dedicated biodiversity coordination frameworks</a:t>
            </a:r>
          </a:p>
          <a:p>
            <a:pPr marL="285750" indent="-285750">
              <a:buFont typeface="Arial" panose="020B0604020202020204" pitchFamily="34" charset="0"/>
              <a:buChar char="•"/>
            </a:pPr>
            <a:r>
              <a:rPr lang="en-US">
                <a:latin typeface="Arial" panose="020B0604020202020204" pitchFamily="34" charset="0"/>
                <a:cs typeface="Arial" panose="020B0604020202020204" pitchFamily="34" charset="0"/>
              </a:rPr>
              <a:t>Cross-scale and cross-sector collaboration</a:t>
            </a:r>
          </a:p>
          <a:p>
            <a:endParaRPr lang="en-US">
              <a:latin typeface="Arial" panose="020B0604020202020204" pitchFamily="34" charset="0"/>
              <a:cs typeface="Arial" panose="020B0604020202020204" pitchFamily="34" charset="0"/>
            </a:endParaRPr>
          </a:p>
          <a:p>
            <a:r>
              <a:rPr lang="en-US" b="1">
                <a:latin typeface="Arial" panose="020B0604020202020204" pitchFamily="34" charset="0"/>
                <a:cs typeface="Arial" panose="020B0604020202020204" pitchFamily="34" charset="0"/>
              </a:rPr>
              <a:t>MPA-Related planning</a:t>
            </a:r>
          </a:p>
          <a:p>
            <a:pPr marL="285750" indent="-285750">
              <a:buFont typeface="Arial" panose="020B0604020202020204" pitchFamily="34" charset="0"/>
              <a:buChar char="•"/>
            </a:pPr>
            <a:r>
              <a:rPr lang="en-US">
                <a:latin typeface="Arial" panose="020B0604020202020204" pitchFamily="34" charset="0"/>
                <a:cs typeface="Arial" panose="020B0604020202020204" pitchFamily="34" charset="0"/>
              </a:rPr>
              <a:t>Redefine and align MPA objectives with MSP</a:t>
            </a:r>
          </a:p>
          <a:p>
            <a:pPr marL="285750" indent="-285750">
              <a:buFont typeface="Arial" panose="020B0604020202020204" pitchFamily="34" charset="0"/>
              <a:buChar char="•"/>
            </a:pPr>
            <a:r>
              <a:rPr lang="en-US">
                <a:latin typeface="Arial" panose="020B0604020202020204" pitchFamily="34" charset="0"/>
                <a:cs typeface="Arial" panose="020B0604020202020204" pitchFamily="34" charset="0"/>
              </a:rPr>
              <a:t>Include MPAs in spatial and regulatory planning</a:t>
            </a:r>
          </a:p>
          <a:p>
            <a:pPr marL="285750" indent="-285750">
              <a:buFont typeface="Arial" panose="020B0604020202020204" pitchFamily="34" charset="0"/>
              <a:buChar char="•"/>
            </a:pPr>
            <a:r>
              <a:rPr lang="en-US">
                <a:latin typeface="Arial" panose="020B0604020202020204" pitchFamily="34" charset="0"/>
                <a:cs typeface="Arial" panose="020B0604020202020204" pitchFamily="34" charset="0"/>
              </a:rPr>
              <a:t>Support for OECMs and strictly protected areas</a:t>
            </a:r>
          </a:p>
          <a:p>
            <a:endParaRPr lang="en-US">
              <a:latin typeface="Arial" panose="020B0604020202020204" pitchFamily="34" charset="0"/>
              <a:cs typeface="Arial" panose="020B0604020202020204" pitchFamily="34" charset="0"/>
            </a:endParaRPr>
          </a:p>
          <a:p>
            <a:r>
              <a:rPr lang="en-US" b="1">
                <a:latin typeface="Arial" panose="020B0604020202020204" pitchFamily="34" charset="0"/>
                <a:cs typeface="Arial" panose="020B0604020202020204" pitchFamily="34" charset="0"/>
              </a:rPr>
              <a:t>Legally Binding Biodiversity Targets</a:t>
            </a:r>
          </a:p>
          <a:p>
            <a:pPr marL="285750" indent="-285750">
              <a:buFont typeface="Arial" panose="020B0604020202020204" pitchFamily="34" charset="0"/>
              <a:buChar char="•"/>
            </a:pPr>
            <a:r>
              <a:rPr lang="en-US">
                <a:latin typeface="Arial" panose="020B0604020202020204" pitchFamily="34" charset="0"/>
                <a:cs typeface="Arial" panose="020B0604020202020204" pitchFamily="34" charset="0"/>
              </a:rPr>
              <a:t>Integrate into sectoral policies and MSP processes</a:t>
            </a:r>
          </a:p>
          <a:p>
            <a:pPr marL="285750" indent="-285750">
              <a:buFont typeface="Arial" panose="020B0604020202020204" pitchFamily="34" charset="0"/>
              <a:buChar char="•"/>
            </a:pPr>
            <a:r>
              <a:rPr lang="en-US">
                <a:latin typeface="Arial" panose="020B0604020202020204" pitchFamily="34" charset="0"/>
                <a:cs typeface="Arial" panose="020B0604020202020204" pitchFamily="34" charset="0"/>
              </a:rPr>
              <a:t>Monitoring, enforcement, and performance reviews</a:t>
            </a:r>
          </a:p>
        </p:txBody>
      </p:sp>
      <p:pic>
        <p:nvPicPr>
          <p:cNvPr id="6" name="Picture 5">
            <a:extLst>
              <a:ext uri="{FF2B5EF4-FFF2-40B4-BE49-F238E27FC236}">
                <a16:creationId xmlns:a16="http://schemas.microsoft.com/office/drawing/2014/main" id="{CF940409-EAD8-6C26-50DB-9B46F516ABB5}"/>
              </a:ext>
            </a:extLst>
          </p:cNvPr>
          <p:cNvPicPr>
            <a:picLocks noChangeAspect="1"/>
          </p:cNvPicPr>
          <p:nvPr/>
        </p:nvPicPr>
        <p:blipFill>
          <a:blip r:embed="rId2"/>
          <a:srcRect t="13016" b="33809"/>
          <a:stretch/>
        </p:blipFill>
        <p:spPr>
          <a:xfrm>
            <a:off x="7220193" y="2370590"/>
            <a:ext cx="3980883" cy="2116819"/>
          </a:xfrm>
          <a:prstGeom prst="ellipse">
            <a:avLst/>
          </a:prstGeom>
        </p:spPr>
      </p:pic>
    </p:spTree>
    <p:extLst>
      <p:ext uri="{BB962C8B-B14F-4D97-AF65-F5344CB8AC3E}">
        <p14:creationId xmlns:p14="http://schemas.microsoft.com/office/powerpoint/2010/main" val="62899971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380AF2-A28A-0E53-101D-B438385D7D3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A92BB80-A413-84C9-CEF1-99234F3A359C}"/>
              </a:ext>
            </a:extLst>
          </p:cNvPr>
          <p:cNvSpPr>
            <a:spLocks noGrp="1"/>
          </p:cNvSpPr>
          <p:nvPr>
            <p:ph type="title"/>
          </p:nvPr>
        </p:nvSpPr>
        <p:spPr/>
        <p:txBody>
          <a:bodyPr/>
          <a:lstStyle/>
          <a:p>
            <a:r>
              <a:rPr lang="fi-FI"/>
              <a:t>Key policy recommendations</a:t>
            </a:r>
            <a:endParaRPr lang="en-DE"/>
          </a:p>
        </p:txBody>
      </p:sp>
      <p:sp>
        <p:nvSpPr>
          <p:cNvPr id="5" name="TextBox 4">
            <a:extLst>
              <a:ext uri="{FF2B5EF4-FFF2-40B4-BE49-F238E27FC236}">
                <a16:creationId xmlns:a16="http://schemas.microsoft.com/office/drawing/2014/main" id="{969B8BA0-0321-A403-29CD-B1829C5A6612}"/>
              </a:ext>
            </a:extLst>
          </p:cNvPr>
          <p:cNvSpPr txBox="1"/>
          <p:nvPr/>
        </p:nvSpPr>
        <p:spPr>
          <a:xfrm>
            <a:off x="788581" y="1720839"/>
            <a:ext cx="7157484" cy="2862322"/>
          </a:xfrm>
          <a:prstGeom prst="rect">
            <a:avLst/>
          </a:prstGeom>
          <a:noFill/>
        </p:spPr>
        <p:txBody>
          <a:bodyPr wrap="square">
            <a:spAutoFit/>
          </a:bodyPr>
          <a:lstStyle/>
          <a:p>
            <a:pPr>
              <a:spcBef>
                <a:spcPts val="1000"/>
              </a:spcBef>
            </a:pPr>
            <a:r>
              <a:rPr lang="en-US" b="1">
                <a:latin typeface="Arial" panose="020B0604020202020204" pitchFamily="34" charset="0"/>
                <a:cs typeface="Arial" panose="020B0604020202020204" pitchFamily="34" charset="0"/>
              </a:rPr>
              <a:t>Stakeholder &amp; institutional Capacity</a:t>
            </a:r>
          </a:p>
          <a:p>
            <a:pPr marL="285750" indent="-285750">
              <a:buFont typeface="Arial" panose="020B0604020202020204" pitchFamily="34" charset="0"/>
              <a:buChar char="•"/>
            </a:pPr>
            <a:r>
              <a:rPr lang="en-US">
                <a:latin typeface="Arial" panose="020B0604020202020204" pitchFamily="34" charset="0"/>
                <a:cs typeface="Arial" panose="020B0604020202020204" pitchFamily="34" charset="0"/>
              </a:rPr>
              <a:t>Permanent stakeholder platforms</a:t>
            </a:r>
          </a:p>
          <a:p>
            <a:pPr marL="285750" indent="-285750">
              <a:buFont typeface="Arial" panose="020B0604020202020204" pitchFamily="34" charset="0"/>
              <a:buChar char="•"/>
            </a:pPr>
            <a:r>
              <a:rPr lang="en-US">
                <a:latin typeface="Arial" panose="020B0604020202020204" pitchFamily="34" charset="0"/>
                <a:cs typeface="Arial" panose="020B0604020202020204" pitchFamily="34" charset="0"/>
              </a:rPr>
              <a:t>Engage research institutions and communities</a:t>
            </a:r>
          </a:p>
          <a:p>
            <a:pPr marL="285750" indent="-285750">
              <a:buFont typeface="Arial" panose="020B0604020202020204" pitchFamily="34" charset="0"/>
              <a:buChar char="•"/>
            </a:pPr>
            <a:r>
              <a:rPr lang="en-US">
                <a:latin typeface="Arial" panose="020B0604020202020204" pitchFamily="34" charset="0"/>
                <a:cs typeface="Arial" panose="020B0604020202020204" pitchFamily="34" charset="0"/>
              </a:rPr>
              <a:t>Training for MSP practitioners on biodiversity integration</a:t>
            </a:r>
          </a:p>
          <a:p>
            <a:pPr marL="285750" indent="-285750">
              <a:buFont typeface="Arial" panose="020B0604020202020204" pitchFamily="34" charset="0"/>
              <a:buChar char="•"/>
            </a:pPr>
            <a:r>
              <a:rPr lang="en-US">
                <a:latin typeface="Arial" panose="020B0604020202020204" pitchFamily="34" charset="0"/>
                <a:cs typeface="Arial" panose="020B0604020202020204" pitchFamily="34" charset="0"/>
              </a:rPr>
              <a:t>E-learning and dialogue forums</a:t>
            </a:r>
          </a:p>
          <a:p>
            <a:endParaRPr lang="en-US">
              <a:latin typeface="Arial" panose="020B0604020202020204" pitchFamily="34" charset="0"/>
              <a:cs typeface="Arial" panose="020B0604020202020204" pitchFamily="34" charset="0"/>
            </a:endParaRPr>
          </a:p>
          <a:p>
            <a:r>
              <a:rPr lang="en-US" b="1">
                <a:latin typeface="Arial" panose="020B0604020202020204" pitchFamily="34" charset="0"/>
                <a:cs typeface="Arial" panose="020B0604020202020204" pitchFamily="34" charset="0"/>
              </a:rPr>
              <a:t>Tools, data, and assessment</a:t>
            </a:r>
          </a:p>
          <a:p>
            <a:pPr marL="285750" indent="-285750">
              <a:buFont typeface="Arial" panose="020B0604020202020204" pitchFamily="34" charset="0"/>
              <a:buChar char="•"/>
            </a:pPr>
            <a:r>
              <a:rPr lang="en-US">
                <a:latin typeface="Arial" panose="020B0604020202020204" pitchFamily="34" charset="0"/>
                <a:cs typeface="Arial" panose="020B0604020202020204" pitchFamily="34" charset="0"/>
              </a:rPr>
              <a:t>Standardized biodiversity assessment &amp; reporting</a:t>
            </a:r>
          </a:p>
          <a:p>
            <a:pPr marL="285750" indent="-285750">
              <a:buFont typeface="Arial" panose="020B0604020202020204" pitchFamily="34" charset="0"/>
              <a:buChar char="•"/>
            </a:pPr>
            <a:r>
              <a:rPr lang="en-US">
                <a:latin typeface="Arial" panose="020B0604020202020204" pitchFamily="34" charset="0"/>
                <a:cs typeface="Arial" panose="020B0604020202020204" pitchFamily="34" charset="0"/>
              </a:rPr>
              <a:t>FAIR data principles, interoperable platforms</a:t>
            </a:r>
          </a:p>
          <a:p>
            <a:pPr marL="285750" indent="-285750">
              <a:buFont typeface="Arial" panose="020B0604020202020204" pitchFamily="34" charset="0"/>
              <a:buChar char="•"/>
            </a:pPr>
            <a:r>
              <a:rPr lang="en-US">
                <a:latin typeface="Arial" panose="020B0604020202020204" pitchFamily="34" charset="0"/>
                <a:cs typeface="Arial" panose="020B0604020202020204" pitchFamily="34" charset="0"/>
              </a:rPr>
              <a:t>Use of cumulative impact tools &amp; scenario planning</a:t>
            </a:r>
          </a:p>
        </p:txBody>
      </p:sp>
      <p:pic>
        <p:nvPicPr>
          <p:cNvPr id="2" name="Picture 1">
            <a:extLst>
              <a:ext uri="{FF2B5EF4-FFF2-40B4-BE49-F238E27FC236}">
                <a16:creationId xmlns:a16="http://schemas.microsoft.com/office/drawing/2014/main" id="{535AD412-3AF8-2719-E9BF-BB66C8394D48}"/>
              </a:ext>
            </a:extLst>
          </p:cNvPr>
          <p:cNvPicPr>
            <a:picLocks noChangeAspect="1"/>
          </p:cNvPicPr>
          <p:nvPr/>
        </p:nvPicPr>
        <p:blipFill>
          <a:blip r:embed="rId2"/>
          <a:srcRect l="12409" t="28882" r="11717" b="8467"/>
          <a:stretch/>
        </p:blipFill>
        <p:spPr>
          <a:xfrm>
            <a:off x="7504813" y="1803029"/>
            <a:ext cx="3051545" cy="2519708"/>
          </a:xfrm>
          <a:prstGeom prst="ellipse">
            <a:avLst/>
          </a:prstGeom>
        </p:spPr>
      </p:pic>
    </p:spTree>
    <p:extLst>
      <p:ext uri="{BB962C8B-B14F-4D97-AF65-F5344CB8AC3E}">
        <p14:creationId xmlns:p14="http://schemas.microsoft.com/office/powerpoint/2010/main" val="228827204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FD913-8046-AD5B-65E3-81143739427B}"/>
              </a:ext>
            </a:extLst>
          </p:cNvPr>
          <p:cNvSpPr>
            <a:spLocks noGrp="1"/>
          </p:cNvSpPr>
          <p:nvPr>
            <p:ph type="title"/>
          </p:nvPr>
        </p:nvSpPr>
        <p:spPr/>
        <p:txBody>
          <a:bodyPr/>
          <a:lstStyle/>
          <a:p>
            <a:r>
              <a:rPr lang="fi-FI"/>
              <a:t>Key policy recommendations</a:t>
            </a:r>
            <a:endParaRPr lang="en-US"/>
          </a:p>
        </p:txBody>
      </p:sp>
      <p:sp>
        <p:nvSpPr>
          <p:cNvPr id="3" name="Content Placeholder 2">
            <a:extLst>
              <a:ext uri="{FF2B5EF4-FFF2-40B4-BE49-F238E27FC236}">
                <a16:creationId xmlns:a16="http://schemas.microsoft.com/office/drawing/2014/main" id="{FF85D388-E80F-936F-EDBE-DA5CB73EB8D9}"/>
              </a:ext>
            </a:extLst>
          </p:cNvPr>
          <p:cNvSpPr>
            <a:spLocks noGrp="1"/>
          </p:cNvSpPr>
          <p:nvPr>
            <p:ph idx="1"/>
          </p:nvPr>
        </p:nvSpPr>
        <p:spPr/>
        <p:txBody>
          <a:bodyPr>
            <a:normAutofit/>
          </a:bodyPr>
          <a:lstStyle/>
          <a:p>
            <a:pPr marL="0" indent="0">
              <a:buNone/>
            </a:pPr>
            <a:r>
              <a:rPr lang="en-US" sz="1800" b="1">
                <a:cs typeface="Arial" panose="020B0604020202020204" pitchFamily="34" charset="0"/>
              </a:rPr>
              <a:t>Funding and Research</a:t>
            </a:r>
          </a:p>
          <a:p>
            <a:r>
              <a:rPr lang="en-US" sz="1800">
                <a:cs typeface="Arial" panose="020B0604020202020204" pitchFamily="34" charset="0"/>
              </a:rPr>
              <a:t>Dedicated biodiversity funds (e.g., from maritime taxes)</a:t>
            </a:r>
          </a:p>
          <a:p>
            <a:r>
              <a:rPr lang="en-US" sz="1800">
                <a:cs typeface="Arial" panose="020B0604020202020204" pitchFamily="34" charset="0"/>
              </a:rPr>
              <a:t>Support for adaptive MPA management</a:t>
            </a:r>
          </a:p>
          <a:p>
            <a:r>
              <a:rPr lang="en-US" sz="1800">
                <a:cs typeface="Arial" panose="020B0604020202020204" pitchFamily="34" charset="0"/>
              </a:rPr>
              <a:t>Long-term monitoring and cross-border research</a:t>
            </a:r>
          </a:p>
          <a:p>
            <a:pPr marL="0" indent="0">
              <a:buNone/>
            </a:pPr>
            <a:r>
              <a:rPr lang="en-US" sz="1800" b="1">
                <a:cs typeface="Arial" panose="020B0604020202020204" pitchFamily="34" charset="0"/>
              </a:rPr>
              <a:t>Climate-Smart MSP</a:t>
            </a:r>
          </a:p>
          <a:p>
            <a:r>
              <a:rPr lang="en-US" sz="1800">
                <a:cs typeface="Arial" panose="020B0604020202020204" pitchFamily="34" charset="0"/>
              </a:rPr>
              <a:t>Integration of </a:t>
            </a:r>
            <a:r>
              <a:rPr lang="en-US" sz="1800" b="1">
                <a:cs typeface="Arial" panose="020B0604020202020204" pitchFamily="34" charset="0"/>
              </a:rPr>
              <a:t>climate adaptation and mitigation</a:t>
            </a:r>
            <a:endParaRPr lang="en-US" sz="1800">
              <a:cs typeface="Arial" panose="020B0604020202020204" pitchFamily="34" charset="0"/>
            </a:endParaRPr>
          </a:p>
          <a:p>
            <a:r>
              <a:rPr lang="en-US" sz="1800">
                <a:cs typeface="Arial" panose="020B0604020202020204" pitchFamily="34" charset="0"/>
              </a:rPr>
              <a:t>Ecosystem-based and nature-based solutions</a:t>
            </a:r>
          </a:p>
          <a:p>
            <a:r>
              <a:rPr lang="en-US" sz="1800">
                <a:cs typeface="Arial" panose="020B0604020202020204" pitchFamily="34" charset="0"/>
              </a:rPr>
              <a:t>Climate vulnerability assessments</a:t>
            </a:r>
          </a:p>
          <a:p>
            <a:endParaRPr lang="en-US">
              <a:cs typeface="Arial" panose="020B0604020202020204" pitchFamily="34" charset="0"/>
            </a:endParaRPr>
          </a:p>
        </p:txBody>
      </p:sp>
      <p:sp>
        <p:nvSpPr>
          <p:cNvPr id="4" name="Slide Number Placeholder 3">
            <a:extLst>
              <a:ext uri="{FF2B5EF4-FFF2-40B4-BE49-F238E27FC236}">
                <a16:creationId xmlns:a16="http://schemas.microsoft.com/office/drawing/2014/main" id="{94067C2F-FDD8-B972-62B8-AE2874BFC2A4}"/>
              </a:ext>
            </a:extLst>
          </p:cNvPr>
          <p:cNvSpPr>
            <a:spLocks noGrp="1"/>
          </p:cNvSpPr>
          <p:nvPr>
            <p:ph type="sldNum" sz="quarter" idx="4"/>
          </p:nvPr>
        </p:nvSpPr>
        <p:spPr/>
        <p:txBody>
          <a:bodyPr/>
          <a:lstStyle/>
          <a:p>
            <a:fld id="{588AA4F6-E17D-344D-B027-8965B576DE52}" type="slidenum">
              <a:rPr lang="en-US" smtClean="0"/>
              <a:pPr/>
              <a:t>66</a:t>
            </a:fld>
            <a:endParaRPr lang="en-US"/>
          </a:p>
        </p:txBody>
      </p:sp>
      <p:pic>
        <p:nvPicPr>
          <p:cNvPr id="5" name="Picture 4">
            <a:extLst>
              <a:ext uri="{FF2B5EF4-FFF2-40B4-BE49-F238E27FC236}">
                <a16:creationId xmlns:a16="http://schemas.microsoft.com/office/drawing/2014/main" id="{93D9DFED-5868-4907-7851-8057CF7BEA69}"/>
              </a:ext>
            </a:extLst>
          </p:cNvPr>
          <p:cNvPicPr>
            <a:picLocks noChangeAspect="1"/>
          </p:cNvPicPr>
          <p:nvPr/>
        </p:nvPicPr>
        <p:blipFill>
          <a:blip r:embed="rId2"/>
          <a:srcRect t="43049" b="9491"/>
          <a:stretch/>
        </p:blipFill>
        <p:spPr>
          <a:xfrm>
            <a:off x="7617215" y="2394098"/>
            <a:ext cx="3736585" cy="1773395"/>
          </a:xfrm>
          <a:prstGeom prst="ellipse">
            <a:avLst/>
          </a:prstGeom>
        </p:spPr>
      </p:pic>
    </p:spTree>
    <p:extLst>
      <p:ext uri="{BB962C8B-B14F-4D97-AF65-F5344CB8AC3E}">
        <p14:creationId xmlns:p14="http://schemas.microsoft.com/office/powerpoint/2010/main" val="330555618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52231E-8296-456F-1C86-2C9676D3137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9560D7-4508-E90B-8BE4-9D6F37D56F97}"/>
              </a:ext>
            </a:extLst>
          </p:cNvPr>
          <p:cNvSpPr>
            <a:spLocks noGrp="1"/>
          </p:cNvSpPr>
          <p:nvPr>
            <p:ph type="title"/>
          </p:nvPr>
        </p:nvSpPr>
        <p:spPr/>
        <p:txBody>
          <a:bodyPr/>
          <a:lstStyle/>
          <a:p>
            <a:r>
              <a:rPr lang="fi-FI"/>
              <a:t>Call for action</a:t>
            </a:r>
            <a:endParaRPr lang="en-US"/>
          </a:p>
        </p:txBody>
      </p:sp>
      <p:sp>
        <p:nvSpPr>
          <p:cNvPr id="3" name="Content Placeholder 2">
            <a:extLst>
              <a:ext uri="{FF2B5EF4-FFF2-40B4-BE49-F238E27FC236}">
                <a16:creationId xmlns:a16="http://schemas.microsoft.com/office/drawing/2014/main" id="{9D18E7FF-A8C2-0C89-B611-BF311A7E70DA}"/>
              </a:ext>
            </a:extLst>
          </p:cNvPr>
          <p:cNvSpPr>
            <a:spLocks noGrp="1"/>
          </p:cNvSpPr>
          <p:nvPr>
            <p:ph idx="1"/>
          </p:nvPr>
        </p:nvSpPr>
        <p:spPr>
          <a:xfrm>
            <a:off x="838200" y="1717969"/>
            <a:ext cx="6498265" cy="4014978"/>
          </a:xfrm>
        </p:spPr>
        <p:txBody>
          <a:bodyPr>
            <a:normAutofit/>
          </a:bodyPr>
          <a:lstStyle/>
          <a:p>
            <a:r>
              <a:rPr lang="en-US" sz="1800">
                <a:cs typeface="Arial" panose="020B0604020202020204" pitchFamily="34" charset="0"/>
              </a:rPr>
              <a:t>Embed biodiversity targets in all maritime policies</a:t>
            </a:r>
          </a:p>
          <a:p>
            <a:r>
              <a:rPr lang="en-US" sz="1800">
                <a:cs typeface="Arial" panose="020B0604020202020204" pitchFamily="34" charset="0"/>
              </a:rPr>
              <a:t>Institutionalize coordination and stakeholder engagement</a:t>
            </a:r>
          </a:p>
          <a:p>
            <a:r>
              <a:rPr lang="en-US" sz="1800">
                <a:cs typeface="Arial" panose="020B0604020202020204" pitchFamily="34" charset="0"/>
              </a:rPr>
              <a:t>Align MSP with MSFD and EU Nature Restoration Law</a:t>
            </a:r>
          </a:p>
          <a:p>
            <a:r>
              <a:rPr lang="en-US" sz="1800">
                <a:cs typeface="Arial" panose="020B0604020202020204" pitchFamily="34" charset="0"/>
              </a:rPr>
              <a:t>Invest in data, tools, and capacity building</a:t>
            </a:r>
          </a:p>
        </p:txBody>
      </p:sp>
      <p:sp>
        <p:nvSpPr>
          <p:cNvPr id="4" name="Slide Number Placeholder 3">
            <a:extLst>
              <a:ext uri="{FF2B5EF4-FFF2-40B4-BE49-F238E27FC236}">
                <a16:creationId xmlns:a16="http://schemas.microsoft.com/office/drawing/2014/main" id="{6E0710D5-506A-FB86-3A8D-42E194C1EAD1}"/>
              </a:ext>
            </a:extLst>
          </p:cNvPr>
          <p:cNvSpPr>
            <a:spLocks noGrp="1"/>
          </p:cNvSpPr>
          <p:nvPr>
            <p:ph type="sldNum" sz="quarter" idx="4"/>
          </p:nvPr>
        </p:nvSpPr>
        <p:spPr/>
        <p:txBody>
          <a:bodyPr/>
          <a:lstStyle/>
          <a:p>
            <a:fld id="{588AA4F6-E17D-344D-B027-8965B576DE52}" type="slidenum">
              <a:rPr lang="en-US" smtClean="0"/>
              <a:pPr/>
              <a:t>67</a:t>
            </a:fld>
            <a:endParaRPr lang="en-US"/>
          </a:p>
        </p:txBody>
      </p:sp>
      <p:sp>
        <p:nvSpPr>
          <p:cNvPr id="7" name="Rectangle: Rounded Corners 6">
            <a:extLst>
              <a:ext uri="{FF2B5EF4-FFF2-40B4-BE49-F238E27FC236}">
                <a16:creationId xmlns:a16="http://schemas.microsoft.com/office/drawing/2014/main" id="{709B70FE-2541-D6F1-62E9-3EF5DED74C13}"/>
              </a:ext>
            </a:extLst>
          </p:cNvPr>
          <p:cNvSpPr/>
          <p:nvPr/>
        </p:nvSpPr>
        <p:spPr>
          <a:xfrm>
            <a:off x="8123273" y="3237461"/>
            <a:ext cx="2474909" cy="975994"/>
          </a:xfrm>
          <a:prstGeom prst="roundRect">
            <a:avLst/>
          </a:prstGeom>
        </p:spPr>
        <p:style>
          <a:lnRef idx="3">
            <a:schemeClr val="lt1"/>
          </a:lnRef>
          <a:fillRef idx="1">
            <a:schemeClr val="accent5"/>
          </a:fillRef>
          <a:effectRef idx="1">
            <a:schemeClr val="accent5"/>
          </a:effectRef>
          <a:fontRef idx="minor">
            <a:schemeClr val="lt1"/>
          </a:fontRef>
        </p:style>
        <p:txBody>
          <a:bodyPr rtlCol="0" anchor="ctr"/>
          <a:lstStyle/>
          <a:p>
            <a:pPr algn="ctr"/>
            <a:r>
              <a:rPr lang="fi-FI">
                <a:latin typeface="Arial" panose="020B0604020202020204" pitchFamily="34" charset="0"/>
                <a:cs typeface="Arial" panose="020B0604020202020204" pitchFamily="34" charset="0"/>
              </a:rPr>
              <a:t>Joint policy brief with relevant EU projects, in progress.</a:t>
            </a:r>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5154215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38EEC4-E9A0-509A-2E48-8ADB16FFCF8D}"/>
            </a:ext>
          </a:extLst>
        </p:cNvPr>
        <p:cNvGrpSpPr/>
        <p:nvPr/>
      </p:nvGrpSpPr>
      <p:grpSpPr>
        <a:xfrm>
          <a:off x="0" y="0"/>
          <a:ext cx="0" cy="0"/>
          <a:chOff x="0" y="0"/>
          <a:chExt cx="0" cy="0"/>
        </a:xfrm>
      </p:grpSpPr>
      <p:cxnSp>
        <p:nvCxnSpPr>
          <p:cNvPr id="3" name="Straight Arrow Connector 2">
            <a:extLst>
              <a:ext uri="{FF2B5EF4-FFF2-40B4-BE49-F238E27FC236}">
                <a16:creationId xmlns:a16="http://schemas.microsoft.com/office/drawing/2014/main" id="{9AA851BE-7C96-D9CB-4C87-275C11C61987}"/>
              </a:ext>
            </a:extLst>
          </p:cNvPr>
          <p:cNvCxnSpPr/>
          <p:nvPr/>
        </p:nvCxnSpPr>
        <p:spPr>
          <a:xfrm>
            <a:off x="2601798" y="3081820"/>
            <a:ext cx="0" cy="47879"/>
          </a:xfrm>
          <a:prstGeom prst="straightConnector1">
            <a:avLst/>
          </a:prstGeom>
          <a:noFill/>
          <a:ln w="12700" cap="flat">
            <a:solidFill>
              <a:schemeClr val="accent1"/>
            </a:solidFill>
            <a:prstDash val="solid"/>
            <a:miter lim="800000"/>
            <a:tailEnd type="triangle"/>
          </a:ln>
          <a:effectLst/>
          <a:sp3d/>
        </p:spPr>
        <p:style>
          <a:lnRef idx="0">
            <a:scrgbClr r="0" g="0" b="0"/>
          </a:lnRef>
          <a:fillRef idx="0">
            <a:scrgbClr r="0" g="0" b="0"/>
          </a:fillRef>
          <a:effectRef idx="0">
            <a:scrgbClr r="0" g="0" b="0"/>
          </a:effectRef>
          <a:fontRef idx="none"/>
        </p:style>
      </p:cxnSp>
      <p:sp>
        <p:nvSpPr>
          <p:cNvPr id="12" name="Text Placeholder 4">
            <a:extLst>
              <a:ext uri="{FF2B5EF4-FFF2-40B4-BE49-F238E27FC236}">
                <a16:creationId xmlns:a16="http://schemas.microsoft.com/office/drawing/2014/main" id="{E1ED87E4-76FA-F6AB-81B8-5168200CF1DE}"/>
              </a:ext>
            </a:extLst>
          </p:cNvPr>
          <p:cNvSpPr>
            <a:spLocks noGrp="1"/>
          </p:cNvSpPr>
          <p:nvPr>
            <p:ph type="body" sz="quarter" idx="4294967295"/>
          </p:nvPr>
        </p:nvSpPr>
        <p:spPr>
          <a:xfrm>
            <a:off x="838200" y="4482759"/>
            <a:ext cx="6951562" cy="935038"/>
          </a:xfrm>
          <a:prstGeom prst="rect">
            <a:avLst/>
          </a:prstGeom>
        </p:spPr>
        <p:txBody>
          <a:bodyPr lIns="45719" tIns="45720" rIns="45719" bIns="45720" anchor="t"/>
          <a:lstStyle/>
          <a:p>
            <a:pPr marL="0" indent="0">
              <a:lnSpc>
                <a:spcPct val="100000"/>
              </a:lnSpc>
              <a:buNone/>
            </a:pPr>
            <a:endParaRPr lang="fr-FR" sz="1800" i="1">
              <a:solidFill>
                <a:schemeClr val="bg1"/>
              </a:solidFill>
              <a:latin typeface="Arial"/>
              <a:cs typeface="Arial"/>
            </a:endParaRPr>
          </a:p>
          <a:p>
            <a:pPr>
              <a:lnSpc>
                <a:spcPct val="100000"/>
              </a:lnSpc>
            </a:pPr>
            <a:r>
              <a:rPr lang="fr-FR" sz="1800" i="1">
                <a:solidFill>
                  <a:schemeClr val="bg1"/>
                </a:solidFill>
                <a:latin typeface="Arial"/>
                <a:cs typeface="Arial"/>
              </a:rPr>
              <a:t> Mauro </a:t>
            </a:r>
            <a:r>
              <a:rPr lang="fr-FR" sz="1800" i="1" err="1">
                <a:solidFill>
                  <a:schemeClr val="bg1"/>
                </a:solidFill>
                <a:latin typeface="Arial"/>
                <a:cs typeface="Arial"/>
              </a:rPr>
              <a:t>Randone</a:t>
            </a:r>
            <a:r>
              <a:rPr lang="fr-FR" sz="1800" i="1">
                <a:solidFill>
                  <a:schemeClr val="bg1"/>
                </a:solidFill>
                <a:latin typeface="Arial"/>
                <a:cs typeface="Arial"/>
              </a:rPr>
              <a:t>, WWF-</a:t>
            </a:r>
            <a:r>
              <a:rPr lang="fr-FR" sz="1800" i="1" err="1">
                <a:solidFill>
                  <a:schemeClr val="bg1"/>
                </a:solidFill>
                <a:latin typeface="Arial"/>
                <a:cs typeface="Arial"/>
              </a:rPr>
              <a:t>Mediterranean</a:t>
            </a:r>
            <a:endParaRPr lang="fr-FR" sz="1800" i="1">
              <a:solidFill>
                <a:schemeClr val="bg1"/>
              </a:solidFill>
              <a:latin typeface="Arial"/>
              <a:cs typeface="Arial"/>
            </a:endParaRPr>
          </a:p>
          <a:p>
            <a:pPr marL="0" indent="0">
              <a:lnSpc>
                <a:spcPct val="100000"/>
              </a:lnSpc>
              <a:buNone/>
            </a:pPr>
            <a:r>
              <a:rPr lang="fr-FR" sz="1800" i="1">
                <a:solidFill>
                  <a:schemeClr val="bg1"/>
                </a:solidFill>
                <a:latin typeface="Arial"/>
                <a:cs typeface="Arial"/>
              </a:rPr>
              <a:t>Webinar: How Can Maritime Spatial Planning Help </a:t>
            </a:r>
            <a:r>
              <a:rPr lang="fr-FR" sz="1800" i="1" err="1">
                <a:solidFill>
                  <a:schemeClr val="bg1"/>
                </a:solidFill>
                <a:latin typeface="Arial"/>
                <a:cs typeface="Arial"/>
              </a:rPr>
              <a:t>Achieve</a:t>
            </a:r>
            <a:r>
              <a:rPr lang="fr-FR" sz="1800" i="1">
                <a:solidFill>
                  <a:schemeClr val="bg1"/>
                </a:solidFill>
                <a:latin typeface="Arial"/>
                <a:cs typeface="Arial"/>
              </a:rPr>
              <a:t> </a:t>
            </a:r>
            <a:r>
              <a:rPr lang="fr-FR" sz="1800" i="1" err="1">
                <a:solidFill>
                  <a:schemeClr val="bg1"/>
                </a:solidFill>
                <a:latin typeface="Arial"/>
                <a:cs typeface="Arial"/>
              </a:rPr>
              <a:t>Europe’s</a:t>
            </a:r>
            <a:r>
              <a:rPr lang="fr-FR" sz="1800" i="1">
                <a:solidFill>
                  <a:schemeClr val="bg1"/>
                </a:solidFill>
                <a:latin typeface="Arial"/>
                <a:cs typeface="Arial"/>
              </a:rPr>
              <a:t> 30×30 </a:t>
            </a:r>
            <a:r>
              <a:rPr lang="fr-FR" sz="1800" i="1" err="1">
                <a:solidFill>
                  <a:schemeClr val="bg1"/>
                </a:solidFill>
                <a:latin typeface="Arial"/>
                <a:cs typeface="Arial"/>
              </a:rPr>
              <a:t>Targets</a:t>
            </a:r>
            <a:r>
              <a:rPr lang="fr-FR" sz="1800" i="1">
                <a:solidFill>
                  <a:schemeClr val="bg1"/>
                </a:solidFill>
                <a:latin typeface="Arial"/>
                <a:cs typeface="Arial"/>
              </a:rPr>
              <a:t>?</a:t>
            </a:r>
          </a:p>
          <a:p>
            <a:pPr marL="0" indent="0">
              <a:lnSpc>
                <a:spcPct val="100000"/>
              </a:lnSpc>
              <a:buNone/>
            </a:pPr>
            <a:r>
              <a:rPr lang="fr-FR" sz="1800" i="1">
                <a:solidFill>
                  <a:schemeClr val="bg1"/>
                </a:solidFill>
                <a:latin typeface="Arial"/>
                <a:cs typeface="Arial"/>
              </a:rPr>
              <a:t>6 June 2025, online</a:t>
            </a:r>
            <a:endParaRPr lang="fr-FR" sz="1800" i="1">
              <a:solidFill>
                <a:schemeClr val="bg1"/>
              </a:solidFill>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D6E46625-61C1-5C73-DCAD-CDC36469843C}"/>
              </a:ext>
            </a:extLst>
          </p:cNvPr>
          <p:cNvSpPr txBox="1"/>
          <p:nvPr/>
        </p:nvSpPr>
        <p:spPr>
          <a:xfrm>
            <a:off x="8437890" y="5263847"/>
            <a:ext cx="3648174" cy="369332"/>
          </a:xfrm>
          <a:prstGeom prst="rect">
            <a:avLst/>
          </a:prstGeom>
          <a:noFill/>
        </p:spPr>
        <p:txBody>
          <a:bodyPr wrap="square" lIns="91440" tIns="45720" rIns="91440" bIns="45720" rtlCol="0" anchor="t">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lang="sr-Latn-ME" sz="1800" b="1" i="0" u="none" strike="noStrike" kern="1200" cap="none" spc="0" normalizeH="0" baseline="0" noProof="0">
                <a:ln>
                  <a:noFill/>
                </a:ln>
                <a:solidFill>
                  <a:srgbClr val="FFFFFF"/>
                </a:solidFill>
                <a:effectLst/>
                <a:uLnTx/>
                <a:uFillTx/>
                <a:latin typeface="Arial"/>
                <a:cs typeface="Calibri"/>
                <a:sym typeface="Calibri"/>
              </a:rPr>
              <a:t>www.msp4bio.eu</a:t>
            </a:r>
          </a:p>
        </p:txBody>
      </p:sp>
      <p:sp>
        <p:nvSpPr>
          <p:cNvPr id="2" name="TextBox 1">
            <a:extLst>
              <a:ext uri="{FF2B5EF4-FFF2-40B4-BE49-F238E27FC236}">
                <a16:creationId xmlns:a16="http://schemas.microsoft.com/office/drawing/2014/main" id="{48B3414B-6654-F68E-495A-6D1FAE22F2EE}"/>
              </a:ext>
            </a:extLst>
          </p:cNvPr>
          <p:cNvSpPr txBox="1"/>
          <p:nvPr/>
        </p:nvSpPr>
        <p:spPr>
          <a:xfrm>
            <a:off x="8477855" y="5752262"/>
            <a:ext cx="2743200"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fromWordArt="0" anchor="t" anchorCtr="0" forceAA="0" compatLnSpc="1">
            <a:prstTxWarp prst="textNoShape">
              <a:avLst/>
            </a:prstTxWarp>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lang="sr-Latn-ME" sz="1800" b="1" i="0" u="none" strike="noStrike" kern="1200" cap="none" spc="0" normalizeH="0" baseline="0" noProof="0">
                <a:ln>
                  <a:noFill/>
                </a:ln>
                <a:solidFill>
                  <a:srgbClr val="FFFFFF"/>
                </a:solidFill>
                <a:effectLst/>
                <a:uLnTx/>
                <a:uFillTx/>
                <a:latin typeface="Arial"/>
                <a:cs typeface="Calibri"/>
              </a:rPr>
              <a:t>@MSP4BIO_project</a:t>
            </a:r>
            <a:endParaRPr kumimoji="0" lang="en-US" sz="1800" b="0" i="0" u="none" strike="noStrike" kern="1200" cap="none" spc="0" normalizeH="0" baseline="0" noProof="0">
              <a:ln>
                <a:noFill/>
              </a:ln>
              <a:solidFill>
                <a:srgbClr val="000000"/>
              </a:solidFill>
              <a:effectLst/>
              <a:uLnTx/>
              <a:uFillTx/>
              <a:latin typeface="Calibri"/>
              <a:cs typeface="Calibri"/>
            </a:endParaRPr>
          </a:p>
        </p:txBody>
      </p:sp>
      <p:pic>
        <p:nvPicPr>
          <p:cNvPr id="4" name="Picture 4" descr="Logo&#10;&#10;Description automatically generated">
            <a:extLst>
              <a:ext uri="{FF2B5EF4-FFF2-40B4-BE49-F238E27FC236}">
                <a16:creationId xmlns:a16="http://schemas.microsoft.com/office/drawing/2014/main" id="{501FAAA1-5922-90B6-665D-BB662A7A35BE}"/>
              </a:ext>
            </a:extLst>
          </p:cNvPr>
          <p:cNvPicPr>
            <a:picLocks noChangeAspect="1"/>
          </p:cNvPicPr>
          <p:nvPr/>
        </p:nvPicPr>
        <p:blipFill>
          <a:blip r:embed="rId2"/>
          <a:stretch>
            <a:fillRect/>
          </a:stretch>
        </p:blipFill>
        <p:spPr>
          <a:xfrm>
            <a:off x="7961423" y="5264888"/>
            <a:ext cx="421759" cy="415852"/>
          </a:xfrm>
          <a:prstGeom prst="rect">
            <a:avLst/>
          </a:prstGeom>
        </p:spPr>
      </p:pic>
      <p:pic>
        <p:nvPicPr>
          <p:cNvPr id="5" name="Picture 5" descr="A picture containing silhouette, vector graphics&#10;&#10;Description automatically generated">
            <a:extLst>
              <a:ext uri="{FF2B5EF4-FFF2-40B4-BE49-F238E27FC236}">
                <a16:creationId xmlns:a16="http://schemas.microsoft.com/office/drawing/2014/main" id="{9F7E7ABE-73DD-2644-9466-0248F4B0FB66}"/>
              </a:ext>
            </a:extLst>
          </p:cNvPr>
          <p:cNvPicPr>
            <a:picLocks noChangeAspect="1"/>
          </p:cNvPicPr>
          <p:nvPr/>
        </p:nvPicPr>
        <p:blipFill>
          <a:blip r:embed="rId3"/>
          <a:stretch>
            <a:fillRect/>
          </a:stretch>
        </p:blipFill>
        <p:spPr>
          <a:xfrm>
            <a:off x="7955516" y="5742425"/>
            <a:ext cx="427666" cy="421759"/>
          </a:xfrm>
          <a:prstGeom prst="rect">
            <a:avLst/>
          </a:prstGeom>
        </p:spPr>
      </p:pic>
      <p:pic>
        <p:nvPicPr>
          <p:cNvPr id="6" name="Picture 6" descr="Logo&#10;&#10;Description automatically generated">
            <a:extLst>
              <a:ext uri="{FF2B5EF4-FFF2-40B4-BE49-F238E27FC236}">
                <a16:creationId xmlns:a16="http://schemas.microsoft.com/office/drawing/2014/main" id="{30EB2312-27BA-398A-E4C5-40C48C6742BC}"/>
              </a:ext>
            </a:extLst>
          </p:cNvPr>
          <p:cNvPicPr>
            <a:picLocks noChangeAspect="1"/>
          </p:cNvPicPr>
          <p:nvPr/>
        </p:nvPicPr>
        <p:blipFill>
          <a:blip r:embed="rId4"/>
          <a:stretch>
            <a:fillRect/>
          </a:stretch>
        </p:blipFill>
        <p:spPr>
          <a:xfrm>
            <a:off x="7955517" y="6240197"/>
            <a:ext cx="433572" cy="432256"/>
          </a:xfrm>
          <a:prstGeom prst="rect">
            <a:avLst/>
          </a:prstGeom>
        </p:spPr>
      </p:pic>
      <p:sp>
        <p:nvSpPr>
          <p:cNvPr id="7" name="TextBox 6">
            <a:extLst>
              <a:ext uri="{FF2B5EF4-FFF2-40B4-BE49-F238E27FC236}">
                <a16:creationId xmlns:a16="http://schemas.microsoft.com/office/drawing/2014/main" id="{C83FB6E4-FE34-59D2-522A-FA268F93E5B5}"/>
              </a:ext>
            </a:extLst>
          </p:cNvPr>
          <p:cNvSpPr txBox="1"/>
          <p:nvPr/>
        </p:nvSpPr>
        <p:spPr>
          <a:xfrm>
            <a:off x="8473331" y="6238498"/>
            <a:ext cx="3648174" cy="369332"/>
          </a:xfrm>
          <a:prstGeom prst="rect">
            <a:avLst/>
          </a:prstGeom>
          <a:noFill/>
        </p:spPr>
        <p:txBody>
          <a:bodyPr wrap="square" lIns="91440" tIns="45720" rIns="91440" bIns="45720" rtlCol="0" anchor="t">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lang="sr-Latn-ME" sz="1800" b="1" i="0" u="none" strike="noStrike" kern="1200" cap="none" spc="0" normalizeH="0" baseline="0" noProof="0">
                <a:ln>
                  <a:noFill/>
                </a:ln>
                <a:solidFill>
                  <a:srgbClr val="FFFFFF"/>
                </a:solidFill>
                <a:effectLst/>
                <a:uLnTx/>
                <a:uFillTx/>
                <a:latin typeface="Arial"/>
                <a:cs typeface="Calibri"/>
              </a:rPr>
              <a:t>MSP4BIO</a:t>
            </a:r>
          </a:p>
        </p:txBody>
      </p:sp>
      <p:sp>
        <p:nvSpPr>
          <p:cNvPr id="10" name="Title 3">
            <a:extLst>
              <a:ext uri="{FF2B5EF4-FFF2-40B4-BE49-F238E27FC236}">
                <a16:creationId xmlns:a16="http://schemas.microsoft.com/office/drawing/2014/main" id="{CC8222B9-C91C-731F-4DB1-F056C43A6BD9}"/>
              </a:ext>
            </a:extLst>
          </p:cNvPr>
          <p:cNvSpPr>
            <a:spLocks noGrp="1"/>
          </p:cNvSpPr>
          <p:nvPr>
            <p:ph type="title"/>
          </p:nvPr>
        </p:nvSpPr>
        <p:spPr>
          <a:xfrm>
            <a:off x="838200" y="3547472"/>
            <a:ext cx="8213459" cy="1325563"/>
          </a:xfrm>
        </p:spPr>
        <p:txBody>
          <a:bodyPr lIns="45719" tIns="45720" rIns="45719" bIns="45720" anchor="ctr">
            <a:noAutofit/>
          </a:bodyPr>
          <a:lstStyle/>
          <a:p>
            <a:pPr>
              <a:lnSpc>
                <a:spcPct val="100000"/>
              </a:lnSpc>
            </a:pPr>
            <a:r>
              <a:rPr lang="sr-Latn-ME" sz="4800"/>
              <a:t>MSP4BIO</a:t>
            </a:r>
            <a:br>
              <a:rPr lang="sr-Latn-ME" sz="3200"/>
            </a:br>
            <a:r>
              <a:rPr kumimoji="0" lang="en-US" sz="3000" b="0" i="0" u="none" strike="noStrike" kern="0" cap="none" spc="0" normalizeH="0" baseline="0" noProof="0">
                <a:ln>
                  <a:noFill/>
                </a:ln>
                <a:solidFill>
                  <a:srgbClr val="FFFFFF"/>
                </a:solidFill>
                <a:effectLst/>
                <a:uLnTx/>
                <a:uFillTx/>
                <a:latin typeface="Arial"/>
                <a:cs typeface="Arial"/>
                <a:sym typeface="Arial"/>
              </a:rPr>
              <a:t>Policy recommendations for enhancing conservation in MSPs</a:t>
            </a:r>
            <a:br>
              <a:rPr kumimoji="0" lang="en-US" sz="3000" b="0" i="0" u="none" strike="noStrike" kern="0" cap="none" spc="0" normalizeH="0" baseline="0" noProof="0">
                <a:ln>
                  <a:noFill/>
                </a:ln>
                <a:solidFill>
                  <a:srgbClr val="FFFFFF"/>
                </a:solidFill>
                <a:effectLst/>
                <a:uLnTx/>
                <a:uFillTx/>
                <a:latin typeface="Arial"/>
                <a:cs typeface="Arial"/>
                <a:sym typeface="Arial"/>
              </a:rPr>
            </a:br>
            <a:br>
              <a:rPr kumimoji="0" lang="en-US" sz="800" b="0" i="0" u="none" strike="noStrike" kern="0" cap="none" spc="0" normalizeH="0" baseline="0" noProof="0">
                <a:ln>
                  <a:noFill/>
                </a:ln>
                <a:solidFill>
                  <a:srgbClr val="FFFFFF"/>
                </a:solidFill>
                <a:effectLst/>
                <a:uLnTx/>
                <a:uFillTx/>
                <a:latin typeface="Arial"/>
                <a:cs typeface="Arial"/>
                <a:sym typeface="Arial"/>
              </a:rPr>
            </a:br>
            <a:r>
              <a:rPr kumimoji="0" lang="en-US" sz="2000" b="0" i="1" u="none" strike="noStrike" kern="0" cap="none" spc="0" normalizeH="0" baseline="0" noProof="0">
                <a:ln>
                  <a:noFill/>
                </a:ln>
                <a:solidFill>
                  <a:srgbClr val="FFFFFF"/>
                </a:solidFill>
                <a:effectLst/>
                <a:uLnTx/>
                <a:uFillTx/>
                <a:latin typeface="Arial"/>
                <a:ea typeface="+mn-ea"/>
                <a:cs typeface="Arial"/>
                <a:sym typeface="Calibri"/>
              </a:rPr>
              <a:t>Science Policy Dialogue Think Tanks - How can our projects directly support policy in enhancing conservation  in MSP?</a:t>
            </a:r>
            <a:br>
              <a:rPr kumimoji="0" lang="en-US" sz="2000" b="0" i="1" u="none" strike="noStrike" kern="0" cap="none" spc="0" normalizeH="0" baseline="0" noProof="0">
                <a:ln>
                  <a:noFill/>
                </a:ln>
                <a:solidFill>
                  <a:srgbClr val="FFFFFF"/>
                </a:solidFill>
                <a:effectLst/>
                <a:uLnTx/>
                <a:uFillTx/>
                <a:latin typeface="Arial"/>
                <a:ea typeface="+mn-ea"/>
                <a:cs typeface="Arial"/>
                <a:sym typeface="Calibri"/>
              </a:rPr>
            </a:br>
            <a:br>
              <a:rPr kumimoji="0" lang="en-US" sz="2000" b="0" i="1" u="none" strike="noStrike" kern="0" cap="none" spc="0" normalizeH="0" baseline="0" noProof="0">
                <a:ln>
                  <a:noFill/>
                </a:ln>
                <a:solidFill>
                  <a:srgbClr val="FFFFFF"/>
                </a:solidFill>
                <a:effectLst/>
                <a:uLnTx/>
                <a:uFillTx/>
                <a:latin typeface="Arial"/>
                <a:ea typeface="+mn-ea"/>
                <a:cs typeface="Arial"/>
                <a:sym typeface="Calibri"/>
              </a:rPr>
            </a:br>
            <a:br>
              <a:rPr kumimoji="0" lang="en-US" sz="3000" b="0" i="0" u="none" strike="noStrike" kern="0" cap="none" spc="0" normalizeH="0" baseline="0" noProof="0">
                <a:ln>
                  <a:noFill/>
                </a:ln>
                <a:solidFill>
                  <a:srgbClr val="FFFFFF"/>
                </a:solidFill>
                <a:effectLst/>
                <a:uLnTx/>
                <a:uFillTx/>
                <a:latin typeface="Arial"/>
                <a:cs typeface="Arial"/>
                <a:sym typeface="Arial"/>
              </a:rPr>
            </a:br>
            <a:br>
              <a:rPr lang="en-US" sz="800"/>
            </a:br>
            <a:br>
              <a:rPr lang="en-US" sz="3000"/>
            </a:br>
            <a:endParaRPr lang="en-US" sz="3000"/>
          </a:p>
        </p:txBody>
      </p:sp>
    </p:spTree>
    <p:extLst>
      <p:ext uri="{BB962C8B-B14F-4D97-AF65-F5344CB8AC3E}">
        <p14:creationId xmlns:p14="http://schemas.microsoft.com/office/powerpoint/2010/main" val="3152761430"/>
      </p:ext>
    </p:extLst>
  </p:cSld>
  <p:clrMapOvr>
    <a:masterClrMapping/>
  </p:clrMapOvr>
  <p:transition spd="med"/>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B73A45-AECE-C5F3-4F57-B233C44D3252}"/>
            </a:ext>
          </a:extLst>
        </p:cNvPr>
        <p:cNvGrpSpPr/>
        <p:nvPr/>
      </p:nvGrpSpPr>
      <p:grpSpPr>
        <a:xfrm>
          <a:off x="0" y="0"/>
          <a:ext cx="0" cy="0"/>
          <a:chOff x="0" y="0"/>
          <a:chExt cx="0" cy="0"/>
        </a:xfrm>
      </p:grpSpPr>
      <p:sp>
        <p:nvSpPr>
          <p:cNvPr id="276" name="Title 1">
            <a:extLst>
              <a:ext uri="{FF2B5EF4-FFF2-40B4-BE49-F238E27FC236}">
                <a16:creationId xmlns:a16="http://schemas.microsoft.com/office/drawing/2014/main" id="{967359D2-B8F0-8F15-7F22-00EF504B7378}"/>
              </a:ext>
            </a:extLst>
          </p:cNvPr>
          <p:cNvSpPr txBox="1">
            <a:spLocks noGrp="1"/>
          </p:cNvSpPr>
          <p:nvPr>
            <p:ph type="title"/>
          </p:nvPr>
        </p:nvSpPr>
        <p:spPr>
          <a:prstGeom prst="rect">
            <a:avLst/>
          </a:prstGeom>
        </p:spPr>
        <p:txBody>
          <a:bodyPr lIns="45719" tIns="45720" rIns="45719" bIns="45720" anchor="ctr">
            <a:normAutofit/>
          </a:bodyPr>
          <a:lstStyle/>
          <a:p>
            <a:r>
              <a:rPr lang="fr-FR" sz="4000"/>
              <a:t>MAIN OBJECTIVE OF THE THINK </a:t>
            </a:r>
            <a:r>
              <a:rPr lang="fr-FR" sz="4000" err="1"/>
              <a:t>TANKs</a:t>
            </a:r>
          </a:p>
        </p:txBody>
      </p:sp>
      <p:sp>
        <p:nvSpPr>
          <p:cNvPr id="17" name="Ellipse 16">
            <a:extLst>
              <a:ext uri="{FF2B5EF4-FFF2-40B4-BE49-F238E27FC236}">
                <a16:creationId xmlns:a16="http://schemas.microsoft.com/office/drawing/2014/main" id="{121CA93F-B4F1-4AAE-C040-77DB602656FF}"/>
              </a:ext>
            </a:extLst>
          </p:cNvPr>
          <p:cNvSpPr/>
          <p:nvPr/>
        </p:nvSpPr>
        <p:spPr>
          <a:xfrm>
            <a:off x="967989" y="2388728"/>
            <a:ext cx="202252" cy="195130"/>
          </a:xfrm>
          <a:prstGeom prst="ellipse">
            <a:avLst/>
          </a:prstGeom>
          <a:solidFill>
            <a:srgbClr val="FFFFFF"/>
          </a:solidFill>
          <a:ln w="12700" cap="flat">
            <a:solidFill>
              <a:schemeClr val="bg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fr-FR" sz="1800" b="0" i="0" u="none" strike="noStrike" cap="none" spc="0" normalizeH="0" baseline="0">
              <a:ln>
                <a:noFill/>
              </a:ln>
              <a:solidFill>
                <a:srgbClr val="000000"/>
              </a:solidFill>
              <a:effectLst/>
              <a:uFillTx/>
              <a:latin typeface="+mn-lt"/>
              <a:ea typeface="+mn-ea"/>
              <a:cs typeface="+mn-cs"/>
              <a:sym typeface="Calibri"/>
            </a:endParaRPr>
          </a:p>
        </p:txBody>
      </p:sp>
      <p:sp>
        <p:nvSpPr>
          <p:cNvPr id="18" name="Ellipse 17">
            <a:extLst>
              <a:ext uri="{FF2B5EF4-FFF2-40B4-BE49-F238E27FC236}">
                <a16:creationId xmlns:a16="http://schemas.microsoft.com/office/drawing/2014/main" id="{B3CB0DFD-E7FF-08A8-33C7-388B7095D533}"/>
              </a:ext>
            </a:extLst>
          </p:cNvPr>
          <p:cNvSpPr/>
          <p:nvPr/>
        </p:nvSpPr>
        <p:spPr>
          <a:xfrm>
            <a:off x="967988" y="3136484"/>
            <a:ext cx="202252" cy="195130"/>
          </a:xfrm>
          <a:prstGeom prst="ellipse">
            <a:avLst/>
          </a:prstGeom>
          <a:solidFill>
            <a:srgbClr val="FFFFFF"/>
          </a:solidFill>
          <a:ln w="12700" cap="flat">
            <a:solidFill>
              <a:schemeClr val="bg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fr-FR" sz="1800" b="0" i="0" u="none" strike="noStrike" cap="none" spc="0" normalizeH="0" baseline="0">
              <a:ln>
                <a:noFill/>
              </a:ln>
              <a:solidFill>
                <a:srgbClr val="000000"/>
              </a:solidFill>
              <a:effectLst/>
              <a:uFillTx/>
              <a:latin typeface="+mn-lt"/>
              <a:ea typeface="+mn-ea"/>
              <a:cs typeface="+mn-cs"/>
              <a:sym typeface="Calibri"/>
            </a:endParaRPr>
          </a:p>
        </p:txBody>
      </p:sp>
      <p:sp>
        <p:nvSpPr>
          <p:cNvPr id="19" name="Ellipse 18">
            <a:extLst>
              <a:ext uri="{FF2B5EF4-FFF2-40B4-BE49-F238E27FC236}">
                <a16:creationId xmlns:a16="http://schemas.microsoft.com/office/drawing/2014/main" id="{942C1C67-9076-77EB-AB85-FAC04625404D}"/>
              </a:ext>
            </a:extLst>
          </p:cNvPr>
          <p:cNvSpPr/>
          <p:nvPr/>
        </p:nvSpPr>
        <p:spPr>
          <a:xfrm>
            <a:off x="967987" y="3677717"/>
            <a:ext cx="202252" cy="195130"/>
          </a:xfrm>
          <a:prstGeom prst="ellipse">
            <a:avLst/>
          </a:prstGeom>
          <a:solidFill>
            <a:srgbClr val="FFFFFF"/>
          </a:solidFill>
          <a:ln w="12700" cap="flat">
            <a:solidFill>
              <a:schemeClr val="bg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fr-FR" sz="1800" b="0" i="0" u="none" strike="noStrike" cap="none" spc="0" normalizeH="0" baseline="0">
              <a:ln>
                <a:noFill/>
              </a:ln>
              <a:solidFill>
                <a:srgbClr val="000000"/>
              </a:solidFill>
              <a:effectLst/>
              <a:uFillTx/>
              <a:latin typeface="+mn-lt"/>
              <a:ea typeface="+mn-ea"/>
              <a:cs typeface="+mn-cs"/>
              <a:sym typeface="Calibri"/>
            </a:endParaRPr>
          </a:p>
        </p:txBody>
      </p:sp>
      <p:sp>
        <p:nvSpPr>
          <p:cNvPr id="20" name="Ellipse 19">
            <a:extLst>
              <a:ext uri="{FF2B5EF4-FFF2-40B4-BE49-F238E27FC236}">
                <a16:creationId xmlns:a16="http://schemas.microsoft.com/office/drawing/2014/main" id="{380C3E88-DD51-CB32-D2C3-60834922AF0A}"/>
              </a:ext>
            </a:extLst>
          </p:cNvPr>
          <p:cNvSpPr/>
          <p:nvPr/>
        </p:nvSpPr>
        <p:spPr>
          <a:xfrm>
            <a:off x="967987" y="4161978"/>
            <a:ext cx="202252" cy="195130"/>
          </a:xfrm>
          <a:prstGeom prst="ellipse">
            <a:avLst/>
          </a:prstGeom>
          <a:solidFill>
            <a:srgbClr val="FFFFFF"/>
          </a:solidFill>
          <a:ln w="12700" cap="flat">
            <a:solidFill>
              <a:schemeClr val="bg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fr-FR" sz="1800" b="0" i="0" u="none" strike="noStrike" cap="none" spc="0" normalizeH="0" baseline="0">
              <a:ln>
                <a:noFill/>
              </a:ln>
              <a:solidFill>
                <a:srgbClr val="000000"/>
              </a:solidFill>
              <a:effectLst/>
              <a:uFillTx/>
              <a:latin typeface="+mn-lt"/>
              <a:ea typeface="+mn-ea"/>
              <a:cs typeface="+mn-cs"/>
              <a:sym typeface="Calibri"/>
            </a:endParaRPr>
          </a:p>
        </p:txBody>
      </p:sp>
      <p:sp>
        <p:nvSpPr>
          <p:cNvPr id="21" name="Ellipse 20">
            <a:extLst>
              <a:ext uri="{FF2B5EF4-FFF2-40B4-BE49-F238E27FC236}">
                <a16:creationId xmlns:a16="http://schemas.microsoft.com/office/drawing/2014/main" id="{331C46A6-4C52-1654-33DF-BBA74C665575}"/>
              </a:ext>
            </a:extLst>
          </p:cNvPr>
          <p:cNvSpPr/>
          <p:nvPr/>
        </p:nvSpPr>
        <p:spPr>
          <a:xfrm>
            <a:off x="967986" y="4660482"/>
            <a:ext cx="202252" cy="195130"/>
          </a:xfrm>
          <a:prstGeom prst="ellipse">
            <a:avLst/>
          </a:prstGeom>
          <a:solidFill>
            <a:srgbClr val="FFFFFF"/>
          </a:solidFill>
          <a:ln w="12700" cap="flat">
            <a:solidFill>
              <a:schemeClr val="bg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fr-FR" sz="1800" b="0" i="0" u="none" strike="noStrike" cap="none" spc="0" normalizeH="0" baseline="0">
              <a:ln>
                <a:noFill/>
              </a:ln>
              <a:solidFill>
                <a:srgbClr val="000000"/>
              </a:solidFill>
              <a:effectLst/>
              <a:uFillTx/>
              <a:latin typeface="+mn-lt"/>
              <a:ea typeface="+mn-ea"/>
              <a:cs typeface="+mn-cs"/>
              <a:sym typeface="Calibri"/>
            </a:endParaRPr>
          </a:p>
        </p:txBody>
      </p:sp>
      <p:sp>
        <p:nvSpPr>
          <p:cNvPr id="22" name="Ellipse 21">
            <a:extLst>
              <a:ext uri="{FF2B5EF4-FFF2-40B4-BE49-F238E27FC236}">
                <a16:creationId xmlns:a16="http://schemas.microsoft.com/office/drawing/2014/main" id="{E9986F44-203F-1B12-CD1D-878820ECCE09}"/>
              </a:ext>
            </a:extLst>
          </p:cNvPr>
          <p:cNvSpPr/>
          <p:nvPr/>
        </p:nvSpPr>
        <p:spPr>
          <a:xfrm>
            <a:off x="967985" y="5158986"/>
            <a:ext cx="202252" cy="195130"/>
          </a:xfrm>
          <a:prstGeom prst="ellipse">
            <a:avLst/>
          </a:prstGeom>
          <a:solidFill>
            <a:srgbClr val="FFFFFF"/>
          </a:solidFill>
          <a:ln w="12700" cap="flat">
            <a:solidFill>
              <a:schemeClr val="bg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fr-FR" sz="1800" b="0" i="0" u="none" strike="noStrike" cap="none" spc="0" normalizeH="0" baseline="0">
              <a:ln>
                <a:noFill/>
              </a:ln>
              <a:solidFill>
                <a:srgbClr val="000000"/>
              </a:solidFill>
              <a:effectLst/>
              <a:uFillTx/>
              <a:latin typeface="+mn-lt"/>
              <a:ea typeface="+mn-ea"/>
              <a:cs typeface="+mn-cs"/>
              <a:sym typeface="Calibri"/>
            </a:endParaRPr>
          </a:p>
        </p:txBody>
      </p:sp>
      <p:sp>
        <p:nvSpPr>
          <p:cNvPr id="23" name="Ellipse 22">
            <a:extLst>
              <a:ext uri="{FF2B5EF4-FFF2-40B4-BE49-F238E27FC236}">
                <a16:creationId xmlns:a16="http://schemas.microsoft.com/office/drawing/2014/main" id="{44413FC5-EE9B-CCA0-C9F0-8F87FB3EDF17}"/>
              </a:ext>
            </a:extLst>
          </p:cNvPr>
          <p:cNvSpPr/>
          <p:nvPr/>
        </p:nvSpPr>
        <p:spPr>
          <a:xfrm>
            <a:off x="967984" y="5643247"/>
            <a:ext cx="202252" cy="195130"/>
          </a:xfrm>
          <a:prstGeom prst="ellipse">
            <a:avLst/>
          </a:prstGeom>
          <a:solidFill>
            <a:srgbClr val="FFFFFF"/>
          </a:solidFill>
          <a:ln w="12700" cap="flat">
            <a:solidFill>
              <a:schemeClr val="bg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fr-FR" sz="1800" b="0" i="0" u="none" strike="noStrike" cap="none" spc="0" normalizeH="0" baseline="0">
              <a:ln>
                <a:noFill/>
              </a:ln>
              <a:solidFill>
                <a:srgbClr val="000000"/>
              </a:solidFill>
              <a:effectLst/>
              <a:uFillTx/>
              <a:latin typeface="+mn-lt"/>
              <a:ea typeface="+mn-ea"/>
              <a:cs typeface="+mn-cs"/>
              <a:sym typeface="Calibri"/>
            </a:endParaRPr>
          </a:p>
        </p:txBody>
      </p:sp>
      <p:sp>
        <p:nvSpPr>
          <p:cNvPr id="3" name="ZoneTexte 2">
            <a:extLst>
              <a:ext uri="{FF2B5EF4-FFF2-40B4-BE49-F238E27FC236}">
                <a16:creationId xmlns:a16="http://schemas.microsoft.com/office/drawing/2014/main" id="{73BAA023-AD44-58A9-EF89-DA017331072B}"/>
              </a:ext>
            </a:extLst>
          </p:cNvPr>
          <p:cNvSpPr txBox="1"/>
          <p:nvPr/>
        </p:nvSpPr>
        <p:spPr>
          <a:xfrm>
            <a:off x="836064" y="1712007"/>
            <a:ext cx="10712152" cy="381642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fromWordArt="0" anchor="t" anchorCtr="0" forceAA="0" compatLnSpc="1">
            <a:prstTxWarp prst="textNoShape">
              <a:avLst/>
            </a:prstTxWarp>
            <a:spAutoFit/>
          </a:bodyPr>
          <a:lstStyle/>
          <a:p>
            <a:r>
              <a:rPr lang="en-US" sz="2200"/>
              <a:t>The </a:t>
            </a:r>
            <a:r>
              <a:rPr lang="en-US" sz="2200" b="1">
                <a:solidFill>
                  <a:srgbClr val="39BBA6"/>
                </a:solidFill>
              </a:rPr>
              <a:t>main objective </a:t>
            </a:r>
            <a:r>
              <a:rPr lang="en-US" sz="2200"/>
              <a:t>of the Science Policy Dialogues Think Tanks is to </a:t>
            </a:r>
            <a:r>
              <a:rPr lang="en-US" sz="2200" b="1">
                <a:solidFill>
                  <a:srgbClr val="39BBA6"/>
                </a:solidFill>
              </a:rPr>
              <a:t>co-develop key recommendations in collaboration with linked projects and achieve validation through the engagement with policy actors.</a:t>
            </a:r>
          </a:p>
          <a:p>
            <a:endParaRPr lang="en-US" sz="2200" b="1">
              <a:solidFill>
                <a:srgbClr val="39BBA6"/>
              </a:solidFill>
            </a:endParaRPr>
          </a:p>
          <a:p>
            <a:r>
              <a:rPr lang="en-US" sz="2200" b="1">
                <a:solidFill>
                  <a:srgbClr val="1F3F75"/>
                </a:solidFill>
              </a:rPr>
              <a:t>Specific objectives:</a:t>
            </a:r>
          </a:p>
          <a:p>
            <a:r>
              <a:rPr lang="en-US" sz="2200">
                <a:latin typeface="Arial"/>
                <a:cs typeface="Arial"/>
              </a:rPr>
              <a:t>•</a:t>
            </a:r>
            <a:r>
              <a:rPr lang="en-US" sz="2200"/>
              <a:t>Collaboration with sister projects and relevant initiatives</a:t>
            </a:r>
            <a:endParaRPr lang="en-US"/>
          </a:p>
          <a:p>
            <a:r>
              <a:rPr lang="en-US" sz="2200">
                <a:latin typeface="Arial"/>
                <a:cs typeface="Arial"/>
              </a:rPr>
              <a:t>•</a:t>
            </a:r>
            <a:r>
              <a:rPr lang="en-US" sz="2200"/>
              <a:t>Coordinated engagement of policy stakeholders</a:t>
            </a:r>
            <a:endParaRPr lang="en-US"/>
          </a:p>
          <a:p>
            <a:r>
              <a:rPr lang="en-US" sz="2200">
                <a:latin typeface="Arial"/>
                <a:cs typeface="Arial"/>
              </a:rPr>
              <a:t>•</a:t>
            </a:r>
            <a:r>
              <a:rPr lang="en-US" sz="2200"/>
              <a:t>Co-development of recommendations</a:t>
            </a:r>
            <a:endParaRPr lang="en-US"/>
          </a:p>
          <a:p>
            <a:r>
              <a:rPr lang="en-US" sz="2200">
                <a:latin typeface="Arial"/>
                <a:cs typeface="Arial"/>
              </a:rPr>
              <a:t>•</a:t>
            </a:r>
            <a:r>
              <a:rPr lang="en-US" sz="2200"/>
              <a:t>Joint communication of scientific outputs to policy makers in a simple form </a:t>
            </a:r>
            <a:endParaRPr lang="en-US"/>
          </a:p>
          <a:p>
            <a:r>
              <a:rPr lang="en-US" sz="2200">
                <a:latin typeface="Arial"/>
                <a:cs typeface="Arial"/>
              </a:rPr>
              <a:t>•</a:t>
            </a:r>
            <a:r>
              <a:rPr lang="en-US" sz="2200"/>
              <a:t>Scrutinize outputs against policy coherence criteria</a:t>
            </a:r>
            <a:endParaRPr lang="en-US"/>
          </a:p>
          <a:p>
            <a:endParaRPr lang="en-US" sz="2200">
              <a:solidFill>
                <a:srgbClr val="1F3F75"/>
              </a:solidFill>
            </a:endParaRPr>
          </a:p>
        </p:txBody>
      </p:sp>
    </p:spTree>
    <p:extLst>
      <p:ext uri="{BB962C8B-B14F-4D97-AF65-F5344CB8AC3E}">
        <p14:creationId xmlns:p14="http://schemas.microsoft.com/office/powerpoint/2010/main" val="2441211008"/>
      </p:ext>
    </p:extLst>
  </p:cSld>
  <p:clrMapOvr>
    <a:masterClrMapping/>
  </p:clrMapOvr>
  <p:transition spd="med"/>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6EEA96-F729-8C07-0310-F3B1586699D4}"/>
            </a:ext>
          </a:extLst>
        </p:cNvPr>
        <p:cNvGrpSpPr/>
        <p:nvPr/>
      </p:nvGrpSpPr>
      <p:grpSpPr>
        <a:xfrm>
          <a:off x="0" y="0"/>
          <a:ext cx="0" cy="0"/>
          <a:chOff x="0" y="0"/>
          <a:chExt cx="0" cy="0"/>
        </a:xfrm>
      </p:grpSpPr>
      <p:pic>
        <p:nvPicPr>
          <p:cNvPr id="2" name="Image 1" descr="BLUE4ALL – MARECO">
            <a:extLst>
              <a:ext uri="{FF2B5EF4-FFF2-40B4-BE49-F238E27FC236}">
                <a16:creationId xmlns:a16="http://schemas.microsoft.com/office/drawing/2014/main" id="{180157F4-5DA3-FB16-E722-44FA4D112816}"/>
              </a:ext>
            </a:extLst>
          </p:cNvPr>
          <p:cNvPicPr>
            <a:picLocks noChangeAspect="1"/>
          </p:cNvPicPr>
          <p:nvPr/>
        </p:nvPicPr>
        <p:blipFill>
          <a:blip r:embed="rId2"/>
          <a:stretch>
            <a:fillRect/>
          </a:stretch>
        </p:blipFill>
        <p:spPr>
          <a:xfrm>
            <a:off x="536549" y="456667"/>
            <a:ext cx="1345150" cy="957029"/>
          </a:xfrm>
          <a:prstGeom prst="rect">
            <a:avLst/>
          </a:prstGeom>
        </p:spPr>
      </p:pic>
      <p:pic>
        <p:nvPicPr>
          <p:cNvPr id="3" name="Image 2" descr="Home - Crossgov Project">
            <a:extLst>
              <a:ext uri="{FF2B5EF4-FFF2-40B4-BE49-F238E27FC236}">
                <a16:creationId xmlns:a16="http://schemas.microsoft.com/office/drawing/2014/main" id="{E770B5D6-DED8-2E87-5426-1101997D9EAA}"/>
              </a:ext>
            </a:extLst>
          </p:cNvPr>
          <p:cNvPicPr>
            <a:picLocks noChangeAspect="1"/>
          </p:cNvPicPr>
          <p:nvPr/>
        </p:nvPicPr>
        <p:blipFill>
          <a:blip r:embed="rId3"/>
          <a:stretch>
            <a:fillRect/>
          </a:stretch>
        </p:blipFill>
        <p:spPr>
          <a:xfrm>
            <a:off x="536549" y="1648343"/>
            <a:ext cx="1313663" cy="1042306"/>
          </a:xfrm>
          <a:prstGeom prst="rect">
            <a:avLst/>
          </a:prstGeom>
        </p:spPr>
      </p:pic>
      <p:pic>
        <p:nvPicPr>
          <p:cNvPr id="4" name="Image 3" descr="eMSP NBSR | Shom">
            <a:extLst>
              <a:ext uri="{FF2B5EF4-FFF2-40B4-BE49-F238E27FC236}">
                <a16:creationId xmlns:a16="http://schemas.microsoft.com/office/drawing/2014/main" id="{5F0EAD7D-9E81-5F7B-05EC-09A359BC432A}"/>
              </a:ext>
            </a:extLst>
          </p:cNvPr>
          <p:cNvPicPr>
            <a:picLocks noChangeAspect="1"/>
          </p:cNvPicPr>
          <p:nvPr/>
        </p:nvPicPr>
        <p:blipFill>
          <a:blip r:embed="rId4"/>
          <a:stretch>
            <a:fillRect/>
          </a:stretch>
        </p:blipFill>
        <p:spPr>
          <a:xfrm>
            <a:off x="2394318" y="556576"/>
            <a:ext cx="1697811" cy="694239"/>
          </a:xfrm>
          <a:prstGeom prst="rect">
            <a:avLst/>
          </a:prstGeom>
        </p:spPr>
      </p:pic>
      <p:pic>
        <p:nvPicPr>
          <p:cNvPr id="5" name="Image 4" descr="MspGREEN – The Sea horizon, is green.">
            <a:extLst>
              <a:ext uri="{FF2B5EF4-FFF2-40B4-BE49-F238E27FC236}">
                <a16:creationId xmlns:a16="http://schemas.microsoft.com/office/drawing/2014/main" id="{BDDB02A9-5899-5B56-A65D-29CCFFCD1421}"/>
              </a:ext>
            </a:extLst>
          </p:cNvPr>
          <p:cNvPicPr>
            <a:picLocks noChangeAspect="1"/>
          </p:cNvPicPr>
          <p:nvPr/>
        </p:nvPicPr>
        <p:blipFill>
          <a:blip r:embed="rId5"/>
          <a:stretch>
            <a:fillRect/>
          </a:stretch>
        </p:blipFill>
        <p:spPr>
          <a:xfrm>
            <a:off x="2394318" y="1508256"/>
            <a:ext cx="1584457" cy="711620"/>
          </a:xfrm>
          <a:prstGeom prst="rect">
            <a:avLst/>
          </a:prstGeom>
        </p:spPr>
      </p:pic>
      <p:pic>
        <p:nvPicPr>
          <p:cNvPr id="6" name="Image 5" descr="REGINA-MSP - MaREI">
            <a:extLst>
              <a:ext uri="{FF2B5EF4-FFF2-40B4-BE49-F238E27FC236}">
                <a16:creationId xmlns:a16="http://schemas.microsoft.com/office/drawing/2014/main" id="{F938AD01-8C15-595F-9082-7FA777708299}"/>
              </a:ext>
            </a:extLst>
          </p:cNvPr>
          <p:cNvPicPr>
            <a:picLocks noChangeAspect="1"/>
          </p:cNvPicPr>
          <p:nvPr/>
        </p:nvPicPr>
        <p:blipFill>
          <a:blip r:embed="rId6"/>
          <a:stretch>
            <a:fillRect/>
          </a:stretch>
        </p:blipFill>
        <p:spPr>
          <a:xfrm>
            <a:off x="884997" y="2758761"/>
            <a:ext cx="1152056" cy="1183042"/>
          </a:xfrm>
          <a:prstGeom prst="rect">
            <a:avLst/>
          </a:prstGeom>
        </p:spPr>
      </p:pic>
      <p:pic>
        <p:nvPicPr>
          <p:cNvPr id="7" name="Image 6" descr="ReMAP | Shom">
            <a:extLst>
              <a:ext uri="{FF2B5EF4-FFF2-40B4-BE49-F238E27FC236}">
                <a16:creationId xmlns:a16="http://schemas.microsoft.com/office/drawing/2014/main" id="{0C9F20D8-A015-27A9-7B34-32348A15D63F}"/>
              </a:ext>
            </a:extLst>
          </p:cNvPr>
          <p:cNvPicPr>
            <a:picLocks noChangeAspect="1"/>
          </p:cNvPicPr>
          <p:nvPr/>
        </p:nvPicPr>
        <p:blipFill>
          <a:blip r:embed="rId7"/>
          <a:stretch>
            <a:fillRect/>
          </a:stretch>
        </p:blipFill>
        <p:spPr>
          <a:xfrm>
            <a:off x="2394318" y="2442078"/>
            <a:ext cx="1918223" cy="493930"/>
          </a:xfrm>
          <a:prstGeom prst="rect">
            <a:avLst/>
          </a:prstGeom>
        </p:spPr>
      </p:pic>
      <p:pic>
        <p:nvPicPr>
          <p:cNvPr id="8" name="Image 7" descr="BLUE CONNECT | Submariner Network for Blue Growth">
            <a:extLst>
              <a:ext uri="{FF2B5EF4-FFF2-40B4-BE49-F238E27FC236}">
                <a16:creationId xmlns:a16="http://schemas.microsoft.com/office/drawing/2014/main" id="{A7B775B3-8B67-5453-249A-428A771CA212}"/>
              </a:ext>
            </a:extLst>
          </p:cNvPr>
          <p:cNvPicPr>
            <a:picLocks noChangeAspect="1"/>
          </p:cNvPicPr>
          <p:nvPr/>
        </p:nvPicPr>
        <p:blipFill>
          <a:blip r:embed="rId8"/>
          <a:srcRect l="23860" r="25284" b="458"/>
          <a:stretch>
            <a:fillRect/>
          </a:stretch>
        </p:blipFill>
        <p:spPr>
          <a:xfrm>
            <a:off x="690187" y="4074418"/>
            <a:ext cx="1013974" cy="1065837"/>
          </a:xfrm>
          <a:prstGeom prst="rect">
            <a:avLst/>
          </a:prstGeom>
        </p:spPr>
      </p:pic>
      <p:pic>
        <p:nvPicPr>
          <p:cNvPr id="10" name="Image 9" descr="en: Marine spatial management">
            <a:extLst>
              <a:ext uri="{FF2B5EF4-FFF2-40B4-BE49-F238E27FC236}">
                <a16:creationId xmlns:a16="http://schemas.microsoft.com/office/drawing/2014/main" id="{3F82A63D-7841-8D3F-D803-76D88D25A1E9}"/>
              </a:ext>
            </a:extLst>
          </p:cNvPr>
          <p:cNvPicPr>
            <a:picLocks noChangeAspect="1"/>
          </p:cNvPicPr>
          <p:nvPr/>
        </p:nvPicPr>
        <p:blipFill>
          <a:blip r:embed="rId9"/>
          <a:stretch>
            <a:fillRect/>
          </a:stretch>
        </p:blipFill>
        <p:spPr>
          <a:xfrm>
            <a:off x="2594185" y="3194889"/>
            <a:ext cx="1386242" cy="1028700"/>
          </a:xfrm>
          <a:prstGeom prst="rect">
            <a:avLst/>
          </a:prstGeom>
        </p:spPr>
      </p:pic>
      <p:pic>
        <p:nvPicPr>
          <p:cNvPr id="11" name="Image 10" descr="HOME | MSP4BIO">
            <a:extLst>
              <a:ext uri="{FF2B5EF4-FFF2-40B4-BE49-F238E27FC236}">
                <a16:creationId xmlns:a16="http://schemas.microsoft.com/office/drawing/2014/main" id="{7533947E-EFEF-EC80-EB5C-7AC4BEF17405}"/>
              </a:ext>
            </a:extLst>
          </p:cNvPr>
          <p:cNvPicPr>
            <a:picLocks noChangeAspect="1"/>
          </p:cNvPicPr>
          <p:nvPr/>
        </p:nvPicPr>
        <p:blipFill>
          <a:blip r:embed="rId10"/>
          <a:stretch>
            <a:fillRect/>
          </a:stretch>
        </p:blipFill>
        <p:spPr>
          <a:xfrm>
            <a:off x="1581938" y="4969961"/>
            <a:ext cx="1370342" cy="1351533"/>
          </a:xfrm>
          <a:prstGeom prst="rect">
            <a:avLst/>
          </a:prstGeom>
        </p:spPr>
      </p:pic>
      <p:pic>
        <p:nvPicPr>
          <p:cNvPr id="12" name="Image 11" descr="MPA Europe - Marco-Bolo">
            <a:extLst>
              <a:ext uri="{FF2B5EF4-FFF2-40B4-BE49-F238E27FC236}">
                <a16:creationId xmlns:a16="http://schemas.microsoft.com/office/drawing/2014/main" id="{431D56CD-6813-A2A8-1890-5FF967F9FBD5}"/>
              </a:ext>
            </a:extLst>
          </p:cNvPr>
          <p:cNvPicPr>
            <a:picLocks noChangeAspect="1"/>
          </p:cNvPicPr>
          <p:nvPr/>
        </p:nvPicPr>
        <p:blipFill>
          <a:blip r:embed="rId11"/>
          <a:stretch>
            <a:fillRect/>
          </a:stretch>
        </p:blipFill>
        <p:spPr>
          <a:xfrm>
            <a:off x="2155012" y="4360662"/>
            <a:ext cx="2264587" cy="674576"/>
          </a:xfrm>
          <a:prstGeom prst="rect">
            <a:avLst/>
          </a:prstGeom>
        </p:spPr>
      </p:pic>
      <p:sp>
        <p:nvSpPr>
          <p:cNvPr id="13" name="ZoneTexte 12">
            <a:extLst>
              <a:ext uri="{FF2B5EF4-FFF2-40B4-BE49-F238E27FC236}">
                <a16:creationId xmlns:a16="http://schemas.microsoft.com/office/drawing/2014/main" id="{F889741B-97FE-A47A-87A8-09FBDA21E684}"/>
              </a:ext>
            </a:extLst>
          </p:cNvPr>
          <p:cNvSpPr txBox="1"/>
          <p:nvPr/>
        </p:nvSpPr>
        <p:spPr>
          <a:xfrm>
            <a:off x="5179711" y="455484"/>
            <a:ext cx="5765814" cy="550919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fromWordArt="0" anchor="t" anchorCtr="0" forceAA="0" compatLnSpc="1">
            <a:prstTxWarp prst="textNoShape">
              <a:avLst/>
            </a:prstTxWarp>
            <a:spAutoFit/>
          </a:bodyPr>
          <a:lstStyle/>
          <a:p>
            <a:pPr marL="285750" indent="-285750">
              <a:buFont typeface="Arial"/>
              <a:buChar char="•"/>
            </a:pPr>
            <a:r>
              <a:rPr lang="fr-FR" sz="3200" err="1">
                <a:solidFill>
                  <a:srgbClr val="1F3F75"/>
                </a:solidFill>
                <a:latin typeface="Arial"/>
                <a:cs typeface="Arial"/>
              </a:rPr>
              <a:t>Different</a:t>
            </a:r>
            <a:r>
              <a:rPr lang="fr-FR" sz="3200">
                <a:solidFill>
                  <a:srgbClr val="1F3F75"/>
                </a:solidFill>
                <a:latin typeface="Arial"/>
                <a:cs typeface="Arial"/>
              </a:rPr>
              <a:t> </a:t>
            </a:r>
            <a:r>
              <a:rPr lang="fr-FR" sz="3200" err="1">
                <a:solidFill>
                  <a:srgbClr val="1F3F75"/>
                </a:solidFill>
                <a:latin typeface="Arial"/>
                <a:cs typeface="Arial"/>
              </a:rPr>
              <a:t>tools</a:t>
            </a:r>
            <a:r>
              <a:rPr lang="fr-FR" sz="3200">
                <a:solidFill>
                  <a:srgbClr val="1F3F75"/>
                </a:solidFill>
                <a:latin typeface="Arial"/>
                <a:cs typeface="Arial"/>
              </a:rPr>
              <a:t> and </a:t>
            </a:r>
            <a:r>
              <a:rPr lang="fr-FR" sz="3200" err="1">
                <a:solidFill>
                  <a:srgbClr val="1F3F75"/>
                </a:solidFill>
                <a:latin typeface="Arial"/>
                <a:cs typeface="Arial"/>
              </a:rPr>
              <a:t>outcomes</a:t>
            </a:r>
            <a:r>
              <a:rPr lang="fr-FR" sz="3200">
                <a:solidFill>
                  <a:srgbClr val="1F3F75"/>
                </a:solidFill>
                <a:latin typeface="Arial"/>
                <a:cs typeface="Arial"/>
              </a:rPr>
              <a:t> </a:t>
            </a:r>
            <a:r>
              <a:rPr lang="fr-FR" sz="3200" err="1">
                <a:solidFill>
                  <a:srgbClr val="1F3F75"/>
                </a:solidFill>
                <a:latin typeface="Arial"/>
                <a:cs typeface="Arial"/>
              </a:rPr>
              <a:t>from</a:t>
            </a:r>
            <a:r>
              <a:rPr lang="fr-FR" sz="3200">
                <a:solidFill>
                  <a:srgbClr val="1F3F75"/>
                </a:solidFill>
                <a:latin typeface="Arial"/>
                <a:cs typeface="Arial"/>
              </a:rPr>
              <a:t> </a:t>
            </a:r>
            <a:r>
              <a:rPr lang="fr-FR" sz="3200" err="1">
                <a:solidFill>
                  <a:srgbClr val="1F3F75"/>
                </a:solidFill>
                <a:latin typeface="Arial"/>
                <a:cs typeface="Arial"/>
              </a:rPr>
              <a:t>sister</a:t>
            </a:r>
            <a:r>
              <a:rPr lang="fr-FR" sz="3200">
                <a:solidFill>
                  <a:srgbClr val="1F3F75"/>
                </a:solidFill>
                <a:latin typeface="Arial"/>
                <a:cs typeface="Arial"/>
              </a:rPr>
              <a:t> </a:t>
            </a:r>
            <a:r>
              <a:rPr lang="fr-FR" sz="3200" err="1">
                <a:solidFill>
                  <a:srgbClr val="1F3F75"/>
                </a:solidFill>
                <a:latin typeface="Arial"/>
                <a:cs typeface="Arial"/>
              </a:rPr>
              <a:t>projects</a:t>
            </a:r>
            <a:br>
              <a:rPr lang="fr-FR" sz="3200">
                <a:solidFill>
                  <a:srgbClr val="1F3F75"/>
                </a:solidFill>
                <a:latin typeface="Arial"/>
                <a:cs typeface="Arial"/>
              </a:rPr>
            </a:br>
            <a:endParaRPr lang="fr-FR" sz="3200">
              <a:solidFill>
                <a:srgbClr val="1F3F75"/>
              </a:solidFill>
              <a:latin typeface="Arial"/>
              <a:cs typeface="Arial"/>
            </a:endParaRPr>
          </a:p>
          <a:p>
            <a:pPr marL="285750" indent="-285750">
              <a:buFont typeface="Arial"/>
              <a:buChar char="•"/>
            </a:pPr>
            <a:r>
              <a:rPr lang="fr-FR" sz="3200">
                <a:solidFill>
                  <a:srgbClr val="1F3F75"/>
                </a:solidFill>
                <a:latin typeface="Arial"/>
                <a:cs typeface="Arial"/>
              </a:rPr>
              <a:t>Policy briefs, guidelines, toolkits, …</a:t>
            </a:r>
            <a:br>
              <a:rPr lang="fr-FR" sz="3200">
                <a:solidFill>
                  <a:srgbClr val="1F3F75"/>
                </a:solidFill>
                <a:latin typeface="Arial"/>
                <a:cs typeface="Arial"/>
              </a:rPr>
            </a:br>
            <a:endParaRPr lang="fr-FR" sz="3200">
              <a:solidFill>
                <a:srgbClr val="1F3F75"/>
              </a:solidFill>
              <a:latin typeface="Arial"/>
              <a:cs typeface="Arial"/>
            </a:endParaRPr>
          </a:p>
          <a:p>
            <a:pPr marL="285750" indent="-285750">
              <a:buFont typeface="Arial"/>
              <a:buChar char="•"/>
            </a:pPr>
            <a:r>
              <a:rPr lang="fr-FR" sz="3200">
                <a:solidFill>
                  <a:srgbClr val="1F3F75"/>
                </a:solidFill>
                <a:latin typeface="Arial"/>
                <a:cs typeface="Arial"/>
              </a:rPr>
              <a:t>Feedback </a:t>
            </a:r>
            <a:r>
              <a:rPr lang="fr-FR" sz="3200" err="1">
                <a:solidFill>
                  <a:srgbClr val="1F3F75"/>
                </a:solidFill>
                <a:latin typeface="Arial"/>
                <a:cs typeface="Arial"/>
              </a:rPr>
              <a:t>from</a:t>
            </a:r>
            <a:r>
              <a:rPr lang="fr-FR" sz="3200">
                <a:solidFill>
                  <a:srgbClr val="1F3F75"/>
                </a:solidFill>
                <a:latin typeface="Arial"/>
                <a:cs typeface="Arial"/>
              </a:rPr>
              <a:t> </a:t>
            </a:r>
            <a:r>
              <a:rPr lang="fr-FR" sz="3200" err="1">
                <a:solidFill>
                  <a:srgbClr val="1F3F75"/>
                </a:solidFill>
                <a:latin typeface="Arial"/>
                <a:cs typeface="Arial"/>
              </a:rPr>
              <a:t>previous</a:t>
            </a:r>
            <a:r>
              <a:rPr lang="fr-FR" sz="3200">
                <a:solidFill>
                  <a:srgbClr val="1F3F75"/>
                </a:solidFill>
                <a:latin typeface="Arial"/>
                <a:cs typeface="Arial"/>
              </a:rPr>
              <a:t> </a:t>
            </a:r>
            <a:r>
              <a:rPr lang="fr-FR" sz="3200" err="1">
                <a:solidFill>
                  <a:srgbClr val="1F3F75"/>
                </a:solidFill>
                <a:latin typeface="Arial"/>
                <a:cs typeface="Arial"/>
              </a:rPr>
              <a:t>Think</a:t>
            </a:r>
            <a:r>
              <a:rPr lang="fr-FR" sz="3200">
                <a:solidFill>
                  <a:srgbClr val="1F3F75"/>
                </a:solidFill>
                <a:latin typeface="Arial"/>
                <a:cs typeface="Arial"/>
              </a:rPr>
              <a:t> Tanks &amp; 1-1 meetings</a:t>
            </a:r>
          </a:p>
          <a:p>
            <a:pPr marL="285750" indent="-285750">
              <a:buFont typeface="Arial"/>
              <a:buChar char="•"/>
            </a:pPr>
            <a:endParaRPr lang="fr-FR" sz="3200">
              <a:solidFill>
                <a:srgbClr val="1F3F75"/>
              </a:solidFill>
              <a:latin typeface="Arial"/>
              <a:cs typeface="Arial"/>
            </a:endParaRPr>
          </a:p>
          <a:p>
            <a:pPr marL="285750" indent="-285750">
              <a:buFont typeface="Arial"/>
              <a:buChar char="•"/>
            </a:pPr>
            <a:r>
              <a:rPr lang="fr-FR" sz="3200">
                <a:solidFill>
                  <a:srgbClr val="1F3F75"/>
                </a:solidFill>
                <a:latin typeface="Arial"/>
                <a:cs typeface="Arial"/>
              </a:rPr>
              <a:t>Mapping of the </a:t>
            </a:r>
            <a:r>
              <a:rPr lang="fr-FR" sz="3200" err="1">
                <a:solidFill>
                  <a:srgbClr val="1F3F75"/>
                </a:solidFill>
                <a:latin typeface="Arial"/>
                <a:cs typeface="Arial"/>
              </a:rPr>
              <a:t>projects</a:t>
            </a:r>
            <a:r>
              <a:rPr lang="fr-FR" sz="3200">
                <a:solidFill>
                  <a:srgbClr val="1F3F75"/>
                </a:solidFill>
                <a:latin typeface="Arial"/>
                <a:cs typeface="Arial"/>
              </a:rPr>
              <a:t> main </a:t>
            </a:r>
            <a:r>
              <a:rPr lang="fr-FR" sz="3200" err="1">
                <a:solidFill>
                  <a:srgbClr val="1F3F75"/>
                </a:solidFill>
                <a:latin typeface="Arial"/>
                <a:cs typeface="Arial"/>
              </a:rPr>
              <a:t>tools</a:t>
            </a:r>
            <a:r>
              <a:rPr lang="fr-FR" sz="3200">
                <a:solidFill>
                  <a:srgbClr val="1F3F75"/>
                </a:solidFill>
                <a:latin typeface="Arial"/>
                <a:cs typeface="Arial"/>
              </a:rPr>
              <a:t> &amp; </a:t>
            </a:r>
            <a:r>
              <a:rPr lang="fr-FR" sz="3200" err="1">
                <a:solidFill>
                  <a:srgbClr val="1F3F75"/>
                </a:solidFill>
                <a:latin typeface="Arial"/>
                <a:cs typeface="Arial"/>
              </a:rPr>
              <a:t>outcomes</a:t>
            </a:r>
            <a:endParaRPr lang="fr-FR" sz="3200">
              <a:solidFill>
                <a:srgbClr val="1F3F75"/>
              </a:solidFill>
              <a:latin typeface="Arial"/>
              <a:cs typeface="Arial"/>
            </a:endParaRPr>
          </a:p>
        </p:txBody>
      </p:sp>
    </p:spTree>
    <p:extLst>
      <p:ext uri="{BB962C8B-B14F-4D97-AF65-F5344CB8AC3E}">
        <p14:creationId xmlns:p14="http://schemas.microsoft.com/office/powerpoint/2010/main" val="891645316"/>
      </p:ext>
    </p:extLst>
  </p:cSld>
  <p:clrMapOvr>
    <a:masterClrMapping/>
  </p:clrMapOvr>
  <p:transition spd="med"/>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9A626F-0E6E-A50A-7565-13AB3494C42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CDEFAC9-0B44-747E-298C-F559D87ED326}"/>
              </a:ext>
            </a:extLst>
          </p:cNvPr>
          <p:cNvSpPr>
            <a:spLocks noGrp="1"/>
          </p:cNvSpPr>
          <p:nvPr>
            <p:ph type="title"/>
          </p:nvPr>
        </p:nvSpPr>
        <p:spPr/>
        <p:txBody>
          <a:bodyPr lIns="45719" tIns="45720" rIns="45719" bIns="45720" anchor="ctr">
            <a:normAutofit/>
          </a:bodyPr>
          <a:lstStyle/>
          <a:p>
            <a:r>
              <a:rPr lang="fr-FR" err="1"/>
              <a:t>Methodology</a:t>
            </a:r>
            <a:endParaRPr lang="fr-FR"/>
          </a:p>
        </p:txBody>
      </p:sp>
      <p:pic>
        <p:nvPicPr>
          <p:cNvPr id="4" name="Image 3" descr="Une image contenant texte, capture d’écran, Police, nombre&#10;&#10;Le contenu généré par l’IA peut être incorrect.">
            <a:extLst>
              <a:ext uri="{FF2B5EF4-FFF2-40B4-BE49-F238E27FC236}">
                <a16:creationId xmlns:a16="http://schemas.microsoft.com/office/drawing/2014/main" id="{AAC3B253-F4CD-0B38-D395-ED0C02E3E9C9}"/>
              </a:ext>
            </a:extLst>
          </p:cNvPr>
          <p:cNvPicPr>
            <a:picLocks noChangeAspect="1"/>
          </p:cNvPicPr>
          <p:nvPr/>
        </p:nvPicPr>
        <p:blipFill>
          <a:blip r:embed="rId2"/>
          <a:srcRect t="10983" r="-86" b="106"/>
          <a:stretch>
            <a:fillRect/>
          </a:stretch>
        </p:blipFill>
        <p:spPr>
          <a:xfrm>
            <a:off x="4979442" y="598392"/>
            <a:ext cx="7117787" cy="5120792"/>
          </a:xfrm>
          <a:prstGeom prst="rect">
            <a:avLst/>
          </a:prstGeom>
        </p:spPr>
      </p:pic>
      <p:sp>
        <p:nvSpPr>
          <p:cNvPr id="6" name="ZoneTexte 5">
            <a:extLst>
              <a:ext uri="{FF2B5EF4-FFF2-40B4-BE49-F238E27FC236}">
                <a16:creationId xmlns:a16="http://schemas.microsoft.com/office/drawing/2014/main" id="{6395F68F-8624-6871-6907-B4C1F2C4A9FA}"/>
              </a:ext>
            </a:extLst>
          </p:cNvPr>
          <p:cNvSpPr txBox="1"/>
          <p:nvPr/>
        </p:nvSpPr>
        <p:spPr>
          <a:xfrm>
            <a:off x="847016" y="1740178"/>
            <a:ext cx="3939533" cy="295465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fromWordArt="0" anchor="t" anchorCtr="0" forceAA="0" compatLnSpc="1">
            <a:prstTxWarp prst="textNoShape">
              <a:avLst/>
            </a:prstTxWarp>
            <a:spAutoFit/>
          </a:bodyPr>
          <a:lstStyle/>
          <a:p>
            <a:r>
              <a:rPr lang="fr-FR" sz="2800" err="1">
                <a:solidFill>
                  <a:schemeClr val="accent1"/>
                </a:solidFill>
                <a:ea typeface="+mn-lt"/>
                <a:cs typeface="+mn-lt"/>
              </a:rPr>
              <a:t>Using</a:t>
            </a:r>
            <a:r>
              <a:rPr lang="fr-FR" sz="2800">
                <a:solidFill>
                  <a:schemeClr val="accent1"/>
                </a:solidFill>
                <a:ea typeface="+mn-lt"/>
                <a:cs typeface="+mn-lt"/>
              </a:rPr>
              <a:t> </a:t>
            </a:r>
            <a:r>
              <a:rPr lang="fr-FR" sz="2800" b="1">
                <a:solidFill>
                  <a:schemeClr val="accent1"/>
                </a:solidFill>
                <a:ea typeface="+mn-lt"/>
                <a:cs typeface="+mn-lt"/>
              </a:rPr>
              <a:t>Social Network </a:t>
            </a:r>
            <a:r>
              <a:rPr lang="fr-FR" sz="2800" b="1" err="1">
                <a:solidFill>
                  <a:schemeClr val="accent1"/>
                </a:solidFill>
                <a:ea typeface="+mn-lt"/>
                <a:cs typeface="+mn-lt"/>
              </a:rPr>
              <a:t>Analysis</a:t>
            </a:r>
            <a:r>
              <a:rPr lang="fr-FR" sz="2800">
                <a:solidFill>
                  <a:schemeClr val="accent1"/>
                </a:solidFill>
                <a:ea typeface="+mn-lt"/>
                <a:cs typeface="+mn-lt"/>
              </a:rPr>
              <a:t> (SNA) to </a:t>
            </a:r>
            <a:r>
              <a:rPr lang="fr-FR" sz="2800" err="1">
                <a:solidFill>
                  <a:schemeClr val="accent1"/>
                </a:solidFill>
                <a:ea typeface="+mn-lt"/>
                <a:cs typeface="+mn-lt"/>
              </a:rPr>
              <a:t>create</a:t>
            </a:r>
            <a:r>
              <a:rPr lang="fr-FR" sz="2800">
                <a:solidFill>
                  <a:schemeClr val="accent1"/>
                </a:solidFill>
                <a:ea typeface="+mn-lt"/>
                <a:cs typeface="+mn-lt"/>
              </a:rPr>
              <a:t> a </a:t>
            </a:r>
            <a:r>
              <a:rPr lang="fr-FR" sz="2800" err="1">
                <a:solidFill>
                  <a:schemeClr val="accent1"/>
                </a:solidFill>
                <a:ea typeface="+mn-lt"/>
                <a:cs typeface="+mn-lt"/>
              </a:rPr>
              <a:t>visual</a:t>
            </a:r>
            <a:r>
              <a:rPr lang="fr-FR" sz="2800">
                <a:solidFill>
                  <a:schemeClr val="accent1"/>
                </a:solidFill>
                <a:ea typeface="+mn-lt"/>
                <a:cs typeface="+mn-lt"/>
              </a:rPr>
              <a:t> graph </a:t>
            </a:r>
            <a:r>
              <a:rPr lang="fr-FR" sz="2800" err="1">
                <a:solidFill>
                  <a:schemeClr val="accent1"/>
                </a:solidFill>
                <a:ea typeface="+mn-lt"/>
                <a:cs typeface="+mn-lt"/>
              </a:rPr>
              <a:t>showcasing</a:t>
            </a:r>
            <a:r>
              <a:rPr lang="fr-FR" sz="2800">
                <a:solidFill>
                  <a:schemeClr val="accent1"/>
                </a:solidFill>
                <a:ea typeface="+mn-lt"/>
                <a:cs typeface="+mn-lt"/>
              </a:rPr>
              <a:t> the </a:t>
            </a:r>
            <a:r>
              <a:rPr lang="fr-FR" sz="2800" b="1">
                <a:solidFill>
                  <a:schemeClr val="accent1"/>
                </a:solidFill>
                <a:ea typeface="+mn-lt"/>
                <a:cs typeface="+mn-lt"/>
              </a:rPr>
              <a:t>connections </a:t>
            </a:r>
            <a:r>
              <a:rPr lang="fr-FR" sz="2800" err="1">
                <a:solidFill>
                  <a:schemeClr val="accent1"/>
                </a:solidFill>
                <a:ea typeface="+mn-lt"/>
                <a:cs typeface="+mn-lt"/>
              </a:rPr>
              <a:t>between</a:t>
            </a:r>
            <a:r>
              <a:rPr lang="fr-FR" sz="2800">
                <a:solidFill>
                  <a:schemeClr val="accent1"/>
                </a:solidFill>
                <a:ea typeface="+mn-lt"/>
                <a:cs typeface="+mn-lt"/>
              </a:rPr>
              <a:t> the </a:t>
            </a:r>
            <a:r>
              <a:rPr lang="fr-FR" sz="2800" err="1">
                <a:solidFill>
                  <a:schemeClr val="accent1"/>
                </a:solidFill>
                <a:ea typeface="+mn-lt"/>
                <a:cs typeface="+mn-lt"/>
              </a:rPr>
              <a:t>different</a:t>
            </a:r>
            <a:r>
              <a:rPr lang="fr-FR" sz="2800">
                <a:solidFill>
                  <a:schemeClr val="accent1"/>
                </a:solidFill>
                <a:ea typeface="+mn-lt"/>
                <a:cs typeface="+mn-lt"/>
              </a:rPr>
              <a:t> </a:t>
            </a:r>
            <a:r>
              <a:rPr lang="fr-FR" sz="2800" err="1">
                <a:solidFill>
                  <a:schemeClr val="accent1"/>
                </a:solidFill>
                <a:ea typeface="+mn-lt"/>
                <a:cs typeface="+mn-lt"/>
              </a:rPr>
              <a:t>tools</a:t>
            </a:r>
            <a:r>
              <a:rPr lang="fr-FR" sz="2800">
                <a:solidFill>
                  <a:schemeClr val="accent1"/>
                </a:solidFill>
                <a:ea typeface="+mn-lt"/>
                <a:cs typeface="+mn-lt"/>
              </a:rPr>
              <a:t> and </a:t>
            </a:r>
            <a:r>
              <a:rPr lang="fr-FR" sz="2800" err="1">
                <a:solidFill>
                  <a:schemeClr val="accent1"/>
                </a:solidFill>
                <a:ea typeface="+mn-lt"/>
                <a:cs typeface="+mn-lt"/>
              </a:rPr>
              <a:t>outcomes</a:t>
            </a:r>
            <a:r>
              <a:rPr lang="fr-FR" sz="2800">
                <a:solidFill>
                  <a:schemeClr val="accent1"/>
                </a:solidFill>
                <a:ea typeface="+mn-lt"/>
                <a:cs typeface="+mn-lt"/>
              </a:rPr>
              <a:t>.</a:t>
            </a:r>
          </a:p>
          <a:p>
            <a:endParaRPr lang="fr-FR"/>
          </a:p>
        </p:txBody>
      </p:sp>
    </p:spTree>
    <p:extLst>
      <p:ext uri="{BB962C8B-B14F-4D97-AF65-F5344CB8AC3E}">
        <p14:creationId xmlns:p14="http://schemas.microsoft.com/office/powerpoint/2010/main" val="1124493070"/>
      </p:ext>
    </p:extLst>
  </p:cSld>
  <p:clrMapOvr>
    <a:masterClrMapping/>
  </p:clrMapOvr>
  <p:transition spd="med"/>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050B00-96A8-8E46-44A8-7CA6ED1D9689}"/>
            </a:ext>
          </a:extLst>
        </p:cNvPr>
        <p:cNvGrpSpPr/>
        <p:nvPr/>
      </p:nvGrpSpPr>
      <p:grpSpPr>
        <a:xfrm>
          <a:off x="0" y="0"/>
          <a:ext cx="0" cy="0"/>
          <a:chOff x="0" y="0"/>
          <a:chExt cx="0" cy="0"/>
        </a:xfrm>
      </p:grpSpPr>
      <p:pic>
        <p:nvPicPr>
          <p:cNvPr id="3" name="Image 2" descr="Une image contenant texte, carte, capture d’écran&#10;&#10;Le contenu généré par l’IA peut être incorrect.">
            <a:extLst>
              <a:ext uri="{FF2B5EF4-FFF2-40B4-BE49-F238E27FC236}">
                <a16:creationId xmlns:a16="http://schemas.microsoft.com/office/drawing/2014/main" id="{6EBE5E5E-2761-2203-5603-9FBD691FE4AA}"/>
              </a:ext>
            </a:extLst>
          </p:cNvPr>
          <p:cNvPicPr>
            <a:picLocks noChangeAspect="1"/>
          </p:cNvPicPr>
          <p:nvPr/>
        </p:nvPicPr>
        <p:blipFill>
          <a:blip r:embed="rId2"/>
          <a:stretch>
            <a:fillRect/>
          </a:stretch>
        </p:blipFill>
        <p:spPr>
          <a:xfrm>
            <a:off x="3149" y="285023"/>
            <a:ext cx="11679641" cy="6572977"/>
          </a:xfrm>
          <a:prstGeom prst="rect">
            <a:avLst/>
          </a:prstGeom>
        </p:spPr>
      </p:pic>
    </p:spTree>
    <p:extLst>
      <p:ext uri="{BB962C8B-B14F-4D97-AF65-F5344CB8AC3E}">
        <p14:creationId xmlns:p14="http://schemas.microsoft.com/office/powerpoint/2010/main" val="939316733"/>
      </p:ext>
    </p:extLst>
  </p:cSld>
  <p:clrMapOvr>
    <a:masterClrMapping/>
  </p:clrMapOvr>
  <p:transition spd="med"/>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75FAB2-D9A0-3324-67C5-7B44A1913D91}"/>
            </a:ext>
          </a:extLst>
        </p:cNvPr>
        <p:cNvGrpSpPr/>
        <p:nvPr/>
      </p:nvGrpSpPr>
      <p:grpSpPr>
        <a:xfrm>
          <a:off x="0" y="0"/>
          <a:ext cx="0" cy="0"/>
          <a:chOff x="0" y="0"/>
          <a:chExt cx="0" cy="0"/>
        </a:xfrm>
      </p:grpSpPr>
      <p:cxnSp>
        <p:nvCxnSpPr>
          <p:cNvPr id="3" name="Straight Arrow Connector 2">
            <a:extLst>
              <a:ext uri="{FF2B5EF4-FFF2-40B4-BE49-F238E27FC236}">
                <a16:creationId xmlns:a16="http://schemas.microsoft.com/office/drawing/2014/main" id="{1B442FF8-B797-F4E2-CCE6-B2DABF4F6038}"/>
              </a:ext>
            </a:extLst>
          </p:cNvPr>
          <p:cNvCxnSpPr/>
          <p:nvPr/>
        </p:nvCxnSpPr>
        <p:spPr>
          <a:xfrm>
            <a:off x="2601798" y="3081820"/>
            <a:ext cx="0" cy="47879"/>
          </a:xfrm>
          <a:prstGeom prst="straightConnector1">
            <a:avLst/>
          </a:prstGeom>
          <a:noFill/>
          <a:ln w="12700" cap="flat">
            <a:solidFill>
              <a:schemeClr val="accent1"/>
            </a:solidFill>
            <a:prstDash val="solid"/>
            <a:miter lim="800000"/>
            <a:tailEnd type="triangle"/>
          </a:ln>
          <a:effectLst/>
          <a:sp3d/>
        </p:spPr>
        <p:style>
          <a:lnRef idx="0">
            <a:scrgbClr r="0" g="0" b="0"/>
          </a:lnRef>
          <a:fillRef idx="0">
            <a:scrgbClr r="0" g="0" b="0"/>
          </a:fillRef>
          <a:effectRef idx="0">
            <a:scrgbClr r="0" g="0" b="0"/>
          </a:effectRef>
          <a:fontRef idx="none"/>
        </p:style>
      </p:cxnSp>
      <p:sp>
        <p:nvSpPr>
          <p:cNvPr id="12" name="Text Placeholder 4">
            <a:extLst>
              <a:ext uri="{FF2B5EF4-FFF2-40B4-BE49-F238E27FC236}">
                <a16:creationId xmlns:a16="http://schemas.microsoft.com/office/drawing/2014/main" id="{DBCF65B1-4F71-7E7D-8204-A510399A6817}"/>
              </a:ext>
            </a:extLst>
          </p:cNvPr>
          <p:cNvSpPr>
            <a:spLocks noGrp="1"/>
          </p:cNvSpPr>
          <p:nvPr>
            <p:ph type="body" sz="quarter" idx="4294967295"/>
          </p:nvPr>
        </p:nvSpPr>
        <p:spPr>
          <a:xfrm>
            <a:off x="838200" y="4447590"/>
            <a:ext cx="6951562" cy="935038"/>
          </a:xfrm>
          <a:prstGeom prst="rect">
            <a:avLst/>
          </a:prstGeom>
        </p:spPr>
        <p:txBody>
          <a:bodyPr lIns="45719" tIns="45720" rIns="45719" bIns="45720" anchor="t"/>
          <a:lstStyle/>
          <a:p>
            <a:pPr marL="0" indent="0">
              <a:lnSpc>
                <a:spcPct val="100000"/>
              </a:lnSpc>
              <a:buNone/>
            </a:pPr>
            <a:endParaRPr lang="fr-FR" sz="1800" i="1">
              <a:solidFill>
                <a:schemeClr val="bg1"/>
              </a:solidFill>
              <a:latin typeface="Arial"/>
              <a:cs typeface="Arial"/>
            </a:endParaRPr>
          </a:p>
          <a:p>
            <a:pPr>
              <a:lnSpc>
                <a:spcPct val="100000"/>
              </a:lnSpc>
            </a:pPr>
            <a:r>
              <a:rPr lang="fr-FR" sz="1800" i="1">
                <a:solidFill>
                  <a:schemeClr val="bg1"/>
                </a:solidFill>
                <a:latin typeface="Arial"/>
                <a:cs typeface="Arial"/>
              </a:rPr>
              <a:t> </a:t>
            </a:r>
            <a:r>
              <a:rPr lang="fr-FR" sz="1800" i="1" err="1">
                <a:solidFill>
                  <a:schemeClr val="bg1"/>
                </a:solidFill>
                <a:latin typeface="Arial"/>
                <a:cs typeface="Arial"/>
              </a:rPr>
              <a:t>Celine</a:t>
            </a:r>
            <a:r>
              <a:rPr lang="fr-FR" sz="1800" i="1">
                <a:solidFill>
                  <a:schemeClr val="bg1"/>
                </a:solidFill>
                <a:latin typeface="Arial"/>
                <a:cs typeface="Arial"/>
              </a:rPr>
              <a:t> Frank, DG MARE - </a:t>
            </a:r>
            <a:r>
              <a:rPr lang="fr-FR" sz="1800" i="1" err="1">
                <a:solidFill>
                  <a:schemeClr val="bg1"/>
                </a:solidFill>
                <a:latin typeface="Arial"/>
                <a:cs typeface="Arial"/>
              </a:rPr>
              <a:t>European</a:t>
            </a:r>
            <a:r>
              <a:rPr lang="fr-FR" sz="1800" i="1">
                <a:solidFill>
                  <a:schemeClr val="bg1"/>
                </a:solidFill>
                <a:latin typeface="Arial"/>
                <a:cs typeface="Arial"/>
              </a:rPr>
              <a:t> Commission</a:t>
            </a:r>
          </a:p>
          <a:p>
            <a:pPr marL="0" indent="0">
              <a:lnSpc>
                <a:spcPct val="100000"/>
              </a:lnSpc>
              <a:buNone/>
            </a:pPr>
            <a:r>
              <a:rPr lang="fr-FR" sz="1800" i="1">
                <a:solidFill>
                  <a:schemeClr val="bg1"/>
                </a:solidFill>
                <a:latin typeface="Arial"/>
                <a:cs typeface="Arial"/>
              </a:rPr>
              <a:t>Webinar: How Can Maritime Spatial Planning Help </a:t>
            </a:r>
            <a:r>
              <a:rPr lang="fr-FR" sz="1800" i="1" err="1">
                <a:solidFill>
                  <a:schemeClr val="bg1"/>
                </a:solidFill>
                <a:latin typeface="Arial"/>
                <a:cs typeface="Arial"/>
              </a:rPr>
              <a:t>Achieve</a:t>
            </a:r>
            <a:r>
              <a:rPr lang="fr-FR" sz="1800" i="1">
                <a:solidFill>
                  <a:schemeClr val="bg1"/>
                </a:solidFill>
                <a:latin typeface="Arial"/>
                <a:cs typeface="Arial"/>
              </a:rPr>
              <a:t> </a:t>
            </a:r>
            <a:r>
              <a:rPr lang="fr-FR" sz="1800" i="1" err="1">
                <a:solidFill>
                  <a:schemeClr val="bg1"/>
                </a:solidFill>
                <a:latin typeface="Arial"/>
                <a:cs typeface="Arial"/>
              </a:rPr>
              <a:t>Europe’s</a:t>
            </a:r>
            <a:r>
              <a:rPr lang="fr-FR" sz="1800" i="1">
                <a:solidFill>
                  <a:schemeClr val="bg1"/>
                </a:solidFill>
                <a:latin typeface="Arial"/>
                <a:cs typeface="Arial"/>
              </a:rPr>
              <a:t> 30×30 </a:t>
            </a:r>
            <a:r>
              <a:rPr lang="fr-FR" sz="1800" i="1" err="1">
                <a:solidFill>
                  <a:schemeClr val="bg1"/>
                </a:solidFill>
                <a:latin typeface="Arial"/>
                <a:cs typeface="Arial"/>
              </a:rPr>
              <a:t>Targets</a:t>
            </a:r>
            <a:r>
              <a:rPr lang="fr-FR" sz="1800" i="1">
                <a:solidFill>
                  <a:schemeClr val="bg1"/>
                </a:solidFill>
                <a:latin typeface="Arial"/>
                <a:cs typeface="Arial"/>
              </a:rPr>
              <a:t>?</a:t>
            </a:r>
          </a:p>
          <a:p>
            <a:pPr marL="0" indent="0">
              <a:lnSpc>
                <a:spcPct val="100000"/>
              </a:lnSpc>
              <a:buNone/>
            </a:pPr>
            <a:r>
              <a:rPr lang="fr-FR" sz="1800" i="1">
                <a:solidFill>
                  <a:schemeClr val="bg1"/>
                </a:solidFill>
                <a:latin typeface="Arial"/>
                <a:cs typeface="Arial"/>
              </a:rPr>
              <a:t>6 June 2025, online</a:t>
            </a:r>
            <a:endParaRPr lang="fr-FR" sz="1800" i="1">
              <a:solidFill>
                <a:schemeClr val="bg1"/>
              </a:solidFill>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1BB0097B-54C0-2623-D54A-780580F38E02}"/>
              </a:ext>
            </a:extLst>
          </p:cNvPr>
          <p:cNvSpPr txBox="1"/>
          <p:nvPr/>
        </p:nvSpPr>
        <p:spPr>
          <a:xfrm>
            <a:off x="8437890" y="5263847"/>
            <a:ext cx="3648174" cy="369332"/>
          </a:xfrm>
          <a:prstGeom prst="rect">
            <a:avLst/>
          </a:prstGeom>
          <a:noFill/>
        </p:spPr>
        <p:txBody>
          <a:bodyPr wrap="square" lIns="91440" tIns="45720" rIns="91440" bIns="45720" rtlCol="0" anchor="t">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lang="sr-Latn-ME" sz="1800" b="1" i="0" u="none" strike="noStrike" kern="1200" cap="none" spc="0" normalizeH="0" baseline="0" noProof="0">
                <a:ln>
                  <a:noFill/>
                </a:ln>
                <a:solidFill>
                  <a:srgbClr val="FFFFFF"/>
                </a:solidFill>
                <a:effectLst/>
                <a:uLnTx/>
                <a:uFillTx/>
                <a:latin typeface="Arial"/>
                <a:cs typeface="Calibri"/>
                <a:sym typeface="Calibri"/>
              </a:rPr>
              <a:t>www.msp4bio.eu</a:t>
            </a:r>
          </a:p>
        </p:txBody>
      </p:sp>
      <p:sp>
        <p:nvSpPr>
          <p:cNvPr id="2" name="TextBox 1">
            <a:extLst>
              <a:ext uri="{FF2B5EF4-FFF2-40B4-BE49-F238E27FC236}">
                <a16:creationId xmlns:a16="http://schemas.microsoft.com/office/drawing/2014/main" id="{DC2888B0-57C2-D880-4C69-B631A02FD8DA}"/>
              </a:ext>
            </a:extLst>
          </p:cNvPr>
          <p:cNvSpPr txBox="1"/>
          <p:nvPr/>
        </p:nvSpPr>
        <p:spPr>
          <a:xfrm>
            <a:off x="8477855" y="5752262"/>
            <a:ext cx="2743200"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fromWordArt="0" anchor="t" anchorCtr="0" forceAA="0" compatLnSpc="1">
            <a:prstTxWarp prst="textNoShape">
              <a:avLst/>
            </a:prstTxWarp>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lang="sr-Latn-ME" sz="1800" b="1" i="0" u="none" strike="noStrike" kern="1200" cap="none" spc="0" normalizeH="0" baseline="0" noProof="0">
                <a:ln>
                  <a:noFill/>
                </a:ln>
                <a:solidFill>
                  <a:srgbClr val="FFFFFF"/>
                </a:solidFill>
                <a:effectLst/>
                <a:uLnTx/>
                <a:uFillTx/>
                <a:latin typeface="Arial"/>
                <a:cs typeface="Calibri"/>
              </a:rPr>
              <a:t>@MSP4BIO_project</a:t>
            </a:r>
            <a:endParaRPr kumimoji="0" lang="en-US" sz="1800" b="0" i="0" u="none" strike="noStrike" kern="1200" cap="none" spc="0" normalizeH="0" baseline="0" noProof="0">
              <a:ln>
                <a:noFill/>
              </a:ln>
              <a:solidFill>
                <a:srgbClr val="000000"/>
              </a:solidFill>
              <a:effectLst/>
              <a:uLnTx/>
              <a:uFillTx/>
              <a:latin typeface="Calibri"/>
              <a:cs typeface="Calibri"/>
            </a:endParaRPr>
          </a:p>
        </p:txBody>
      </p:sp>
      <p:pic>
        <p:nvPicPr>
          <p:cNvPr id="4" name="Picture 4" descr="Logo&#10;&#10;Description automatically generated">
            <a:extLst>
              <a:ext uri="{FF2B5EF4-FFF2-40B4-BE49-F238E27FC236}">
                <a16:creationId xmlns:a16="http://schemas.microsoft.com/office/drawing/2014/main" id="{A5260F95-206F-C374-5D66-77E0ABD757BF}"/>
              </a:ext>
            </a:extLst>
          </p:cNvPr>
          <p:cNvPicPr>
            <a:picLocks noChangeAspect="1"/>
          </p:cNvPicPr>
          <p:nvPr/>
        </p:nvPicPr>
        <p:blipFill>
          <a:blip r:embed="rId2"/>
          <a:stretch>
            <a:fillRect/>
          </a:stretch>
        </p:blipFill>
        <p:spPr>
          <a:xfrm>
            <a:off x="7961423" y="5264888"/>
            <a:ext cx="421759" cy="415852"/>
          </a:xfrm>
          <a:prstGeom prst="rect">
            <a:avLst/>
          </a:prstGeom>
        </p:spPr>
      </p:pic>
      <p:pic>
        <p:nvPicPr>
          <p:cNvPr id="5" name="Picture 5" descr="A picture containing silhouette, vector graphics&#10;&#10;Description automatically generated">
            <a:extLst>
              <a:ext uri="{FF2B5EF4-FFF2-40B4-BE49-F238E27FC236}">
                <a16:creationId xmlns:a16="http://schemas.microsoft.com/office/drawing/2014/main" id="{9433528C-7141-485E-5BAD-36C5BFE10E57}"/>
              </a:ext>
            </a:extLst>
          </p:cNvPr>
          <p:cNvPicPr>
            <a:picLocks noChangeAspect="1"/>
          </p:cNvPicPr>
          <p:nvPr/>
        </p:nvPicPr>
        <p:blipFill>
          <a:blip r:embed="rId3"/>
          <a:stretch>
            <a:fillRect/>
          </a:stretch>
        </p:blipFill>
        <p:spPr>
          <a:xfrm>
            <a:off x="7955516" y="5742425"/>
            <a:ext cx="427666" cy="421759"/>
          </a:xfrm>
          <a:prstGeom prst="rect">
            <a:avLst/>
          </a:prstGeom>
        </p:spPr>
      </p:pic>
      <p:pic>
        <p:nvPicPr>
          <p:cNvPr id="6" name="Picture 6" descr="Logo&#10;&#10;Description automatically generated">
            <a:extLst>
              <a:ext uri="{FF2B5EF4-FFF2-40B4-BE49-F238E27FC236}">
                <a16:creationId xmlns:a16="http://schemas.microsoft.com/office/drawing/2014/main" id="{D5EC9D46-D9C2-DF76-9BBD-3CEB7E5E053F}"/>
              </a:ext>
            </a:extLst>
          </p:cNvPr>
          <p:cNvPicPr>
            <a:picLocks noChangeAspect="1"/>
          </p:cNvPicPr>
          <p:nvPr/>
        </p:nvPicPr>
        <p:blipFill>
          <a:blip r:embed="rId4"/>
          <a:stretch>
            <a:fillRect/>
          </a:stretch>
        </p:blipFill>
        <p:spPr>
          <a:xfrm>
            <a:off x="7955517" y="6240197"/>
            <a:ext cx="433572" cy="432256"/>
          </a:xfrm>
          <a:prstGeom prst="rect">
            <a:avLst/>
          </a:prstGeom>
        </p:spPr>
      </p:pic>
      <p:sp>
        <p:nvSpPr>
          <p:cNvPr id="7" name="TextBox 6">
            <a:extLst>
              <a:ext uri="{FF2B5EF4-FFF2-40B4-BE49-F238E27FC236}">
                <a16:creationId xmlns:a16="http://schemas.microsoft.com/office/drawing/2014/main" id="{F989CD67-856D-86C4-5B11-58C90E5909EC}"/>
              </a:ext>
            </a:extLst>
          </p:cNvPr>
          <p:cNvSpPr txBox="1"/>
          <p:nvPr/>
        </p:nvSpPr>
        <p:spPr>
          <a:xfrm>
            <a:off x="8473331" y="6238498"/>
            <a:ext cx="3648174" cy="369332"/>
          </a:xfrm>
          <a:prstGeom prst="rect">
            <a:avLst/>
          </a:prstGeom>
          <a:noFill/>
        </p:spPr>
        <p:txBody>
          <a:bodyPr wrap="square" lIns="91440" tIns="45720" rIns="91440" bIns="45720" rtlCol="0" anchor="t">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lang="sr-Latn-ME" sz="1800" b="1" i="0" u="none" strike="noStrike" kern="1200" cap="none" spc="0" normalizeH="0" baseline="0" noProof="0">
                <a:ln>
                  <a:noFill/>
                </a:ln>
                <a:solidFill>
                  <a:srgbClr val="FFFFFF"/>
                </a:solidFill>
                <a:effectLst/>
                <a:uLnTx/>
                <a:uFillTx/>
                <a:latin typeface="Arial"/>
                <a:cs typeface="Calibri"/>
              </a:rPr>
              <a:t>MSP4BIO</a:t>
            </a:r>
          </a:p>
        </p:txBody>
      </p:sp>
      <p:sp>
        <p:nvSpPr>
          <p:cNvPr id="10" name="Title 3">
            <a:extLst>
              <a:ext uri="{FF2B5EF4-FFF2-40B4-BE49-F238E27FC236}">
                <a16:creationId xmlns:a16="http://schemas.microsoft.com/office/drawing/2014/main" id="{CA8B076A-8490-03C2-4FAC-98B89E7C0152}"/>
              </a:ext>
            </a:extLst>
          </p:cNvPr>
          <p:cNvSpPr>
            <a:spLocks noGrp="1"/>
          </p:cNvSpPr>
          <p:nvPr>
            <p:ph type="title"/>
          </p:nvPr>
        </p:nvSpPr>
        <p:spPr>
          <a:xfrm>
            <a:off x="838200" y="3313012"/>
            <a:ext cx="8213459" cy="1325563"/>
          </a:xfrm>
        </p:spPr>
        <p:txBody>
          <a:bodyPr lIns="45719" tIns="45720" rIns="45719" bIns="45720" anchor="ctr">
            <a:noAutofit/>
          </a:bodyPr>
          <a:lstStyle/>
          <a:p>
            <a:pPr>
              <a:lnSpc>
                <a:spcPct val="100000"/>
              </a:lnSpc>
            </a:pPr>
            <a:r>
              <a:rPr lang="sr-Latn-ME" sz="4800"/>
              <a:t>MSP4BIO</a:t>
            </a:r>
            <a:br>
              <a:rPr lang="sr-Latn-ME" sz="3200"/>
            </a:br>
            <a:r>
              <a:rPr kumimoji="0" lang="en-US" sz="3000" b="0" i="0" u="none" strike="noStrike" kern="0" cap="none" spc="0" normalizeH="0" baseline="0" noProof="0">
                <a:ln>
                  <a:noFill/>
                </a:ln>
                <a:solidFill>
                  <a:srgbClr val="FFFFFF"/>
                </a:solidFill>
                <a:effectLst/>
                <a:uLnTx/>
                <a:uFillTx/>
                <a:latin typeface="Arial"/>
                <a:cs typeface="Arial"/>
                <a:sym typeface="Arial"/>
              </a:rPr>
              <a:t>Next steps for the MSP Directive and marine protection</a:t>
            </a:r>
            <a:br>
              <a:rPr kumimoji="0" lang="en-US" sz="3000" b="0" i="0" u="none" strike="noStrike" kern="0" cap="none" spc="0" normalizeH="0" baseline="0" noProof="0">
                <a:ln>
                  <a:noFill/>
                </a:ln>
                <a:solidFill>
                  <a:srgbClr val="FFFFFF"/>
                </a:solidFill>
                <a:effectLst/>
                <a:uLnTx/>
                <a:uFillTx/>
                <a:latin typeface="Arial"/>
                <a:cs typeface="Arial"/>
                <a:sym typeface="Arial"/>
              </a:rPr>
            </a:br>
            <a:br>
              <a:rPr kumimoji="0" lang="en-US" sz="800" b="0" i="0" u="none" strike="noStrike" kern="0" cap="none" spc="0" normalizeH="0" baseline="0" noProof="0">
                <a:ln>
                  <a:noFill/>
                </a:ln>
                <a:solidFill>
                  <a:srgbClr val="FFFFFF"/>
                </a:solidFill>
                <a:effectLst/>
                <a:uLnTx/>
                <a:uFillTx/>
                <a:latin typeface="Arial"/>
                <a:cs typeface="Arial"/>
                <a:sym typeface="Arial"/>
              </a:rPr>
            </a:br>
            <a:r>
              <a:rPr kumimoji="0" lang="en-US" sz="2000" b="0" i="1" u="none" strike="noStrike" kern="0" cap="none" spc="0" normalizeH="0" baseline="0" noProof="0">
                <a:ln>
                  <a:noFill/>
                </a:ln>
                <a:solidFill>
                  <a:srgbClr val="FFFFFF"/>
                </a:solidFill>
                <a:effectLst/>
                <a:uLnTx/>
                <a:uFillTx/>
                <a:latin typeface="Arial"/>
                <a:ea typeface="+mn-ea"/>
                <a:cs typeface="Arial"/>
                <a:sym typeface="Calibri"/>
              </a:rPr>
              <a:t>Presenting the perspectives for meeting EU spatial goals</a:t>
            </a:r>
            <a:br>
              <a:rPr kumimoji="0" lang="en-US" sz="3000" b="0" i="0" u="none" strike="noStrike" kern="0" cap="none" spc="0" normalizeH="0" baseline="0" noProof="0">
                <a:ln>
                  <a:noFill/>
                </a:ln>
                <a:solidFill>
                  <a:srgbClr val="FFFFFF"/>
                </a:solidFill>
                <a:effectLst/>
                <a:uLnTx/>
                <a:uFillTx/>
                <a:latin typeface="Arial"/>
                <a:cs typeface="Arial"/>
                <a:sym typeface="Arial"/>
              </a:rPr>
            </a:br>
            <a:br>
              <a:rPr lang="en-US" sz="800"/>
            </a:br>
            <a:br>
              <a:rPr lang="en-US" sz="3000"/>
            </a:br>
            <a:endParaRPr lang="en-US" sz="3000"/>
          </a:p>
        </p:txBody>
      </p:sp>
    </p:spTree>
    <p:extLst>
      <p:ext uri="{BB962C8B-B14F-4D97-AF65-F5344CB8AC3E}">
        <p14:creationId xmlns:p14="http://schemas.microsoft.com/office/powerpoint/2010/main" val="172759706"/>
      </p:ext>
    </p:extLst>
  </p:cSld>
  <p:clrMapOvr>
    <a:masterClrMapping/>
  </p:clrMapOvr>
  <p:transition spd="med"/>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DE94BE0-CF42-63BC-488E-D146D502804A}"/>
              </a:ext>
            </a:extLst>
          </p:cNvPr>
          <p:cNvSpPr>
            <a:spLocks noGrp="1"/>
          </p:cNvSpPr>
          <p:nvPr>
            <p:ph sz="half" idx="1"/>
          </p:nvPr>
        </p:nvSpPr>
        <p:spPr/>
        <p:txBody>
          <a:bodyPr/>
          <a:lstStyle/>
          <a:p>
            <a:endParaRPr lang="en-IE"/>
          </a:p>
        </p:txBody>
      </p:sp>
      <p:sp>
        <p:nvSpPr>
          <p:cNvPr id="3" name="Content Placeholder 2">
            <a:extLst>
              <a:ext uri="{FF2B5EF4-FFF2-40B4-BE49-F238E27FC236}">
                <a16:creationId xmlns:a16="http://schemas.microsoft.com/office/drawing/2014/main" id="{5140F6F2-3D17-A61C-F619-8B715654B9AF}"/>
              </a:ext>
            </a:extLst>
          </p:cNvPr>
          <p:cNvSpPr>
            <a:spLocks noGrp="1"/>
          </p:cNvSpPr>
          <p:nvPr>
            <p:ph sz="half" idx="2"/>
          </p:nvPr>
        </p:nvSpPr>
        <p:spPr/>
        <p:txBody>
          <a:bodyPr/>
          <a:lstStyle/>
          <a:p>
            <a:endParaRPr lang="en-IE"/>
          </a:p>
        </p:txBody>
      </p:sp>
      <p:sp>
        <p:nvSpPr>
          <p:cNvPr id="4" name="Title 3">
            <a:extLst>
              <a:ext uri="{FF2B5EF4-FFF2-40B4-BE49-F238E27FC236}">
                <a16:creationId xmlns:a16="http://schemas.microsoft.com/office/drawing/2014/main" id="{72649FD0-4C37-B8C1-014D-58C7CBCAC82F}"/>
              </a:ext>
            </a:extLst>
          </p:cNvPr>
          <p:cNvSpPr>
            <a:spLocks noGrp="1"/>
          </p:cNvSpPr>
          <p:nvPr>
            <p:ph type="title"/>
          </p:nvPr>
        </p:nvSpPr>
        <p:spPr/>
        <p:txBody>
          <a:bodyPr/>
          <a:lstStyle/>
          <a:p>
            <a:endParaRPr lang="en-IE"/>
          </a:p>
        </p:txBody>
      </p:sp>
      <p:pic>
        <p:nvPicPr>
          <p:cNvPr id="5" name="Picture 2">
            <a:extLst>
              <a:ext uri="{FF2B5EF4-FFF2-40B4-BE49-F238E27FC236}">
                <a16:creationId xmlns:a16="http://schemas.microsoft.com/office/drawing/2014/main" id="{B4C84C74-38B6-2115-44C2-B1799720D96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948"/>
            <a:ext cx="12192000" cy="686094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6" name="Picture 4">
            <a:extLst>
              <a:ext uri="{FF2B5EF4-FFF2-40B4-BE49-F238E27FC236}">
                <a16:creationId xmlns:a16="http://schemas.microsoft.com/office/drawing/2014/main" id="{E2814DDF-74CC-E1D0-F9FC-5E6F1A661B30}"/>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510590" y="5211366"/>
            <a:ext cx="1022747" cy="708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mage 12">
            <a:extLst>
              <a:ext uri="{FF2B5EF4-FFF2-40B4-BE49-F238E27FC236}">
                <a16:creationId xmlns:a16="http://schemas.microsoft.com/office/drawing/2014/main" id="{67A83A4B-ECD0-E594-B6E9-4735D3D33AD6}"/>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606192" y="3732144"/>
            <a:ext cx="577454" cy="269081"/>
          </a:xfrm>
          <a:prstGeom prst="rect">
            <a:avLst/>
          </a:prstGeom>
          <a:noFill/>
          <a:ln w="57150">
            <a:solidFill>
              <a:schemeClr val="tx1"/>
            </a:solidFill>
            <a:miter lim="800000"/>
            <a:headEnd/>
            <a:tailEnd/>
          </a:ln>
          <a:effectLst>
            <a:innerShdw blurRad="63500" dist="50800" dir="2700000">
              <a:srgbClr val="38D4D6">
                <a:alpha val="50000"/>
              </a:srgbClr>
            </a:innerShdw>
          </a:effectLst>
          <a:extLst>
            <a:ext uri="{909E8E84-426E-40DD-AFC4-6F175D3DCCD1}">
              <a14:hiddenFill xmlns:a14="http://schemas.microsoft.com/office/drawing/2010/main">
                <a:solidFill>
                  <a:srgbClr val="FFFFFF"/>
                </a:solidFill>
              </a14:hiddenFill>
            </a:ext>
          </a:extLst>
        </p:spPr>
      </p:pic>
      <p:pic>
        <p:nvPicPr>
          <p:cNvPr id="8" name="Image 16">
            <a:extLst>
              <a:ext uri="{FF2B5EF4-FFF2-40B4-BE49-F238E27FC236}">
                <a16:creationId xmlns:a16="http://schemas.microsoft.com/office/drawing/2014/main" id="{DD2A19D2-E298-BA58-4E20-D8636319B35F}"/>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588587" y="2579606"/>
            <a:ext cx="931737" cy="385962"/>
          </a:xfrm>
          <a:prstGeom prst="rect">
            <a:avLst/>
          </a:prstGeom>
          <a:noFill/>
          <a:ln w="50800">
            <a:solidFill>
              <a:srgbClr val="7030A0"/>
            </a:solidFill>
            <a:miter lim="800000"/>
            <a:headEnd/>
            <a:tailEnd/>
          </a:ln>
          <a:effectLst>
            <a:innerShdw blurRad="63500" dist="50800" dir="2700000">
              <a:srgbClr val="7030A0">
                <a:alpha val="50000"/>
              </a:srgbClr>
            </a:innerShdw>
          </a:effectLst>
          <a:extLst>
            <a:ext uri="{909E8E84-426E-40DD-AFC4-6F175D3DCCD1}">
              <a14:hiddenFill xmlns:a14="http://schemas.microsoft.com/office/drawing/2010/main">
                <a:solidFill>
                  <a:srgbClr val="FFFFFF"/>
                </a:solidFill>
              </a14:hiddenFill>
            </a:ext>
          </a:extLst>
        </p:spPr>
      </p:pic>
      <p:sp>
        <p:nvSpPr>
          <p:cNvPr id="9" name="Title 1">
            <a:extLst>
              <a:ext uri="{FF2B5EF4-FFF2-40B4-BE49-F238E27FC236}">
                <a16:creationId xmlns:a16="http://schemas.microsoft.com/office/drawing/2014/main" id="{156CE71F-DB89-A726-7375-E72A4FE64932}"/>
              </a:ext>
            </a:extLst>
          </p:cNvPr>
          <p:cNvSpPr txBox="1">
            <a:spLocks/>
          </p:cNvSpPr>
          <p:nvPr/>
        </p:nvSpPr>
        <p:spPr bwMode="auto">
          <a:xfrm>
            <a:off x="2609766" y="928531"/>
            <a:ext cx="1773283" cy="244322"/>
          </a:xfrm>
          <a:prstGeom prst="rect">
            <a:avLst/>
          </a:prstGeom>
          <a:solidFill>
            <a:schemeClr val="bg2">
              <a:lumMod val="60000"/>
              <a:lumOff val="40000"/>
            </a:schemeClr>
          </a:solidFill>
          <a:ln w="57150">
            <a:solidFill>
              <a:srgbClr val="FFD624"/>
            </a:solidFill>
            <a:miter lim="800000"/>
            <a:headEnd/>
            <a:tailEnd/>
          </a:ln>
        </p:spPr>
        <p:txBody>
          <a:bodyPr anchor="ctr"/>
          <a:lstStyle>
            <a:lvl1pPr marL="358775" indent="-358775" algn="l" rtl="0" eaLnBrk="0" fontAlgn="base" hangingPunct="0">
              <a:spcBef>
                <a:spcPct val="0"/>
              </a:spcBef>
              <a:spcAft>
                <a:spcPct val="0"/>
              </a:spcAft>
              <a:defRPr sz="3000" b="1">
                <a:solidFill>
                  <a:srgbClr val="0F5494"/>
                </a:solidFill>
                <a:latin typeface="+mj-lt"/>
                <a:ea typeface="+mj-ea"/>
                <a:cs typeface="+mj-cs"/>
              </a:defRPr>
            </a:lvl1pPr>
            <a:lvl2pPr marL="358775" indent="-358775" algn="l" rtl="0" eaLnBrk="0" fontAlgn="base" hangingPunct="0">
              <a:spcBef>
                <a:spcPct val="0"/>
              </a:spcBef>
              <a:spcAft>
                <a:spcPct val="0"/>
              </a:spcAft>
              <a:defRPr sz="3000" b="1">
                <a:solidFill>
                  <a:srgbClr val="0F5494"/>
                </a:solidFill>
                <a:latin typeface="Verdana" pitchFamily="34" charset="0"/>
              </a:defRPr>
            </a:lvl2pPr>
            <a:lvl3pPr marL="358775" indent="-358775" algn="l" rtl="0" eaLnBrk="0" fontAlgn="base" hangingPunct="0">
              <a:spcBef>
                <a:spcPct val="0"/>
              </a:spcBef>
              <a:spcAft>
                <a:spcPct val="0"/>
              </a:spcAft>
              <a:defRPr sz="3000" b="1">
                <a:solidFill>
                  <a:srgbClr val="0F5494"/>
                </a:solidFill>
                <a:latin typeface="Verdana" pitchFamily="34" charset="0"/>
              </a:defRPr>
            </a:lvl3pPr>
            <a:lvl4pPr marL="358775" indent="-358775" algn="l" rtl="0" eaLnBrk="0" fontAlgn="base" hangingPunct="0">
              <a:spcBef>
                <a:spcPct val="0"/>
              </a:spcBef>
              <a:spcAft>
                <a:spcPct val="0"/>
              </a:spcAft>
              <a:defRPr sz="3000" b="1">
                <a:solidFill>
                  <a:srgbClr val="0F5494"/>
                </a:solidFill>
                <a:latin typeface="Verdana" pitchFamily="34" charset="0"/>
              </a:defRPr>
            </a:lvl4pPr>
            <a:lvl5pPr marL="358775" indent="-358775" algn="l" rtl="0" eaLnBrk="0" fontAlgn="base" hangingPunct="0">
              <a:spcBef>
                <a:spcPct val="0"/>
              </a:spcBef>
              <a:spcAft>
                <a:spcPct val="0"/>
              </a:spcAft>
              <a:defRPr sz="3000" b="1">
                <a:solidFill>
                  <a:srgbClr val="0F5494"/>
                </a:solidFill>
                <a:latin typeface="Verdana" pitchFamily="34" charset="0"/>
              </a:defRPr>
            </a:lvl5pPr>
            <a:lvl6pPr marL="815975" algn="l" rtl="0" fontAlgn="base">
              <a:spcBef>
                <a:spcPct val="0"/>
              </a:spcBef>
              <a:spcAft>
                <a:spcPct val="0"/>
              </a:spcAft>
              <a:defRPr sz="3000" b="1">
                <a:solidFill>
                  <a:srgbClr val="0F5494"/>
                </a:solidFill>
                <a:latin typeface="Verdana" pitchFamily="34" charset="0"/>
              </a:defRPr>
            </a:lvl6pPr>
            <a:lvl7pPr marL="1273175" algn="l" rtl="0" fontAlgn="base">
              <a:spcBef>
                <a:spcPct val="0"/>
              </a:spcBef>
              <a:spcAft>
                <a:spcPct val="0"/>
              </a:spcAft>
              <a:defRPr sz="3000" b="1">
                <a:solidFill>
                  <a:srgbClr val="0F5494"/>
                </a:solidFill>
                <a:latin typeface="Verdana" pitchFamily="34" charset="0"/>
              </a:defRPr>
            </a:lvl7pPr>
            <a:lvl8pPr marL="1730375" algn="l" rtl="0" fontAlgn="base">
              <a:spcBef>
                <a:spcPct val="0"/>
              </a:spcBef>
              <a:spcAft>
                <a:spcPct val="0"/>
              </a:spcAft>
              <a:defRPr sz="3000" b="1">
                <a:solidFill>
                  <a:srgbClr val="0F5494"/>
                </a:solidFill>
                <a:latin typeface="Verdana" pitchFamily="34" charset="0"/>
              </a:defRPr>
            </a:lvl8pPr>
            <a:lvl9pPr marL="2187575" algn="l" rtl="0" fontAlgn="base">
              <a:spcBef>
                <a:spcPct val="0"/>
              </a:spcBef>
              <a:spcAft>
                <a:spcPct val="0"/>
              </a:spcAft>
              <a:defRPr sz="3000" b="1">
                <a:solidFill>
                  <a:srgbClr val="0F5494"/>
                </a:solidFill>
                <a:latin typeface="Verdana" pitchFamily="34" charset="0"/>
              </a:defRPr>
            </a:lvl9pPr>
          </a:lstStyle>
          <a:p>
            <a:pPr marL="358775" marR="0" lvl="0" indent="-358775" algn="ctr" defTabSz="914400" rtl="0" eaLnBrk="0" fontAlgn="base" latinLnBrk="0" hangingPunct="0">
              <a:lnSpc>
                <a:spcPct val="100000"/>
              </a:lnSpc>
              <a:spcBef>
                <a:spcPct val="0"/>
              </a:spcBef>
              <a:spcAft>
                <a:spcPct val="0"/>
              </a:spcAft>
              <a:buClrTx/>
              <a:buSzTx/>
              <a:buFontTx/>
              <a:buNone/>
              <a:tabLst/>
              <a:defRPr/>
            </a:pPr>
            <a:r>
              <a:rPr kumimoji="0" lang="en-GB" altLang="en-US" sz="1050" b="1" i="0" u="none" strike="noStrike" kern="0" cap="none" spc="0" normalizeH="0" baseline="0" noProof="0">
                <a:ln>
                  <a:noFill/>
                </a:ln>
                <a:solidFill>
                  <a:srgbClr val="FFC000"/>
                </a:solidFill>
                <a:effectLst/>
                <a:uLnTx/>
                <a:uFillTx/>
                <a:latin typeface="Verdana"/>
                <a:ea typeface="+mj-ea"/>
                <a:cs typeface="+mj-cs"/>
              </a:rPr>
              <a:t>EMFF EMFAF FUNDED</a:t>
            </a:r>
          </a:p>
        </p:txBody>
      </p:sp>
      <p:pic>
        <p:nvPicPr>
          <p:cNvPr id="10" name="Picture 2" descr="https://www.msp-platform.eu/sites/default/files/project/baltcoast_logo.jpg">
            <a:extLst>
              <a:ext uri="{FF2B5EF4-FFF2-40B4-BE49-F238E27FC236}">
                <a16:creationId xmlns:a16="http://schemas.microsoft.com/office/drawing/2014/main" id="{1DD6BA9F-F5D2-83DE-8CEF-D61850B06B06}"/>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241009" y="1245951"/>
            <a:ext cx="633085" cy="463233"/>
          </a:xfrm>
          <a:prstGeom prst="rect">
            <a:avLst/>
          </a:prstGeom>
          <a:noFill/>
          <a:ln w="57150">
            <a:solidFill>
              <a:schemeClr val="accent1">
                <a:lumMod val="75000"/>
              </a:schemeClr>
            </a:solidFill>
          </a:ln>
          <a:extLst>
            <a:ext uri="{909E8E84-426E-40DD-AFC4-6F175D3DCCD1}">
              <a14:hiddenFill xmlns:a14="http://schemas.microsoft.com/office/drawing/2010/main">
                <a:solidFill>
                  <a:srgbClr val="FFFFFF"/>
                </a:solidFill>
              </a14:hiddenFill>
            </a:ext>
          </a:extLst>
        </p:spPr>
      </p:pic>
      <p:pic>
        <p:nvPicPr>
          <p:cNvPr id="11" name="Picture 2" descr="https://www.msp-platform.eu/sites/default/files/project/screen_shot_2017-09-07_at_13.17.31.png">
            <a:extLst>
              <a:ext uri="{FF2B5EF4-FFF2-40B4-BE49-F238E27FC236}">
                <a16:creationId xmlns:a16="http://schemas.microsoft.com/office/drawing/2014/main" id="{3A5A95B9-2B9F-5CB1-71C6-509DED5B55CD}"/>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042356" y="1798988"/>
            <a:ext cx="936467" cy="565993"/>
          </a:xfrm>
          <a:prstGeom prst="rect">
            <a:avLst/>
          </a:prstGeom>
          <a:noFill/>
          <a:ln w="57150">
            <a:solidFill>
              <a:srgbClr val="7030A0"/>
            </a:solidFill>
            <a:miter lim="800000"/>
            <a:headEnd/>
            <a:tailEnd/>
          </a:ln>
          <a:extLst>
            <a:ext uri="{909E8E84-426E-40DD-AFC4-6F175D3DCCD1}">
              <a14:hiddenFill xmlns:a14="http://schemas.microsoft.com/office/drawing/2010/main">
                <a:solidFill>
                  <a:srgbClr val="FFFFFF"/>
                </a:solidFill>
              </a14:hiddenFill>
            </a:ext>
          </a:extLst>
        </p:spPr>
      </p:pic>
      <p:pic>
        <p:nvPicPr>
          <p:cNvPr id="12" name="Picture 4" descr="https://www.msp-platform.eu/sites/default/files/project/logo_bs2_rgb_0.jpg">
            <a:extLst>
              <a:ext uri="{FF2B5EF4-FFF2-40B4-BE49-F238E27FC236}">
                <a16:creationId xmlns:a16="http://schemas.microsoft.com/office/drawing/2014/main" id="{D3B4FD2C-AB97-77E0-3649-CDC24DB3EC49}"/>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327293" y="1971780"/>
            <a:ext cx="675289" cy="469148"/>
          </a:xfrm>
          <a:prstGeom prst="rect">
            <a:avLst/>
          </a:prstGeom>
          <a:noFill/>
          <a:ln w="57150">
            <a:solidFill>
              <a:schemeClr val="accent1">
                <a:lumMod val="75000"/>
              </a:schemeClr>
            </a:solidFill>
          </a:ln>
          <a:extLst>
            <a:ext uri="{909E8E84-426E-40DD-AFC4-6F175D3DCCD1}">
              <a14:hiddenFill xmlns:a14="http://schemas.microsoft.com/office/drawing/2010/main">
                <a:solidFill>
                  <a:srgbClr val="FFFFFF"/>
                </a:solidFill>
              </a14:hiddenFill>
            </a:ext>
          </a:extLst>
        </p:spPr>
      </p:pic>
      <p:pic>
        <p:nvPicPr>
          <p:cNvPr id="13" name="Picture 6" descr="https://www.msp-platform.eu/sites/default/files/project/plasmar_0.png">
            <a:extLst>
              <a:ext uri="{FF2B5EF4-FFF2-40B4-BE49-F238E27FC236}">
                <a16:creationId xmlns:a16="http://schemas.microsoft.com/office/drawing/2014/main" id="{3F749675-500F-E4D5-D755-A0F6B465D573}"/>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600386" y="3683900"/>
            <a:ext cx="935682" cy="519112"/>
          </a:xfrm>
          <a:prstGeom prst="rect">
            <a:avLst/>
          </a:prstGeom>
          <a:noFill/>
          <a:ln w="57150">
            <a:solidFill>
              <a:srgbClr val="7030A0"/>
            </a:solidFill>
          </a:ln>
          <a:extLst>
            <a:ext uri="{909E8E84-426E-40DD-AFC4-6F175D3DCCD1}">
              <a14:hiddenFill xmlns:a14="http://schemas.microsoft.com/office/drawing/2010/main">
                <a:solidFill>
                  <a:srgbClr val="FFFFFF"/>
                </a:solidFill>
              </a14:hiddenFill>
            </a:ext>
          </a:extLst>
        </p:spPr>
      </p:pic>
      <p:pic>
        <p:nvPicPr>
          <p:cNvPr id="14" name="Picture 4" descr="https://www.msp-platform.eu/sites/default/files/project/screen_shot_2017-09-07_at_13.15.05.png">
            <a:extLst>
              <a:ext uri="{FF2B5EF4-FFF2-40B4-BE49-F238E27FC236}">
                <a16:creationId xmlns:a16="http://schemas.microsoft.com/office/drawing/2014/main" id="{6EE973FC-DF38-26F2-A30C-88D9C8AE29E3}"/>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5279953" y="2238823"/>
            <a:ext cx="792956" cy="484584"/>
          </a:xfrm>
          <a:prstGeom prst="rect">
            <a:avLst/>
          </a:prstGeom>
          <a:noFill/>
          <a:ln w="57150">
            <a:solidFill>
              <a:srgbClr val="7030A0"/>
            </a:solidFill>
          </a:ln>
          <a:extLst>
            <a:ext uri="{909E8E84-426E-40DD-AFC4-6F175D3DCCD1}">
              <a14:hiddenFill xmlns:a14="http://schemas.microsoft.com/office/drawing/2010/main">
                <a:solidFill>
                  <a:srgbClr val="FFFFFF"/>
                </a:solidFill>
              </a14:hiddenFill>
            </a:ext>
          </a:extLst>
        </p:spPr>
      </p:pic>
      <p:pic>
        <p:nvPicPr>
          <p:cNvPr id="15" name="Content Placeholder 3">
            <a:extLst>
              <a:ext uri="{FF2B5EF4-FFF2-40B4-BE49-F238E27FC236}">
                <a16:creationId xmlns:a16="http://schemas.microsoft.com/office/drawing/2014/main" id="{F35FF467-AEF0-0FDD-9818-08BB29A89C63}"/>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bwMode="auto">
          <a:xfrm>
            <a:off x="7968140" y="2512806"/>
            <a:ext cx="972108" cy="550516"/>
          </a:xfrm>
          <a:prstGeom prst="rect">
            <a:avLst/>
          </a:prstGeom>
          <a:noFill/>
          <a:ln w="57150">
            <a:solidFill>
              <a:srgbClr val="7030A0"/>
            </a:solidFill>
            <a:miter lim="800000"/>
            <a:headEnd/>
            <a:tailEnd/>
          </a:ln>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AF0C58E2-616E-81C3-650C-350AE330D9D3}"/>
              </a:ext>
            </a:extLst>
          </p:cNvPr>
          <p:cNvSpPr txBox="1"/>
          <p:nvPr/>
        </p:nvSpPr>
        <p:spPr>
          <a:xfrm>
            <a:off x="2609766" y="1245233"/>
            <a:ext cx="1664177" cy="253916"/>
          </a:xfrm>
          <a:prstGeom prst="rect">
            <a:avLst/>
          </a:prstGeom>
          <a:solidFill>
            <a:schemeClr val="bg2">
              <a:lumMod val="60000"/>
              <a:lumOff val="40000"/>
            </a:schemeClr>
          </a:solidFill>
          <a:ln w="57150">
            <a:solidFill>
              <a:srgbClr val="7030A0"/>
            </a:solidFill>
          </a:ln>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BE" sz="1050" b="0" i="0" u="none" strike="noStrike" kern="1200" cap="none" spc="0" normalizeH="0" baseline="0" noProof="0">
                <a:ln>
                  <a:noFill/>
                </a:ln>
                <a:solidFill>
                  <a:srgbClr val="7030A0"/>
                </a:solidFill>
                <a:effectLst/>
                <a:uLnTx/>
                <a:uFillTx/>
                <a:latin typeface="Verdana" pitchFamily="34" charset="0"/>
                <a:ea typeface="+mn-ea"/>
                <a:cs typeface="+mn-cs"/>
              </a:rPr>
              <a:t>INTERREG FUNDED</a:t>
            </a:r>
            <a:endParaRPr kumimoji="0" lang="en-GB" sz="1050" b="0" i="0" u="none" strike="noStrike" kern="1200" cap="none" spc="0" normalizeH="0" baseline="0" noProof="0">
              <a:ln>
                <a:noFill/>
              </a:ln>
              <a:solidFill>
                <a:srgbClr val="7030A0"/>
              </a:solidFill>
              <a:effectLst/>
              <a:uLnTx/>
              <a:uFillTx/>
              <a:latin typeface="Verdana" pitchFamily="34" charset="0"/>
              <a:ea typeface="+mn-ea"/>
              <a:cs typeface="+mn-cs"/>
            </a:endParaRPr>
          </a:p>
        </p:txBody>
      </p:sp>
      <p:pic>
        <p:nvPicPr>
          <p:cNvPr id="17" name="Image 14">
            <a:extLst>
              <a:ext uri="{FF2B5EF4-FFF2-40B4-BE49-F238E27FC236}">
                <a16:creationId xmlns:a16="http://schemas.microsoft.com/office/drawing/2014/main" id="{B20D77D9-EDD1-910F-77AD-6AA2755FADA0}"/>
              </a:ext>
            </a:extLst>
          </p:cNvPr>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7140082" y="2005080"/>
            <a:ext cx="659384" cy="355240"/>
          </a:xfrm>
          <a:prstGeom prst="rect">
            <a:avLst/>
          </a:prstGeom>
          <a:noFill/>
          <a:ln w="57150">
            <a:solidFill>
              <a:schemeClr val="tx1"/>
            </a:solidFill>
            <a:miter lim="800000"/>
            <a:headEnd/>
            <a:tailEnd/>
          </a:ln>
          <a:effectLst>
            <a:innerShdw blurRad="63500" dist="50800" dir="2700000">
              <a:srgbClr val="38D4D6">
                <a:alpha val="50000"/>
              </a:srgbClr>
            </a:innerShdw>
          </a:effectLst>
          <a:extLst>
            <a:ext uri="{909E8E84-426E-40DD-AFC4-6F175D3DCCD1}">
              <a14:hiddenFill xmlns:a14="http://schemas.microsoft.com/office/drawing/2010/main">
                <a:solidFill>
                  <a:srgbClr val="FFFFFF"/>
                </a:solidFill>
              </a14:hiddenFill>
            </a:ext>
          </a:extLst>
        </p:spPr>
      </p:pic>
      <p:pic>
        <p:nvPicPr>
          <p:cNvPr id="18" name="Picture 2" descr="http://imbriw.hcmr.gr/en/wp-content/uploads/2014/02/logoADRIPLAN_Full2.jpg">
            <a:extLst>
              <a:ext uri="{FF2B5EF4-FFF2-40B4-BE49-F238E27FC236}">
                <a16:creationId xmlns:a16="http://schemas.microsoft.com/office/drawing/2014/main" id="{A841A08D-33E5-5118-D52E-F91C32417081}"/>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933610" y="4527708"/>
            <a:ext cx="1044179" cy="281763"/>
          </a:xfrm>
          <a:prstGeom prst="rect">
            <a:avLst/>
          </a:prstGeom>
          <a:noFill/>
          <a:ln w="57150">
            <a:solidFill>
              <a:schemeClr val="tx1"/>
            </a:solidFill>
            <a:miter lim="800000"/>
            <a:headEnd/>
            <a:tailEnd/>
          </a:ln>
          <a:effectLst>
            <a:innerShdw blurRad="63500" dist="50800" dir="2700000">
              <a:srgbClr val="38D4D6">
                <a:alpha val="50000"/>
              </a:srgbClr>
            </a:innerShdw>
          </a:effectLst>
          <a:extLst>
            <a:ext uri="{909E8E84-426E-40DD-AFC4-6F175D3DCCD1}">
              <a14:hiddenFill xmlns:a14="http://schemas.microsoft.com/office/drawing/2010/main">
                <a:solidFill>
                  <a:srgbClr val="FFFFFF"/>
                </a:solidFill>
              </a14:hiddenFill>
            </a:ext>
          </a:extLst>
        </p:spPr>
      </p:pic>
      <p:pic>
        <p:nvPicPr>
          <p:cNvPr id="19" name="Picture 4" descr="http://marineplan.es/ES/images/TPEA_970x170.png">
            <a:extLst>
              <a:ext uri="{FF2B5EF4-FFF2-40B4-BE49-F238E27FC236}">
                <a16:creationId xmlns:a16="http://schemas.microsoft.com/office/drawing/2014/main" id="{BD2E0A51-9ED0-410B-4557-7D6FB73861D9}"/>
              </a:ext>
            </a:extLst>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3631923" y="5568614"/>
            <a:ext cx="1254919" cy="221456"/>
          </a:xfrm>
          <a:prstGeom prst="rect">
            <a:avLst/>
          </a:prstGeom>
          <a:noFill/>
          <a:ln w="57150">
            <a:solidFill>
              <a:schemeClr val="tx1"/>
            </a:solidFill>
            <a:miter lim="800000"/>
            <a:headEnd/>
            <a:tailEnd/>
          </a:ln>
          <a:effectLst>
            <a:innerShdw blurRad="63500" dist="50800" dir="2700000">
              <a:srgbClr val="38D4D6">
                <a:alpha val="50000"/>
              </a:srgbClr>
            </a:innerShdw>
          </a:effectLst>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5D6546AA-C7F8-A691-6278-F341B1299CE7}"/>
              </a:ext>
            </a:extLst>
          </p:cNvPr>
          <p:cNvSpPr txBox="1"/>
          <p:nvPr/>
        </p:nvSpPr>
        <p:spPr>
          <a:xfrm>
            <a:off x="4407520" y="916067"/>
            <a:ext cx="1769033" cy="253916"/>
          </a:xfrm>
          <a:prstGeom prst="rect">
            <a:avLst/>
          </a:prstGeom>
          <a:solidFill>
            <a:schemeClr val="bg2">
              <a:lumMod val="75000"/>
            </a:schemeClr>
          </a:solidFill>
          <a:ln w="57150">
            <a:solidFill>
              <a:schemeClr val="accent5">
                <a:lumMod val="75000"/>
              </a:schemeClr>
            </a:solidFill>
          </a:ln>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BE" sz="1050" b="0" i="0" u="none" strike="noStrike" kern="1200" cap="none" spc="0" normalizeH="0" baseline="0" noProof="0">
                <a:ln>
                  <a:noFill/>
                </a:ln>
                <a:solidFill>
                  <a:srgbClr val="FFFFFF"/>
                </a:solidFill>
                <a:effectLst/>
                <a:uLnTx/>
                <a:uFillTx/>
                <a:latin typeface="Verdana" pitchFamily="34" charset="0"/>
                <a:ea typeface="+mn-ea"/>
                <a:cs typeface="+mn-cs"/>
              </a:rPr>
              <a:t>R&amp;D FUNDED</a:t>
            </a:r>
            <a:endParaRPr kumimoji="0" lang="en-GB" sz="1050" b="0" i="0" u="none" strike="noStrike" kern="1200" cap="none" spc="0" normalizeH="0" baseline="0" noProof="0">
              <a:ln>
                <a:noFill/>
              </a:ln>
              <a:solidFill>
                <a:srgbClr val="FFFFFF"/>
              </a:solidFill>
              <a:effectLst/>
              <a:uLnTx/>
              <a:uFillTx/>
              <a:latin typeface="Verdana" pitchFamily="34" charset="0"/>
              <a:ea typeface="+mn-ea"/>
              <a:cs typeface="+mn-cs"/>
            </a:endParaRPr>
          </a:p>
        </p:txBody>
      </p:sp>
      <p:sp>
        <p:nvSpPr>
          <p:cNvPr id="21" name="TextBox 20">
            <a:extLst>
              <a:ext uri="{FF2B5EF4-FFF2-40B4-BE49-F238E27FC236}">
                <a16:creationId xmlns:a16="http://schemas.microsoft.com/office/drawing/2014/main" id="{990D21FE-E913-F5BE-8D40-0057BF108DCA}"/>
              </a:ext>
            </a:extLst>
          </p:cNvPr>
          <p:cNvSpPr txBox="1"/>
          <p:nvPr/>
        </p:nvSpPr>
        <p:spPr>
          <a:xfrm>
            <a:off x="4414610" y="1236506"/>
            <a:ext cx="1664177" cy="253916"/>
          </a:xfrm>
          <a:prstGeom prst="rect">
            <a:avLst/>
          </a:prstGeom>
          <a:solidFill>
            <a:schemeClr val="bg2">
              <a:lumMod val="60000"/>
              <a:lumOff val="40000"/>
            </a:schemeClr>
          </a:solidFill>
          <a:ln w="57150">
            <a:solidFill>
              <a:schemeClr val="tx1"/>
            </a:solidFill>
          </a:ln>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BE" sz="1050" b="0" i="0" u="none" strike="noStrike" kern="1200" cap="none" spc="0" normalizeH="0" baseline="0" noProof="0">
                <a:ln>
                  <a:noFill/>
                </a:ln>
                <a:solidFill>
                  <a:srgbClr val="0F5494"/>
                </a:solidFill>
                <a:effectLst/>
                <a:uLnTx/>
                <a:uFillTx/>
                <a:latin typeface="Verdana" pitchFamily="34" charset="0"/>
                <a:ea typeface="+mn-ea"/>
                <a:cs typeface="+mn-cs"/>
              </a:rPr>
              <a:t>« IMP » FUNDED</a:t>
            </a:r>
            <a:endParaRPr kumimoji="0" lang="en-GB" sz="1050" b="0" i="0" u="none" strike="noStrike" kern="1200" cap="none" spc="0" normalizeH="0" baseline="0" noProof="0">
              <a:ln>
                <a:noFill/>
              </a:ln>
              <a:solidFill>
                <a:srgbClr val="0F5494"/>
              </a:solidFill>
              <a:effectLst/>
              <a:uLnTx/>
              <a:uFillTx/>
              <a:latin typeface="Verdana" pitchFamily="34" charset="0"/>
              <a:ea typeface="+mn-ea"/>
              <a:cs typeface="+mn-cs"/>
            </a:endParaRPr>
          </a:p>
        </p:txBody>
      </p:sp>
      <p:pic>
        <p:nvPicPr>
          <p:cNvPr id="22" name="Picture 21">
            <a:extLst>
              <a:ext uri="{FF2B5EF4-FFF2-40B4-BE49-F238E27FC236}">
                <a16:creationId xmlns:a16="http://schemas.microsoft.com/office/drawing/2014/main" id="{8D7E959E-C48A-9A1B-97FA-476EBC32CB4B}"/>
              </a:ext>
            </a:extLst>
          </p:cNvPr>
          <p:cNvPicPr>
            <a:picLocks noChangeAspect="1"/>
          </p:cNvPicPr>
          <p:nvPr/>
        </p:nvPicPr>
        <p:blipFill>
          <a:blip r:embed="rId16"/>
          <a:stretch>
            <a:fillRect/>
          </a:stretch>
        </p:blipFill>
        <p:spPr>
          <a:xfrm>
            <a:off x="6251977" y="1036563"/>
            <a:ext cx="841456" cy="772430"/>
          </a:xfrm>
          <a:prstGeom prst="rect">
            <a:avLst/>
          </a:prstGeom>
          <a:ln w="57150">
            <a:solidFill>
              <a:srgbClr val="7030A0"/>
            </a:solidFill>
          </a:ln>
        </p:spPr>
      </p:pic>
      <p:pic>
        <p:nvPicPr>
          <p:cNvPr id="23" name="Picture 22">
            <a:extLst>
              <a:ext uri="{FF2B5EF4-FFF2-40B4-BE49-F238E27FC236}">
                <a16:creationId xmlns:a16="http://schemas.microsoft.com/office/drawing/2014/main" id="{4EFE9066-EF0A-0427-5468-E8E010E46E0F}"/>
              </a:ext>
            </a:extLst>
          </p:cNvPr>
          <p:cNvPicPr>
            <a:picLocks noChangeAspect="1"/>
          </p:cNvPicPr>
          <p:nvPr/>
        </p:nvPicPr>
        <p:blipFill>
          <a:blip r:embed="rId17"/>
          <a:stretch>
            <a:fillRect/>
          </a:stretch>
        </p:blipFill>
        <p:spPr>
          <a:xfrm>
            <a:off x="8012295" y="1125982"/>
            <a:ext cx="805868" cy="493661"/>
          </a:xfrm>
          <a:prstGeom prst="rect">
            <a:avLst/>
          </a:prstGeom>
          <a:ln w="57150">
            <a:solidFill>
              <a:srgbClr val="7030A0"/>
            </a:solidFill>
          </a:ln>
        </p:spPr>
      </p:pic>
      <p:pic>
        <p:nvPicPr>
          <p:cNvPr id="24" name="Picture 23">
            <a:extLst>
              <a:ext uri="{FF2B5EF4-FFF2-40B4-BE49-F238E27FC236}">
                <a16:creationId xmlns:a16="http://schemas.microsoft.com/office/drawing/2014/main" id="{4CF161FE-F95E-0AC2-EDF2-B2D4D6762154}"/>
              </a:ext>
            </a:extLst>
          </p:cNvPr>
          <p:cNvPicPr>
            <a:picLocks noChangeAspect="1"/>
          </p:cNvPicPr>
          <p:nvPr/>
        </p:nvPicPr>
        <p:blipFill>
          <a:blip r:embed="rId18"/>
          <a:stretch>
            <a:fillRect/>
          </a:stretch>
        </p:blipFill>
        <p:spPr>
          <a:xfrm>
            <a:off x="2597857" y="3282435"/>
            <a:ext cx="952165" cy="253910"/>
          </a:xfrm>
          <a:prstGeom prst="rect">
            <a:avLst/>
          </a:prstGeom>
          <a:ln w="63500">
            <a:solidFill>
              <a:srgbClr val="00B0F0"/>
            </a:solidFill>
          </a:ln>
        </p:spPr>
      </p:pic>
      <p:sp>
        <p:nvSpPr>
          <p:cNvPr id="25" name="TextBox 24">
            <a:extLst>
              <a:ext uri="{FF2B5EF4-FFF2-40B4-BE49-F238E27FC236}">
                <a16:creationId xmlns:a16="http://schemas.microsoft.com/office/drawing/2014/main" id="{EA41A02E-A70D-B990-397A-821959DC3D74}"/>
              </a:ext>
            </a:extLst>
          </p:cNvPr>
          <p:cNvSpPr txBox="1"/>
          <p:nvPr/>
        </p:nvSpPr>
        <p:spPr>
          <a:xfrm>
            <a:off x="2612048" y="1550256"/>
            <a:ext cx="1664177" cy="253916"/>
          </a:xfrm>
          <a:prstGeom prst="rect">
            <a:avLst/>
          </a:prstGeom>
          <a:solidFill>
            <a:schemeClr val="bg2">
              <a:lumMod val="60000"/>
              <a:lumOff val="40000"/>
            </a:schemeClr>
          </a:solidFill>
          <a:ln w="57150">
            <a:solidFill>
              <a:srgbClr val="C00000"/>
            </a:solidFill>
          </a:ln>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BE" sz="1050" b="0" i="0" u="none" strike="noStrike" kern="1200" cap="none" spc="0" normalizeH="0" baseline="0" noProof="0">
                <a:ln>
                  <a:noFill/>
                </a:ln>
                <a:solidFill>
                  <a:srgbClr val="0F5494"/>
                </a:solidFill>
                <a:effectLst/>
                <a:uLnTx/>
                <a:uFillTx/>
                <a:latin typeface="Verdana" pitchFamily="34" charset="0"/>
                <a:ea typeface="+mn-ea"/>
                <a:cs typeface="+mn-cs"/>
              </a:rPr>
              <a:t>FSE FUNDED</a:t>
            </a:r>
            <a:endParaRPr kumimoji="0" lang="en-GB" sz="1050" b="0" i="0" u="none" strike="noStrike" kern="1200" cap="none" spc="0" normalizeH="0" baseline="0" noProof="0">
              <a:ln>
                <a:noFill/>
              </a:ln>
              <a:solidFill>
                <a:srgbClr val="0F5494"/>
              </a:solidFill>
              <a:effectLst/>
              <a:uLnTx/>
              <a:uFillTx/>
              <a:latin typeface="Verdana" pitchFamily="34" charset="0"/>
              <a:ea typeface="+mn-ea"/>
              <a:cs typeface="+mn-cs"/>
            </a:endParaRPr>
          </a:p>
        </p:txBody>
      </p:sp>
      <p:pic>
        <p:nvPicPr>
          <p:cNvPr id="26" name="Picture 25">
            <a:extLst>
              <a:ext uri="{FF2B5EF4-FFF2-40B4-BE49-F238E27FC236}">
                <a16:creationId xmlns:a16="http://schemas.microsoft.com/office/drawing/2014/main" id="{57BEACAB-178F-6529-BC0E-7B4336379305}"/>
              </a:ext>
            </a:extLst>
          </p:cNvPr>
          <p:cNvPicPr>
            <a:picLocks noChangeAspect="1"/>
          </p:cNvPicPr>
          <p:nvPr/>
        </p:nvPicPr>
        <p:blipFill>
          <a:blip r:embed="rId19"/>
          <a:stretch>
            <a:fillRect/>
          </a:stretch>
        </p:blipFill>
        <p:spPr>
          <a:xfrm>
            <a:off x="2641511" y="2803821"/>
            <a:ext cx="864855" cy="346330"/>
          </a:xfrm>
          <a:prstGeom prst="rect">
            <a:avLst/>
          </a:prstGeom>
          <a:ln w="69850">
            <a:solidFill>
              <a:srgbClr val="FF0000"/>
            </a:solidFill>
          </a:ln>
        </p:spPr>
      </p:pic>
      <p:pic>
        <p:nvPicPr>
          <p:cNvPr id="27" name="Picture 26">
            <a:extLst>
              <a:ext uri="{FF2B5EF4-FFF2-40B4-BE49-F238E27FC236}">
                <a16:creationId xmlns:a16="http://schemas.microsoft.com/office/drawing/2014/main" id="{CD2FB1DA-A849-18DD-C758-AB26481B5F32}"/>
              </a:ext>
            </a:extLst>
          </p:cNvPr>
          <p:cNvPicPr>
            <a:picLocks noChangeAspect="1"/>
          </p:cNvPicPr>
          <p:nvPr/>
        </p:nvPicPr>
        <p:blipFill>
          <a:blip r:embed="rId20"/>
          <a:stretch>
            <a:fillRect/>
          </a:stretch>
        </p:blipFill>
        <p:spPr>
          <a:xfrm>
            <a:off x="2609765" y="4350566"/>
            <a:ext cx="1061613" cy="356417"/>
          </a:xfrm>
          <a:prstGeom prst="rect">
            <a:avLst/>
          </a:prstGeom>
          <a:ln w="50800">
            <a:solidFill>
              <a:srgbClr val="FFD624"/>
            </a:solidFill>
          </a:ln>
        </p:spPr>
      </p:pic>
      <p:pic>
        <p:nvPicPr>
          <p:cNvPr id="28" name="Picture 27">
            <a:extLst>
              <a:ext uri="{FF2B5EF4-FFF2-40B4-BE49-F238E27FC236}">
                <a16:creationId xmlns:a16="http://schemas.microsoft.com/office/drawing/2014/main" id="{C2EAB74B-56E0-07A5-4F06-23D6D47A9DB1}"/>
              </a:ext>
            </a:extLst>
          </p:cNvPr>
          <p:cNvPicPr>
            <a:picLocks noChangeAspect="1"/>
          </p:cNvPicPr>
          <p:nvPr/>
        </p:nvPicPr>
        <p:blipFill>
          <a:blip r:embed="rId21"/>
          <a:stretch>
            <a:fillRect/>
          </a:stretch>
        </p:blipFill>
        <p:spPr>
          <a:xfrm>
            <a:off x="3821981" y="2825268"/>
            <a:ext cx="790205" cy="396474"/>
          </a:xfrm>
          <a:prstGeom prst="rect">
            <a:avLst/>
          </a:prstGeom>
          <a:ln w="50800">
            <a:solidFill>
              <a:srgbClr val="FFD624"/>
            </a:solidFill>
          </a:ln>
        </p:spPr>
      </p:pic>
      <p:pic>
        <p:nvPicPr>
          <p:cNvPr id="29" name="Picture 28">
            <a:extLst>
              <a:ext uri="{FF2B5EF4-FFF2-40B4-BE49-F238E27FC236}">
                <a16:creationId xmlns:a16="http://schemas.microsoft.com/office/drawing/2014/main" id="{B5D4F0B6-B15B-EB49-89A7-004B238F7D16}"/>
              </a:ext>
            </a:extLst>
          </p:cNvPr>
          <p:cNvPicPr>
            <a:picLocks noChangeAspect="1"/>
          </p:cNvPicPr>
          <p:nvPr/>
        </p:nvPicPr>
        <p:blipFill>
          <a:blip r:embed="rId22"/>
          <a:stretch>
            <a:fillRect/>
          </a:stretch>
        </p:blipFill>
        <p:spPr>
          <a:xfrm>
            <a:off x="3904557" y="4082009"/>
            <a:ext cx="972808" cy="348905"/>
          </a:xfrm>
          <a:prstGeom prst="rect">
            <a:avLst/>
          </a:prstGeom>
          <a:ln w="50800">
            <a:solidFill>
              <a:srgbClr val="FFD624"/>
            </a:solidFill>
          </a:ln>
        </p:spPr>
      </p:pic>
      <p:pic>
        <p:nvPicPr>
          <p:cNvPr id="30" name="Picture 29">
            <a:extLst>
              <a:ext uri="{FF2B5EF4-FFF2-40B4-BE49-F238E27FC236}">
                <a16:creationId xmlns:a16="http://schemas.microsoft.com/office/drawing/2014/main" id="{B910E69B-5FA3-1557-82FD-C1A3DC202CAC}"/>
              </a:ext>
            </a:extLst>
          </p:cNvPr>
          <p:cNvPicPr>
            <a:picLocks noChangeAspect="1"/>
          </p:cNvPicPr>
          <p:nvPr/>
        </p:nvPicPr>
        <p:blipFill>
          <a:blip r:embed="rId23"/>
          <a:stretch>
            <a:fillRect/>
          </a:stretch>
        </p:blipFill>
        <p:spPr>
          <a:xfrm>
            <a:off x="5075500" y="2847709"/>
            <a:ext cx="1047103" cy="360271"/>
          </a:xfrm>
          <a:prstGeom prst="rect">
            <a:avLst/>
          </a:prstGeom>
          <a:ln w="50800">
            <a:solidFill>
              <a:srgbClr val="FFD624"/>
            </a:solidFill>
          </a:ln>
        </p:spPr>
      </p:pic>
      <p:pic>
        <p:nvPicPr>
          <p:cNvPr id="31" name="Picture 30">
            <a:extLst>
              <a:ext uri="{FF2B5EF4-FFF2-40B4-BE49-F238E27FC236}">
                <a16:creationId xmlns:a16="http://schemas.microsoft.com/office/drawing/2014/main" id="{E336BCB5-F842-E159-22CE-EDD10F11A5EC}"/>
              </a:ext>
            </a:extLst>
          </p:cNvPr>
          <p:cNvPicPr>
            <a:picLocks noChangeAspect="1"/>
          </p:cNvPicPr>
          <p:nvPr/>
        </p:nvPicPr>
        <p:blipFill>
          <a:blip r:embed="rId24"/>
          <a:stretch>
            <a:fillRect/>
          </a:stretch>
        </p:blipFill>
        <p:spPr>
          <a:xfrm>
            <a:off x="4054205" y="3337241"/>
            <a:ext cx="791633" cy="462735"/>
          </a:xfrm>
          <a:prstGeom prst="rect">
            <a:avLst/>
          </a:prstGeom>
          <a:ln w="50800">
            <a:solidFill>
              <a:srgbClr val="FFD624"/>
            </a:solidFill>
          </a:ln>
        </p:spPr>
      </p:pic>
      <p:pic>
        <p:nvPicPr>
          <p:cNvPr id="32" name="Picture 31">
            <a:extLst>
              <a:ext uri="{FF2B5EF4-FFF2-40B4-BE49-F238E27FC236}">
                <a16:creationId xmlns:a16="http://schemas.microsoft.com/office/drawing/2014/main" id="{8EEDA183-9DB9-A81D-44A0-158B04689E39}"/>
              </a:ext>
            </a:extLst>
          </p:cNvPr>
          <p:cNvPicPr>
            <a:picLocks noChangeAspect="1"/>
          </p:cNvPicPr>
          <p:nvPr/>
        </p:nvPicPr>
        <p:blipFill>
          <a:blip r:embed="rId25"/>
          <a:stretch>
            <a:fillRect/>
          </a:stretch>
        </p:blipFill>
        <p:spPr>
          <a:xfrm>
            <a:off x="6852175" y="3178334"/>
            <a:ext cx="1197274" cy="438027"/>
          </a:xfrm>
          <a:prstGeom prst="rect">
            <a:avLst/>
          </a:prstGeom>
          <a:ln w="50800">
            <a:solidFill>
              <a:srgbClr val="FFD624"/>
            </a:solidFill>
          </a:ln>
        </p:spPr>
      </p:pic>
      <p:pic>
        <p:nvPicPr>
          <p:cNvPr id="33" name="Picture 32">
            <a:extLst>
              <a:ext uri="{FF2B5EF4-FFF2-40B4-BE49-F238E27FC236}">
                <a16:creationId xmlns:a16="http://schemas.microsoft.com/office/drawing/2014/main" id="{5352C502-5286-8E4D-0AF1-7DB590F40E89}"/>
              </a:ext>
            </a:extLst>
          </p:cNvPr>
          <p:cNvPicPr>
            <a:picLocks noChangeAspect="1"/>
          </p:cNvPicPr>
          <p:nvPr/>
        </p:nvPicPr>
        <p:blipFill>
          <a:blip r:embed="rId26"/>
          <a:stretch>
            <a:fillRect/>
          </a:stretch>
        </p:blipFill>
        <p:spPr>
          <a:xfrm>
            <a:off x="2586534" y="4824200"/>
            <a:ext cx="903775" cy="541630"/>
          </a:xfrm>
          <a:prstGeom prst="rect">
            <a:avLst/>
          </a:prstGeom>
          <a:ln w="50800">
            <a:solidFill>
              <a:srgbClr val="FFD624"/>
            </a:solidFill>
          </a:ln>
        </p:spPr>
      </p:pic>
      <p:pic>
        <p:nvPicPr>
          <p:cNvPr id="34" name="Picture 33">
            <a:extLst>
              <a:ext uri="{FF2B5EF4-FFF2-40B4-BE49-F238E27FC236}">
                <a16:creationId xmlns:a16="http://schemas.microsoft.com/office/drawing/2014/main" id="{123DCFA7-EFAE-5684-F80F-47B37C4AFDF4}"/>
              </a:ext>
            </a:extLst>
          </p:cNvPr>
          <p:cNvPicPr>
            <a:picLocks noChangeAspect="1"/>
          </p:cNvPicPr>
          <p:nvPr/>
        </p:nvPicPr>
        <p:blipFill>
          <a:blip r:embed="rId27"/>
          <a:stretch>
            <a:fillRect/>
          </a:stretch>
        </p:blipFill>
        <p:spPr>
          <a:xfrm rot="19833868">
            <a:off x="5039127" y="3531294"/>
            <a:ext cx="1527369" cy="331558"/>
          </a:xfrm>
          <a:prstGeom prst="rect">
            <a:avLst/>
          </a:prstGeom>
          <a:ln w="50800">
            <a:solidFill>
              <a:srgbClr val="FFD624"/>
            </a:solidFill>
          </a:ln>
        </p:spPr>
      </p:pic>
      <p:pic>
        <p:nvPicPr>
          <p:cNvPr id="35" name="Picture 34">
            <a:extLst>
              <a:ext uri="{FF2B5EF4-FFF2-40B4-BE49-F238E27FC236}">
                <a16:creationId xmlns:a16="http://schemas.microsoft.com/office/drawing/2014/main" id="{9A260571-B752-ED41-87D0-63E635FB7B95}"/>
              </a:ext>
            </a:extLst>
          </p:cNvPr>
          <p:cNvPicPr>
            <a:picLocks noChangeAspect="1"/>
          </p:cNvPicPr>
          <p:nvPr/>
        </p:nvPicPr>
        <p:blipFill>
          <a:blip r:embed="rId28"/>
          <a:stretch>
            <a:fillRect/>
          </a:stretch>
        </p:blipFill>
        <p:spPr>
          <a:xfrm>
            <a:off x="4901012" y="5042607"/>
            <a:ext cx="1305806" cy="359739"/>
          </a:xfrm>
          <a:prstGeom prst="rect">
            <a:avLst/>
          </a:prstGeom>
          <a:ln w="50800">
            <a:solidFill>
              <a:srgbClr val="FFD624"/>
            </a:solidFill>
          </a:ln>
        </p:spPr>
      </p:pic>
      <p:pic>
        <p:nvPicPr>
          <p:cNvPr id="36" name="Picture 35">
            <a:extLst>
              <a:ext uri="{FF2B5EF4-FFF2-40B4-BE49-F238E27FC236}">
                <a16:creationId xmlns:a16="http://schemas.microsoft.com/office/drawing/2014/main" id="{373D025C-976F-0C20-930A-45908C2ED9ED}"/>
              </a:ext>
            </a:extLst>
          </p:cNvPr>
          <p:cNvPicPr>
            <a:picLocks noChangeAspect="1"/>
          </p:cNvPicPr>
          <p:nvPr/>
        </p:nvPicPr>
        <p:blipFill>
          <a:blip r:embed="rId29"/>
          <a:stretch>
            <a:fillRect/>
          </a:stretch>
        </p:blipFill>
        <p:spPr>
          <a:xfrm>
            <a:off x="5011780" y="5523397"/>
            <a:ext cx="1889461" cy="378340"/>
          </a:xfrm>
          <a:prstGeom prst="rect">
            <a:avLst/>
          </a:prstGeom>
          <a:ln w="50800">
            <a:solidFill>
              <a:srgbClr val="FFD624"/>
            </a:solidFill>
          </a:ln>
        </p:spPr>
      </p:pic>
      <p:pic>
        <p:nvPicPr>
          <p:cNvPr id="37" name="Picture 36">
            <a:extLst>
              <a:ext uri="{FF2B5EF4-FFF2-40B4-BE49-F238E27FC236}">
                <a16:creationId xmlns:a16="http://schemas.microsoft.com/office/drawing/2014/main" id="{670754DA-6961-D3DB-A1E5-8635C11428E6}"/>
              </a:ext>
            </a:extLst>
          </p:cNvPr>
          <p:cNvPicPr>
            <a:picLocks noChangeAspect="1"/>
          </p:cNvPicPr>
          <p:nvPr/>
        </p:nvPicPr>
        <p:blipFill>
          <a:blip r:embed="rId30"/>
          <a:stretch>
            <a:fillRect/>
          </a:stretch>
        </p:blipFill>
        <p:spPr>
          <a:xfrm>
            <a:off x="7039181" y="5392398"/>
            <a:ext cx="509876" cy="527391"/>
          </a:xfrm>
          <a:prstGeom prst="rect">
            <a:avLst/>
          </a:prstGeom>
          <a:ln w="50800">
            <a:solidFill>
              <a:srgbClr val="FFD624"/>
            </a:solidFill>
          </a:ln>
        </p:spPr>
      </p:pic>
      <p:pic>
        <p:nvPicPr>
          <p:cNvPr id="38" name="Picture 37">
            <a:extLst>
              <a:ext uri="{FF2B5EF4-FFF2-40B4-BE49-F238E27FC236}">
                <a16:creationId xmlns:a16="http://schemas.microsoft.com/office/drawing/2014/main" id="{29EDE33D-502B-F90C-4C37-186A5F88D08A}"/>
              </a:ext>
            </a:extLst>
          </p:cNvPr>
          <p:cNvPicPr>
            <a:picLocks noChangeAspect="1"/>
          </p:cNvPicPr>
          <p:nvPr/>
        </p:nvPicPr>
        <p:blipFill>
          <a:blip r:embed="rId31"/>
          <a:stretch>
            <a:fillRect/>
          </a:stretch>
        </p:blipFill>
        <p:spPr>
          <a:xfrm>
            <a:off x="7507796" y="4297024"/>
            <a:ext cx="794755" cy="556813"/>
          </a:xfrm>
          <a:prstGeom prst="rect">
            <a:avLst/>
          </a:prstGeom>
          <a:ln w="50800">
            <a:solidFill>
              <a:srgbClr val="FFD624"/>
            </a:solidFill>
          </a:ln>
        </p:spPr>
      </p:pic>
      <p:pic>
        <p:nvPicPr>
          <p:cNvPr id="39" name="Picture 38">
            <a:extLst>
              <a:ext uri="{FF2B5EF4-FFF2-40B4-BE49-F238E27FC236}">
                <a16:creationId xmlns:a16="http://schemas.microsoft.com/office/drawing/2014/main" id="{5401CAA4-8176-C06D-D74D-D102BD4F063A}"/>
              </a:ext>
            </a:extLst>
          </p:cNvPr>
          <p:cNvPicPr>
            <a:picLocks noChangeAspect="1"/>
          </p:cNvPicPr>
          <p:nvPr/>
        </p:nvPicPr>
        <p:blipFill>
          <a:blip r:embed="rId32"/>
          <a:stretch>
            <a:fillRect/>
          </a:stretch>
        </p:blipFill>
        <p:spPr>
          <a:xfrm>
            <a:off x="8421154" y="4297023"/>
            <a:ext cx="794018" cy="544450"/>
          </a:xfrm>
          <a:prstGeom prst="rect">
            <a:avLst/>
          </a:prstGeom>
          <a:ln w="50800">
            <a:solidFill>
              <a:srgbClr val="FFD624"/>
            </a:solidFill>
          </a:ln>
        </p:spPr>
      </p:pic>
      <p:pic>
        <p:nvPicPr>
          <p:cNvPr id="40" name="Picture 39">
            <a:extLst>
              <a:ext uri="{FF2B5EF4-FFF2-40B4-BE49-F238E27FC236}">
                <a16:creationId xmlns:a16="http://schemas.microsoft.com/office/drawing/2014/main" id="{6B82AA05-B745-D15D-AAB9-867076014276}"/>
              </a:ext>
            </a:extLst>
          </p:cNvPr>
          <p:cNvPicPr>
            <a:picLocks noChangeAspect="1"/>
          </p:cNvPicPr>
          <p:nvPr/>
        </p:nvPicPr>
        <p:blipFill>
          <a:blip r:embed="rId33"/>
          <a:stretch>
            <a:fillRect/>
          </a:stretch>
        </p:blipFill>
        <p:spPr>
          <a:xfrm>
            <a:off x="2567066" y="5496356"/>
            <a:ext cx="973598" cy="407607"/>
          </a:xfrm>
          <a:prstGeom prst="rect">
            <a:avLst/>
          </a:prstGeom>
          <a:ln w="50800">
            <a:solidFill>
              <a:srgbClr val="FFD624"/>
            </a:solidFill>
          </a:ln>
        </p:spPr>
      </p:pic>
      <p:pic>
        <p:nvPicPr>
          <p:cNvPr id="41" name="Picture 40">
            <a:extLst>
              <a:ext uri="{FF2B5EF4-FFF2-40B4-BE49-F238E27FC236}">
                <a16:creationId xmlns:a16="http://schemas.microsoft.com/office/drawing/2014/main" id="{5A3B347E-6380-D12E-FD58-55E83EF54127}"/>
              </a:ext>
            </a:extLst>
          </p:cNvPr>
          <p:cNvPicPr>
            <a:picLocks noChangeAspect="1"/>
          </p:cNvPicPr>
          <p:nvPr/>
        </p:nvPicPr>
        <p:blipFill>
          <a:blip r:embed="rId34"/>
          <a:stretch>
            <a:fillRect/>
          </a:stretch>
        </p:blipFill>
        <p:spPr>
          <a:xfrm>
            <a:off x="7717240" y="4953826"/>
            <a:ext cx="818840" cy="414991"/>
          </a:xfrm>
          <a:prstGeom prst="rect">
            <a:avLst/>
          </a:prstGeom>
          <a:ln w="50800">
            <a:solidFill>
              <a:srgbClr val="7030A0"/>
            </a:solidFill>
          </a:ln>
        </p:spPr>
      </p:pic>
      <p:pic>
        <p:nvPicPr>
          <p:cNvPr id="42" name="Picture 41">
            <a:extLst>
              <a:ext uri="{FF2B5EF4-FFF2-40B4-BE49-F238E27FC236}">
                <a16:creationId xmlns:a16="http://schemas.microsoft.com/office/drawing/2014/main" id="{20973D57-80B0-2D93-A61C-A1F0821153DE}"/>
              </a:ext>
            </a:extLst>
          </p:cNvPr>
          <p:cNvPicPr>
            <a:picLocks noChangeAspect="1"/>
          </p:cNvPicPr>
          <p:nvPr/>
        </p:nvPicPr>
        <p:blipFill>
          <a:blip r:embed="rId35"/>
          <a:stretch>
            <a:fillRect/>
          </a:stretch>
        </p:blipFill>
        <p:spPr>
          <a:xfrm>
            <a:off x="7679664" y="5507739"/>
            <a:ext cx="888325" cy="442725"/>
          </a:xfrm>
          <a:prstGeom prst="rect">
            <a:avLst/>
          </a:prstGeom>
          <a:ln w="50800">
            <a:solidFill>
              <a:srgbClr val="7030A0"/>
            </a:solidFill>
          </a:ln>
        </p:spPr>
      </p:pic>
      <p:pic>
        <p:nvPicPr>
          <p:cNvPr id="43" name="Picture 42">
            <a:extLst>
              <a:ext uri="{FF2B5EF4-FFF2-40B4-BE49-F238E27FC236}">
                <a16:creationId xmlns:a16="http://schemas.microsoft.com/office/drawing/2014/main" id="{E9D61B81-E829-3C89-B39F-4868AECD1509}"/>
              </a:ext>
            </a:extLst>
          </p:cNvPr>
          <p:cNvPicPr>
            <a:picLocks noChangeAspect="1"/>
          </p:cNvPicPr>
          <p:nvPr/>
        </p:nvPicPr>
        <p:blipFill>
          <a:blip r:embed="rId36"/>
          <a:stretch>
            <a:fillRect/>
          </a:stretch>
        </p:blipFill>
        <p:spPr>
          <a:xfrm>
            <a:off x="2684376" y="1909160"/>
            <a:ext cx="888292" cy="760212"/>
          </a:xfrm>
          <a:prstGeom prst="rect">
            <a:avLst/>
          </a:prstGeom>
          <a:ln w="50800">
            <a:solidFill>
              <a:schemeClr val="accent5">
                <a:lumMod val="75000"/>
              </a:schemeClr>
            </a:solidFill>
          </a:ln>
        </p:spPr>
      </p:pic>
      <p:pic>
        <p:nvPicPr>
          <p:cNvPr id="44" name="Picture 43">
            <a:extLst>
              <a:ext uri="{FF2B5EF4-FFF2-40B4-BE49-F238E27FC236}">
                <a16:creationId xmlns:a16="http://schemas.microsoft.com/office/drawing/2014/main" id="{0FA55CA6-3CF9-2C60-BBE4-7D77F3AAE0CD}"/>
              </a:ext>
            </a:extLst>
          </p:cNvPr>
          <p:cNvPicPr>
            <a:picLocks noChangeAspect="1"/>
          </p:cNvPicPr>
          <p:nvPr/>
        </p:nvPicPr>
        <p:blipFill>
          <a:blip r:embed="rId37"/>
          <a:stretch>
            <a:fillRect/>
          </a:stretch>
        </p:blipFill>
        <p:spPr>
          <a:xfrm>
            <a:off x="6409497" y="4921659"/>
            <a:ext cx="1033752" cy="387033"/>
          </a:xfrm>
          <a:prstGeom prst="rect">
            <a:avLst/>
          </a:prstGeom>
          <a:ln w="50800">
            <a:solidFill>
              <a:srgbClr val="7030A0"/>
            </a:solidFill>
          </a:ln>
        </p:spPr>
      </p:pic>
      <p:pic>
        <p:nvPicPr>
          <p:cNvPr id="45" name="Picture 44">
            <a:extLst>
              <a:ext uri="{FF2B5EF4-FFF2-40B4-BE49-F238E27FC236}">
                <a16:creationId xmlns:a16="http://schemas.microsoft.com/office/drawing/2014/main" id="{51A44E17-241E-BB24-EE80-39D8882F39AA}"/>
              </a:ext>
            </a:extLst>
          </p:cNvPr>
          <p:cNvPicPr>
            <a:picLocks noChangeAspect="1"/>
          </p:cNvPicPr>
          <p:nvPr/>
        </p:nvPicPr>
        <p:blipFill>
          <a:blip r:embed="rId38"/>
          <a:stretch>
            <a:fillRect/>
          </a:stretch>
        </p:blipFill>
        <p:spPr>
          <a:xfrm>
            <a:off x="8138936" y="3277122"/>
            <a:ext cx="1209365" cy="650006"/>
          </a:xfrm>
          <a:prstGeom prst="rect">
            <a:avLst/>
          </a:prstGeom>
          <a:ln w="50800">
            <a:solidFill>
              <a:srgbClr val="FFD624"/>
            </a:solidFill>
          </a:ln>
        </p:spPr>
      </p:pic>
      <p:pic>
        <p:nvPicPr>
          <p:cNvPr id="46" name="Picture 45">
            <a:extLst>
              <a:ext uri="{FF2B5EF4-FFF2-40B4-BE49-F238E27FC236}">
                <a16:creationId xmlns:a16="http://schemas.microsoft.com/office/drawing/2014/main" id="{A210F6F6-6BF9-2177-9803-1E073CCAAF88}"/>
              </a:ext>
            </a:extLst>
          </p:cNvPr>
          <p:cNvPicPr>
            <a:picLocks noChangeAspect="1"/>
          </p:cNvPicPr>
          <p:nvPr/>
        </p:nvPicPr>
        <p:blipFill>
          <a:blip r:embed="rId39"/>
          <a:stretch>
            <a:fillRect/>
          </a:stretch>
        </p:blipFill>
        <p:spPr>
          <a:xfrm>
            <a:off x="3716911" y="1907689"/>
            <a:ext cx="838200" cy="781783"/>
          </a:xfrm>
          <a:prstGeom prst="rect">
            <a:avLst/>
          </a:prstGeom>
          <a:ln w="50800">
            <a:solidFill>
              <a:srgbClr val="009FBA"/>
            </a:solidFill>
          </a:ln>
        </p:spPr>
      </p:pic>
      <p:sp>
        <p:nvSpPr>
          <p:cNvPr id="47" name="Rectangle 46">
            <a:extLst>
              <a:ext uri="{FF2B5EF4-FFF2-40B4-BE49-F238E27FC236}">
                <a16:creationId xmlns:a16="http://schemas.microsoft.com/office/drawing/2014/main" id="{CD6B3D62-5C19-3891-0C80-89B2E3963E2B}"/>
              </a:ext>
            </a:extLst>
          </p:cNvPr>
          <p:cNvSpPr/>
          <p:nvPr/>
        </p:nvSpPr>
        <p:spPr>
          <a:xfrm>
            <a:off x="5555149" y="3994946"/>
            <a:ext cx="1341120" cy="406330"/>
          </a:xfrm>
          <a:prstGeom prst="rect">
            <a:avLst/>
          </a:prstGeom>
          <a:solidFill>
            <a:srgbClr val="FFFF00"/>
          </a:solidFill>
          <a:ln w="50800">
            <a:solidFill>
              <a:srgbClr val="FFD624"/>
            </a:solid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342900" rtl="0" eaLnBrk="1" fontAlgn="base" latinLnBrk="0" hangingPunct="1">
              <a:lnSpc>
                <a:spcPct val="100000"/>
              </a:lnSpc>
              <a:spcBef>
                <a:spcPct val="0"/>
              </a:spcBef>
              <a:spcAft>
                <a:spcPct val="0"/>
              </a:spcAft>
              <a:buClrTx/>
              <a:buSzTx/>
              <a:buFontTx/>
              <a:buNone/>
              <a:tabLst/>
              <a:defRPr/>
            </a:pPr>
            <a:r>
              <a:rPr kumimoji="0" lang="fr-BE" sz="1200" b="0" i="0" u="none" strike="noStrike" kern="1200" cap="none" spc="0" normalizeH="0" baseline="0" noProof="0">
                <a:ln>
                  <a:noFill/>
                </a:ln>
                <a:solidFill>
                  <a:srgbClr val="000000"/>
                </a:solidFill>
                <a:effectLst/>
                <a:uLnTx/>
                <a:uFillTx/>
                <a:latin typeface="Verdana"/>
                <a:ea typeface="+mn-ea"/>
                <a:cs typeface="+mn-cs"/>
              </a:rPr>
              <a:t>REGINA-MSP</a:t>
            </a:r>
            <a:endParaRPr kumimoji="0" lang="en-GB" sz="900" b="0" i="0" u="none" strike="noStrike" kern="1200" cap="none" spc="0" normalizeH="0" baseline="0" noProof="0">
              <a:ln>
                <a:noFill/>
              </a:ln>
              <a:solidFill>
                <a:srgbClr val="000000"/>
              </a:solidFill>
              <a:effectLst/>
              <a:uLnTx/>
              <a:uFillTx/>
              <a:latin typeface="Verdana"/>
              <a:ea typeface="+mn-ea"/>
              <a:cs typeface="+mn-cs"/>
            </a:endParaRPr>
          </a:p>
        </p:txBody>
      </p:sp>
      <p:sp>
        <p:nvSpPr>
          <p:cNvPr id="48" name="Rectangle 47">
            <a:extLst>
              <a:ext uri="{FF2B5EF4-FFF2-40B4-BE49-F238E27FC236}">
                <a16:creationId xmlns:a16="http://schemas.microsoft.com/office/drawing/2014/main" id="{583943EA-7B1F-7FD5-AFC1-EDD2800B91DB}"/>
              </a:ext>
            </a:extLst>
          </p:cNvPr>
          <p:cNvSpPr/>
          <p:nvPr/>
        </p:nvSpPr>
        <p:spPr>
          <a:xfrm>
            <a:off x="4739070" y="4518154"/>
            <a:ext cx="929535" cy="355423"/>
          </a:xfrm>
          <a:prstGeom prst="rect">
            <a:avLst/>
          </a:prstGeom>
          <a:solidFill>
            <a:srgbClr val="FFFF00"/>
          </a:solidFill>
          <a:ln w="50800">
            <a:solidFill>
              <a:srgbClr val="FFD624"/>
            </a:solid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342900" rtl="0" eaLnBrk="1" fontAlgn="base" latinLnBrk="0" hangingPunct="1">
              <a:lnSpc>
                <a:spcPct val="100000"/>
              </a:lnSpc>
              <a:spcBef>
                <a:spcPct val="0"/>
              </a:spcBef>
              <a:spcAft>
                <a:spcPct val="0"/>
              </a:spcAft>
              <a:buClrTx/>
              <a:buSzTx/>
              <a:buFontTx/>
              <a:buNone/>
              <a:tabLst/>
              <a:defRPr/>
            </a:pPr>
            <a:r>
              <a:rPr kumimoji="0" lang="fr-BE" sz="1050" b="0" i="0" u="none" strike="noStrike" kern="1200" cap="none" spc="0" normalizeH="0" baseline="0" noProof="0">
                <a:ln>
                  <a:noFill/>
                </a:ln>
                <a:solidFill>
                  <a:srgbClr val="000000"/>
                </a:solidFill>
                <a:effectLst/>
                <a:uLnTx/>
                <a:uFillTx/>
                <a:latin typeface="Verdana"/>
                <a:ea typeface="+mn-ea"/>
                <a:cs typeface="+mn-cs"/>
              </a:rPr>
              <a:t>MSP-GREEN</a:t>
            </a:r>
            <a:endParaRPr kumimoji="0" lang="en-GB" sz="1050" b="0" i="0" u="none" strike="noStrike" kern="1200" cap="none" spc="0" normalizeH="0" baseline="0" noProof="0">
              <a:ln>
                <a:noFill/>
              </a:ln>
              <a:solidFill>
                <a:srgbClr val="000000"/>
              </a:solidFill>
              <a:effectLst/>
              <a:uLnTx/>
              <a:uFillTx/>
              <a:latin typeface="Verdana"/>
              <a:ea typeface="+mn-ea"/>
              <a:cs typeface="+mn-cs"/>
            </a:endParaRPr>
          </a:p>
        </p:txBody>
      </p:sp>
      <p:pic>
        <p:nvPicPr>
          <p:cNvPr id="49" name="Picture 48">
            <a:extLst>
              <a:ext uri="{FF2B5EF4-FFF2-40B4-BE49-F238E27FC236}">
                <a16:creationId xmlns:a16="http://schemas.microsoft.com/office/drawing/2014/main" id="{3EB74256-59AA-8964-6497-7C930C7A5B6B}"/>
              </a:ext>
            </a:extLst>
          </p:cNvPr>
          <p:cNvPicPr>
            <a:picLocks noChangeAspect="1"/>
          </p:cNvPicPr>
          <p:nvPr/>
        </p:nvPicPr>
        <p:blipFill>
          <a:blip r:embed="rId40"/>
          <a:stretch>
            <a:fillRect/>
          </a:stretch>
        </p:blipFill>
        <p:spPr>
          <a:xfrm>
            <a:off x="5065164" y="1550255"/>
            <a:ext cx="1036736" cy="616118"/>
          </a:xfrm>
          <a:prstGeom prst="rect">
            <a:avLst/>
          </a:prstGeom>
          <a:ln w="50800">
            <a:solidFill>
              <a:srgbClr val="7030A0"/>
            </a:solidFill>
          </a:ln>
        </p:spPr>
      </p:pic>
      <p:sp>
        <p:nvSpPr>
          <p:cNvPr id="50" name="Rectangle 49">
            <a:extLst>
              <a:ext uri="{FF2B5EF4-FFF2-40B4-BE49-F238E27FC236}">
                <a16:creationId xmlns:a16="http://schemas.microsoft.com/office/drawing/2014/main" id="{2A3F1A5F-6607-E26F-32C4-591C681B9ADD}"/>
              </a:ext>
            </a:extLst>
          </p:cNvPr>
          <p:cNvSpPr/>
          <p:nvPr/>
        </p:nvSpPr>
        <p:spPr>
          <a:xfrm>
            <a:off x="3781657" y="5000375"/>
            <a:ext cx="907670" cy="289632"/>
          </a:xfrm>
          <a:prstGeom prst="rect">
            <a:avLst/>
          </a:prstGeom>
          <a:solidFill>
            <a:srgbClr val="FFFF00"/>
          </a:solidFill>
          <a:ln w="50800">
            <a:solidFill>
              <a:srgbClr val="FFD624"/>
            </a:solid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342900" rtl="0" eaLnBrk="1" fontAlgn="base" latinLnBrk="0" hangingPunct="1">
              <a:lnSpc>
                <a:spcPct val="100000"/>
              </a:lnSpc>
              <a:spcBef>
                <a:spcPct val="0"/>
              </a:spcBef>
              <a:spcAft>
                <a:spcPct val="0"/>
              </a:spcAft>
              <a:buClrTx/>
              <a:buSzTx/>
              <a:buFontTx/>
              <a:buNone/>
              <a:tabLst/>
              <a:defRPr/>
            </a:pPr>
            <a:r>
              <a:rPr kumimoji="0" lang="fr-BE" sz="900" b="0" i="0" u="none" strike="noStrike" kern="1200" cap="none" spc="0" normalizeH="0" baseline="0" noProof="0" err="1">
                <a:ln>
                  <a:noFill/>
                </a:ln>
                <a:solidFill>
                  <a:srgbClr val="000000"/>
                </a:solidFill>
                <a:effectLst/>
                <a:uLnTx/>
                <a:uFillTx/>
                <a:latin typeface="Verdana"/>
                <a:ea typeface="+mn-ea"/>
                <a:cs typeface="+mn-cs"/>
              </a:rPr>
              <a:t>ReMAP</a:t>
            </a:r>
            <a:endParaRPr kumimoji="0" lang="en-GB" sz="900" b="0" i="0" u="none" strike="noStrike" kern="1200" cap="none" spc="0" normalizeH="0" baseline="0" noProof="0">
              <a:ln>
                <a:noFill/>
              </a:ln>
              <a:solidFill>
                <a:srgbClr val="000000"/>
              </a:solidFill>
              <a:effectLst/>
              <a:uLnTx/>
              <a:uFillTx/>
              <a:latin typeface="Verdana"/>
              <a:ea typeface="+mn-ea"/>
              <a:cs typeface="+mn-cs"/>
            </a:endParaRPr>
          </a:p>
        </p:txBody>
      </p:sp>
      <p:pic>
        <p:nvPicPr>
          <p:cNvPr id="51" name="Picture 50">
            <a:extLst>
              <a:ext uri="{FF2B5EF4-FFF2-40B4-BE49-F238E27FC236}">
                <a16:creationId xmlns:a16="http://schemas.microsoft.com/office/drawing/2014/main" id="{CA5AEFA1-5B23-2BF0-24EF-C99F7851226D}"/>
              </a:ext>
            </a:extLst>
          </p:cNvPr>
          <p:cNvPicPr>
            <a:picLocks noChangeAspect="1"/>
          </p:cNvPicPr>
          <p:nvPr/>
        </p:nvPicPr>
        <p:blipFill>
          <a:blip r:embed="rId41"/>
          <a:stretch>
            <a:fillRect/>
          </a:stretch>
        </p:blipFill>
        <p:spPr>
          <a:xfrm>
            <a:off x="10705174" y="5365830"/>
            <a:ext cx="1296348" cy="1296348"/>
          </a:xfrm>
          <a:prstGeom prst="rect">
            <a:avLst/>
          </a:prstGeom>
        </p:spPr>
      </p:pic>
      <p:pic>
        <p:nvPicPr>
          <p:cNvPr id="53" name="Picture 52">
            <a:extLst>
              <a:ext uri="{FF2B5EF4-FFF2-40B4-BE49-F238E27FC236}">
                <a16:creationId xmlns:a16="http://schemas.microsoft.com/office/drawing/2014/main" id="{324F7150-C476-009B-689C-73F3AFBBD476}"/>
              </a:ext>
            </a:extLst>
          </p:cNvPr>
          <p:cNvPicPr>
            <a:picLocks noChangeAspect="1"/>
          </p:cNvPicPr>
          <p:nvPr/>
        </p:nvPicPr>
        <p:blipFill>
          <a:blip r:embed="rId42"/>
          <a:stretch>
            <a:fillRect/>
          </a:stretch>
        </p:blipFill>
        <p:spPr>
          <a:xfrm>
            <a:off x="4787472" y="4525173"/>
            <a:ext cx="839886" cy="360840"/>
          </a:xfrm>
          <a:prstGeom prst="rect">
            <a:avLst/>
          </a:prstGeom>
        </p:spPr>
      </p:pic>
      <p:pic>
        <p:nvPicPr>
          <p:cNvPr id="55" name="Picture 54">
            <a:extLst>
              <a:ext uri="{FF2B5EF4-FFF2-40B4-BE49-F238E27FC236}">
                <a16:creationId xmlns:a16="http://schemas.microsoft.com/office/drawing/2014/main" id="{7CE05FBA-212F-9939-176D-5567536FC120}"/>
              </a:ext>
            </a:extLst>
          </p:cNvPr>
          <p:cNvPicPr>
            <a:picLocks noChangeAspect="1"/>
          </p:cNvPicPr>
          <p:nvPr/>
        </p:nvPicPr>
        <p:blipFill>
          <a:blip r:embed="rId43"/>
          <a:stretch>
            <a:fillRect/>
          </a:stretch>
        </p:blipFill>
        <p:spPr>
          <a:xfrm>
            <a:off x="5562357" y="4028246"/>
            <a:ext cx="1386557" cy="385317"/>
          </a:xfrm>
          <a:prstGeom prst="rect">
            <a:avLst/>
          </a:prstGeom>
        </p:spPr>
      </p:pic>
      <p:pic>
        <p:nvPicPr>
          <p:cNvPr id="57" name="Picture 56">
            <a:extLst>
              <a:ext uri="{FF2B5EF4-FFF2-40B4-BE49-F238E27FC236}">
                <a16:creationId xmlns:a16="http://schemas.microsoft.com/office/drawing/2014/main" id="{93EADD6E-4579-1BDD-BA91-1305152032ED}"/>
              </a:ext>
            </a:extLst>
          </p:cNvPr>
          <p:cNvPicPr>
            <a:picLocks noChangeAspect="1"/>
          </p:cNvPicPr>
          <p:nvPr/>
        </p:nvPicPr>
        <p:blipFill>
          <a:blip r:embed="rId44"/>
          <a:stretch>
            <a:fillRect/>
          </a:stretch>
        </p:blipFill>
        <p:spPr>
          <a:xfrm>
            <a:off x="3772540" y="5040300"/>
            <a:ext cx="996104" cy="238941"/>
          </a:xfrm>
          <a:prstGeom prst="rect">
            <a:avLst/>
          </a:prstGeom>
        </p:spPr>
      </p:pic>
    </p:spTree>
    <p:extLst>
      <p:ext uri="{BB962C8B-B14F-4D97-AF65-F5344CB8AC3E}">
        <p14:creationId xmlns:p14="http://schemas.microsoft.com/office/powerpoint/2010/main" val="343048333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1">
            <a:extLst>
              <a:ext uri="{FF2B5EF4-FFF2-40B4-BE49-F238E27FC236}">
                <a16:creationId xmlns:a16="http://schemas.microsoft.com/office/drawing/2014/main" id="{AF528B7B-7BBE-4214-B558-EF74F50703D1}"/>
              </a:ext>
            </a:extLst>
          </p:cNvPr>
          <p:cNvSpPr>
            <a:spLocks noGrp="1"/>
          </p:cNvSpPr>
          <p:nvPr>
            <p:ph sz="half" idx="1"/>
          </p:nvPr>
        </p:nvSpPr>
        <p:spPr>
          <a:xfrm>
            <a:off x="838198" y="1825625"/>
            <a:ext cx="5328000" cy="4459561"/>
          </a:xfrm>
        </p:spPr>
        <p:txBody>
          <a:bodyPr>
            <a:normAutofit fontScale="92500"/>
          </a:bodyPr>
          <a:lstStyle/>
          <a:p>
            <a:pPr>
              <a:lnSpc>
                <a:spcPct val="90000"/>
              </a:lnSpc>
            </a:pPr>
            <a:r>
              <a:rPr lang="fr-BE" sz="2200" b="1"/>
              <a:t>Maritime Spatial planning: </a:t>
            </a:r>
            <a:r>
              <a:rPr lang="fr-BE" sz="2200"/>
              <a:t>EU Directive – </a:t>
            </a:r>
            <a:r>
              <a:rPr lang="fr-BE" sz="2200">
                <a:hlinkClick r:id="rId3"/>
              </a:rPr>
              <a:t>1st COM report on </a:t>
            </a:r>
            <a:r>
              <a:rPr lang="fr-BE" sz="2200" err="1">
                <a:hlinkClick r:id="rId3"/>
              </a:rPr>
              <a:t>implementation</a:t>
            </a:r>
            <a:r>
              <a:rPr lang="fr-BE" sz="2200"/>
              <a:t> in 2022</a:t>
            </a:r>
          </a:p>
          <a:p>
            <a:pPr>
              <a:lnSpc>
                <a:spcPct val="90000"/>
              </a:lnSpc>
              <a:buFont typeface="Wingdings" panose="05000000000000000000" pitchFamily="2" charset="2"/>
              <a:buChar char="à"/>
            </a:pPr>
            <a:r>
              <a:rPr lang="fr-BE" sz="2200"/>
              <a:t> </a:t>
            </a:r>
            <a:r>
              <a:rPr lang="fr-BE" sz="2200" err="1"/>
              <a:t>Enough</a:t>
            </a:r>
            <a:r>
              <a:rPr lang="fr-BE" sz="2200"/>
              <a:t> </a:t>
            </a:r>
            <a:r>
              <a:rPr lang="fr-BE" sz="2200" err="1"/>
              <a:t>space</a:t>
            </a:r>
            <a:r>
              <a:rPr lang="fr-BE" sz="2200"/>
              <a:t> </a:t>
            </a:r>
            <a:r>
              <a:rPr lang="fr-BE" sz="2200" err="1"/>
              <a:t>allocated</a:t>
            </a:r>
            <a:r>
              <a:rPr lang="fr-BE" sz="2200"/>
              <a:t> for EU </a:t>
            </a:r>
            <a:r>
              <a:rPr lang="fr-BE" sz="2200" err="1"/>
              <a:t>energy</a:t>
            </a:r>
            <a:r>
              <a:rPr lang="fr-BE" sz="2200"/>
              <a:t> </a:t>
            </a:r>
            <a:r>
              <a:rPr lang="fr-BE" sz="2200" err="1"/>
              <a:t>targets</a:t>
            </a:r>
            <a:r>
              <a:rPr lang="fr-BE" sz="2200"/>
              <a:t> but..</a:t>
            </a:r>
          </a:p>
          <a:p>
            <a:pPr>
              <a:lnSpc>
                <a:spcPct val="90000"/>
              </a:lnSpc>
              <a:buFont typeface="Wingdings" panose="05000000000000000000" pitchFamily="2" charset="2"/>
              <a:buChar char="à"/>
            </a:pPr>
            <a:r>
              <a:rPr lang="en-IE" sz="2200" b="1"/>
              <a:t>Biodiversity Strategy: </a:t>
            </a:r>
            <a:r>
              <a:rPr lang="en-IE" sz="2200"/>
              <a:t>30% marine protected areas by 2030 </a:t>
            </a:r>
          </a:p>
          <a:p>
            <a:pPr marL="0" indent="0">
              <a:lnSpc>
                <a:spcPct val="90000"/>
              </a:lnSpc>
              <a:buNone/>
            </a:pPr>
            <a:r>
              <a:rPr lang="en-IE" sz="2200"/>
              <a:t>+ </a:t>
            </a:r>
            <a:r>
              <a:rPr lang="en-US" sz="2000" b="1"/>
              <a:t>Nature Restoration Regulation </a:t>
            </a:r>
            <a:r>
              <a:rPr lang="en-IE" sz="2200" b="1"/>
              <a:t>: </a:t>
            </a:r>
            <a:r>
              <a:rPr lang="en-US" sz="2200"/>
              <a:t>20% of sea restored by 2030 + 30% of degraded areas</a:t>
            </a:r>
            <a:endParaRPr lang="en-IE" sz="2200"/>
          </a:p>
          <a:p>
            <a:pPr marL="0" indent="0">
              <a:lnSpc>
                <a:spcPct val="90000"/>
              </a:lnSpc>
              <a:buNone/>
            </a:pPr>
            <a:r>
              <a:rPr lang="en-IE" sz="2200">
                <a:sym typeface="Wingdings" panose="05000000000000000000" pitchFamily="2" charset="2"/>
              </a:rPr>
              <a:t> </a:t>
            </a:r>
            <a:r>
              <a:rPr lang="en-IE" sz="2200"/>
              <a:t>National targets for restoration/protection to be established and integrated in MSP</a:t>
            </a:r>
          </a:p>
          <a:p>
            <a:pPr>
              <a:lnSpc>
                <a:spcPct val="90000"/>
              </a:lnSpc>
            </a:pPr>
            <a:endParaRPr lang="fr-BE" sz="1300"/>
          </a:p>
        </p:txBody>
      </p:sp>
      <p:pic>
        <p:nvPicPr>
          <p:cNvPr id="3" name="Content Placeholder 2">
            <a:extLst>
              <a:ext uri="{FF2B5EF4-FFF2-40B4-BE49-F238E27FC236}">
                <a16:creationId xmlns:a16="http://schemas.microsoft.com/office/drawing/2014/main" id="{422E66D8-9C4F-8F96-94A5-F7BA3206A27F}"/>
              </a:ext>
            </a:extLst>
          </p:cNvPr>
          <p:cNvPicPr>
            <a:picLocks noGrp="1" noChangeAspect="1"/>
          </p:cNvPicPr>
          <p:nvPr>
            <p:ph sz="half" idx="2"/>
          </p:nvPr>
        </p:nvPicPr>
        <p:blipFill>
          <a:blip r:embed="rId4"/>
          <a:stretch>
            <a:fillRect/>
          </a:stretch>
        </p:blipFill>
        <p:spPr>
          <a:xfrm>
            <a:off x="6591574" y="2124584"/>
            <a:ext cx="5327650" cy="2852650"/>
          </a:xfrm>
        </p:spPr>
      </p:pic>
      <p:sp>
        <p:nvSpPr>
          <p:cNvPr id="4" name="Title 3">
            <a:extLst>
              <a:ext uri="{FF2B5EF4-FFF2-40B4-BE49-F238E27FC236}">
                <a16:creationId xmlns:a16="http://schemas.microsoft.com/office/drawing/2014/main" id="{888A38BF-DB63-49FC-B129-7F000019D1DD}"/>
              </a:ext>
            </a:extLst>
          </p:cNvPr>
          <p:cNvSpPr>
            <a:spLocks noGrp="1"/>
          </p:cNvSpPr>
          <p:nvPr>
            <p:ph type="title"/>
          </p:nvPr>
        </p:nvSpPr>
        <p:spPr>
          <a:xfrm>
            <a:off x="970722" y="482860"/>
            <a:ext cx="10515600" cy="782357"/>
          </a:xfrm>
        </p:spPr>
        <p:txBody>
          <a:bodyPr anchor="b">
            <a:normAutofit/>
          </a:bodyPr>
          <a:lstStyle/>
          <a:p>
            <a:r>
              <a:rPr lang="en-IE"/>
              <a:t>Sharing access to EU marine space</a:t>
            </a:r>
          </a:p>
        </p:txBody>
      </p:sp>
    </p:spTree>
    <p:extLst>
      <p:ext uri="{BB962C8B-B14F-4D97-AF65-F5344CB8AC3E}">
        <p14:creationId xmlns:p14="http://schemas.microsoft.com/office/powerpoint/2010/main" val="103874926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A6B0821-DD14-44CA-BA2B-C574B876F6E0}"/>
              </a:ext>
            </a:extLst>
          </p:cNvPr>
          <p:cNvSpPr>
            <a:spLocks noGrp="1"/>
          </p:cNvSpPr>
          <p:nvPr>
            <p:ph sz="half" idx="2"/>
          </p:nvPr>
        </p:nvSpPr>
        <p:spPr/>
        <p:txBody>
          <a:bodyPr/>
          <a:lstStyle/>
          <a:p>
            <a:r>
              <a:rPr lang="en-US"/>
              <a:t>Multi-use encouraged in several Green Deal strategies</a:t>
            </a:r>
          </a:p>
          <a:p>
            <a:r>
              <a:rPr lang="en-US"/>
              <a:t>Guidance on multi-use with MPAs/Natura 2000 + </a:t>
            </a:r>
            <a:r>
              <a:rPr lang="en-US">
                <a:hlinkClick r:id="rId3"/>
              </a:rPr>
              <a:t>EU Marine Action Plan</a:t>
            </a:r>
            <a:endParaRPr lang="en-US"/>
          </a:p>
          <a:p>
            <a:r>
              <a:rPr lang="en-US"/>
              <a:t>“the Commission will work with Member States to include areas for multi-use when revising national MSPs” </a:t>
            </a:r>
            <a:r>
              <a:rPr lang="en-US" sz="1600">
                <a:hlinkClick r:id="rId4"/>
              </a:rPr>
              <a:t>Delivering on the EU offshore renewable energy ambitions</a:t>
            </a:r>
            <a:endParaRPr lang="en-US" sz="1600"/>
          </a:p>
        </p:txBody>
      </p:sp>
      <p:sp>
        <p:nvSpPr>
          <p:cNvPr id="4" name="Title 3">
            <a:extLst>
              <a:ext uri="{FF2B5EF4-FFF2-40B4-BE49-F238E27FC236}">
                <a16:creationId xmlns:a16="http://schemas.microsoft.com/office/drawing/2014/main" id="{4A84D0BA-BEA0-5584-D6A0-34D72884289B}"/>
              </a:ext>
            </a:extLst>
          </p:cNvPr>
          <p:cNvSpPr>
            <a:spLocks noGrp="1"/>
          </p:cNvSpPr>
          <p:nvPr>
            <p:ph type="title"/>
          </p:nvPr>
        </p:nvSpPr>
        <p:spPr/>
        <p:txBody>
          <a:bodyPr/>
          <a:lstStyle/>
          <a:p>
            <a:r>
              <a:rPr lang="fr-BE"/>
              <a:t>Example of maritime spatial plan</a:t>
            </a:r>
            <a:endParaRPr lang="en-IE"/>
          </a:p>
        </p:txBody>
      </p:sp>
      <p:pic>
        <p:nvPicPr>
          <p:cNvPr id="5" name="Content Placeholder 4">
            <a:extLst>
              <a:ext uri="{FF2B5EF4-FFF2-40B4-BE49-F238E27FC236}">
                <a16:creationId xmlns:a16="http://schemas.microsoft.com/office/drawing/2014/main" id="{A8A4CBDA-A421-A111-E265-C768C12394B4}"/>
              </a:ext>
            </a:extLst>
          </p:cNvPr>
          <p:cNvPicPr>
            <a:picLocks noGrp="1" noChangeAspect="1"/>
          </p:cNvPicPr>
          <p:nvPr>
            <p:ph sz="half" idx="1"/>
          </p:nvPr>
        </p:nvPicPr>
        <p:blipFill>
          <a:blip r:embed="rId5"/>
          <a:stretch>
            <a:fillRect/>
          </a:stretch>
        </p:blipFill>
        <p:spPr>
          <a:xfrm>
            <a:off x="402600" y="1825624"/>
            <a:ext cx="5922000" cy="3732353"/>
          </a:xfrm>
          <a:prstGeom prst="rect">
            <a:avLst/>
          </a:prstGeom>
        </p:spPr>
      </p:pic>
    </p:spTree>
    <p:extLst>
      <p:ext uri="{BB962C8B-B14F-4D97-AF65-F5344CB8AC3E}">
        <p14:creationId xmlns:p14="http://schemas.microsoft.com/office/powerpoint/2010/main" val="313710318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56D24972-B162-7F3A-1A3D-CC69CEE97272}"/>
              </a:ext>
            </a:extLst>
          </p:cNvPr>
          <p:cNvPicPr>
            <a:picLocks noGrp="1" noChangeAspect="1"/>
          </p:cNvPicPr>
          <p:nvPr>
            <p:ph idx="1"/>
          </p:nvPr>
        </p:nvPicPr>
        <p:blipFill>
          <a:blip r:embed="rId2"/>
          <a:stretch>
            <a:fillRect/>
          </a:stretch>
        </p:blipFill>
        <p:spPr>
          <a:xfrm>
            <a:off x="5275905" y="363332"/>
            <a:ext cx="7295971" cy="3881438"/>
          </a:xfrm>
        </p:spPr>
      </p:pic>
      <p:pic>
        <p:nvPicPr>
          <p:cNvPr id="7" name="Picture 6">
            <a:extLst>
              <a:ext uri="{FF2B5EF4-FFF2-40B4-BE49-F238E27FC236}">
                <a16:creationId xmlns:a16="http://schemas.microsoft.com/office/drawing/2014/main" id="{1ED68366-B6D2-1AB6-014E-58F3468EED05}"/>
              </a:ext>
            </a:extLst>
          </p:cNvPr>
          <p:cNvPicPr>
            <a:picLocks noChangeAspect="1"/>
          </p:cNvPicPr>
          <p:nvPr/>
        </p:nvPicPr>
        <p:blipFill>
          <a:blip r:embed="rId3"/>
          <a:stretch>
            <a:fillRect/>
          </a:stretch>
        </p:blipFill>
        <p:spPr>
          <a:xfrm>
            <a:off x="970722" y="2813382"/>
            <a:ext cx="6662589" cy="3881438"/>
          </a:xfrm>
          <a:prstGeom prst="rect">
            <a:avLst/>
          </a:prstGeom>
        </p:spPr>
      </p:pic>
      <p:sp>
        <p:nvSpPr>
          <p:cNvPr id="4" name="Title 2">
            <a:extLst>
              <a:ext uri="{FF2B5EF4-FFF2-40B4-BE49-F238E27FC236}">
                <a16:creationId xmlns:a16="http://schemas.microsoft.com/office/drawing/2014/main" id="{D0E31677-AF85-CD8C-D2A3-AFAA17C250E3}"/>
              </a:ext>
            </a:extLst>
          </p:cNvPr>
          <p:cNvSpPr>
            <a:spLocks noGrp="1"/>
          </p:cNvSpPr>
          <p:nvPr>
            <p:ph type="title"/>
          </p:nvPr>
        </p:nvSpPr>
        <p:spPr>
          <a:xfrm>
            <a:off x="970722" y="482860"/>
            <a:ext cx="10515600" cy="782357"/>
          </a:xfrm>
        </p:spPr>
        <p:txBody>
          <a:bodyPr/>
          <a:lstStyle/>
          <a:p>
            <a:r>
              <a:rPr lang="fr-BE"/>
              <a:t>Multi-use and MSP</a:t>
            </a:r>
            <a:endParaRPr lang="en-IE"/>
          </a:p>
        </p:txBody>
      </p:sp>
      <p:sp>
        <p:nvSpPr>
          <p:cNvPr id="8" name="TextBox 7">
            <a:extLst>
              <a:ext uri="{FF2B5EF4-FFF2-40B4-BE49-F238E27FC236}">
                <a16:creationId xmlns:a16="http://schemas.microsoft.com/office/drawing/2014/main" id="{84D9DD27-B654-27E6-30E0-5C54E84AB6F5}"/>
              </a:ext>
            </a:extLst>
          </p:cNvPr>
          <p:cNvSpPr txBox="1"/>
          <p:nvPr/>
        </p:nvSpPr>
        <p:spPr>
          <a:xfrm>
            <a:off x="1311678" y="1734568"/>
            <a:ext cx="628650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800" b="0" i="0" u="none" strike="noStrike" kern="1200" cap="none" spc="0" normalizeH="0" baseline="0" noProof="0">
                <a:ln>
                  <a:noFill/>
                </a:ln>
                <a:solidFill>
                  <a:srgbClr val="4D4D4D"/>
                </a:solidFill>
                <a:effectLst/>
                <a:uLnTx/>
                <a:uFillTx/>
                <a:latin typeface="Arial"/>
                <a:ea typeface="+mn-ea"/>
                <a:cs typeface="+mn-cs"/>
              </a:rPr>
              <a:t>Online </a:t>
            </a:r>
            <a:r>
              <a:rPr kumimoji="0" lang="en-IE" sz="1800" b="0" i="0" u="none" strike="noStrike" kern="1200" cap="none" spc="0" normalizeH="0" baseline="0" noProof="0">
                <a:ln>
                  <a:noFill/>
                </a:ln>
                <a:solidFill>
                  <a:srgbClr val="4D4D4D"/>
                </a:solidFill>
                <a:effectLst/>
                <a:uLnTx/>
                <a:uFillTx/>
                <a:latin typeface="Arial"/>
                <a:ea typeface="+mn-ea"/>
                <a:cs typeface="+mn-cs"/>
                <a:hlinkClick r:id="rId4"/>
              </a:rPr>
              <a:t>EU multi-use compendium</a:t>
            </a:r>
            <a:endParaRPr kumimoji="0" lang="en-IE" sz="1800" b="0" i="0" u="none" strike="noStrike" kern="1200" cap="none" spc="0" normalizeH="0" baseline="0" noProof="0">
              <a:ln>
                <a:noFill/>
              </a:ln>
              <a:solidFill>
                <a:srgbClr val="4D4D4D"/>
              </a:solidFill>
              <a:effectLst/>
              <a:uLnTx/>
              <a:uFillTx/>
              <a:latin typeface="Arial"/>
              <a:ea typeface="+mn-ea"/>
              <a:cs typeface="+mn-cs"/>
            </a:endParaRPr>
          </a:p>
        </p:txBody>
      </p:sp>
      <p:pic>
        <p:nvPicPr>
          <p:cNvPr id="2" name="Picture 1">
            <a:extLst>
              <a:ext uri="{FF2B5EF4-FFF2-40B4-BE49-F238E27FC236}">
                <a16:creationId xmlns:a16="http://schemas.microsoft.com/office/drawing/2014/main" id="{E3DC4346-7E89-0397-DBD5-BF46011B9B6F}"/>
              </a:ext>
            </a:extLst>
          </p:cNvPr>
          <p:cNvPicPr>
            <a:picLocks noChangeAspect="1"/>
          </p:cNvPicPr>
          <p:nvPr/>
        </p:nvPicPr>
        <p:blipFill>
          <a:blip r:embed="rId5"/>
          <a:stretch>
            <a:fillRect/>
          </a:stretch>
        </p:blipFill>
        <p:spPr>
          <a:xfrm>
            <a:off x="8532464" y="4558155"/>
            <a:ext cx="1179095" cy="1176391"/>
          </a:xfrm>
          <a:prstGeom prst="rect">
            <a:avLst/>
          </a:prstGeom>
        </p:spPr>
      </p:pic>
    </p:spTree>
    <p:extLst>
      <p:ext uri="{BB962C8B-B14F-4D97-AF65-F5344CB8AC3E}">
        <p14:creationId xmlns:p14="http://schemas.microsoft.com/office/powerpoint/2010/main" val="74329044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A76E2FFA-0A8E-C8F9-4D6A-CEA3F5C6493A}"/>
              </a:ext>
            </a:extLst>
          </p:cNvPr>
          <p:cNvPicPr>
            <a:picLocks noGrp="1" noChangeAspect="1"/>
          </p:cNvPicPr>
          <p:nvPr>
            <p:ph idx="1"/>
          </p:nvPr>
        </p:nvPicPr>
        <p:blipFill>
          <a:blip r:embed="rId2"/>
          <a:srcRect t="8861"/>
          <a:stretch/>
        </p:blipFill>
        <p:spPr>
          <a:xfrm>
            <a:off x="903514" y="1486945"/>
            <a:ext cx="10384971" cy="5371055"/>
          </a:xfrm>
        </p:spPr>
      </p:pic>
      <p:sp>
        <p:nvSpPr>
          <p:cNvPr id="3" name="Title 2">
            <a:extLst>
              <a:ext uri="{FF2B5EF4-FFF2-40B4-BE49-F238E27FC236}">
                <a16:creationId xmlns:a16="http://schemas.microsoft.com/office/drawing/2014/main" id="{DAB8C3EB-95EF-79FC-6BFD-157793B777CC}"/>
              </a:ext>
            </a:extLst>
          </p:cNvPr>
          <p:cNvSpPr>
            <a:spLocks noGrp="1"/>
          </p:cNvSpPr>
          <p:nvPr>
            <p:ph type="title"/>
          </p:nvPr>
        </p:nvSpPr>
        <p:spPr/>
        <p:txBody>
          <a:bodyPr/>
          <a:lstStyle/>
          <a:p>
            <a:r>
              <a:rPr lang="fr-BE"/>
              <a:t>The </a:t>
            </a:r>
            <a:r>
              <a:rPr lang="fr-BE" err="1"/>
              <a:t>European</a:t>
            </a:r>
            <a:r>
              <a:rPr lang="fr-BE"/>
              <a:t> </a:t>
            </a:r>
            <a:r>
              <a:rPr lang="fr-BE" err="1"/>
              <a:t>Ocean</a:t>
            </a:r>
            <a:r>
              <a:rPr lang="fr-BE"/>
              <a:t> </a:t>
            </a:r>
            <a:r>
              <a:rPr lang="fr-BE" err="1"/>
              <a:t>Pact</a:t>
            </a:r>
            <a:endParaRPr lang="en-IE"/>
          </a:p>
        </p:txBody>
      </p:sp>
      <p:sp>
        <p:nvSpPr>
          <p:cNvPr id="2" name="Rectangle 1">
            <a:extLst>
              <a:ext uri="{FF2B5EF4-FFF2-40B4-BE49-F238E27FC236}">
                <a16:creationId xmlns:a16="http://schemas.microsoft.com/office/drawing/2014/main" id="{4BD73502-B68F-2173-FA8D-5E71E7A8BC82}"/>
              </a:ext>
            </a:extLst>
          </p:cNvPr>
          <p:cNvSpPr/>
          <p:nvPr/>
        </p:nvSpPr>
        <p:spPr>
          <a:xfrm>
            <a:off x="11288485" y="5462954"/>
            <a:ext cx="529832" cy="139504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Tree>
    <p:extLst>
      <p:ext uri="{BB962C8B-B14F-4D97-AF65-F5344CB8AC3E}">
        <p14:creationId xmlns:p14="http://schemas.microsoft.com/office/powerpoint/2010/main" val="273140573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971780CC-3114-FD87-ED4B-79CEF77C1ADD}"/>
              </a:ext>
            </a:extLst>
          </p:cNvPr>
          <p:cNvSpPr txBox="1"/>
          <p:nvPr/>
        </p:nvSpPr>
        <p:spPr>
          <a:xfrm>
            <a:off x="6817056" y="1825625"/>
            <a:ext cx="4926841" cy="3769957"/>
          </a:xfrm>
          <a:prstGeom prst="rect">
            <a:avLst/>
          </a:prstGeom>
        </p:spPr>
        <p:txBody>
          <a:bodyPr vert="horz" lIns="91440" tIns="45720" rIns="91440" bIns="45720" rtlCol="0">
            <a:normAutofit lnSpcReduction="10000"/>
          </a:bodyPr>
          <a:lstStyle/>
          <a:p>
            <a:pPr marL="228600" marR="0" lvl="0" indent="-228600" algn="just" defTabSz="914400" rtl="0" eaLnBrk="1" fontAlgn="auto" latinLnBrk="0" hangingPunct="1">
              <a:lnSpc>
                <a:spcPct val="90000"/>
              </a:lnSpc>
              <a:spcBef>
                <a:spcPts val="0"/>
              </a:spcBef>
              <a:spcAft>
                <a:spcPts val="1800"/>
              </a:spcAft>
              <a:buClr>
                <a:srgbClr val="034EA2"/>
              </a:buClr>
              <a:buSzTx/>
              <a:buFont typeface="Arial" panose="020B0604020202020204" pitchFamily="34" charset="0"/>
              <a:buChar char="•"/>
              <a:tabLst/>
              <a:defRPr/>
            </a:pPr>
            <a:endParaRPr kumimoji="0" lang="en-US" sz="2200" b="0" i="0" u="none" strike="noStrike" kern="1200" cap="none" spc="0" normalizeH="0" baseline="0" noProof="0">
              <a:ln>
                <a:noFill/>
              </a:ln>
              <a:solidFill>
                <a:srgbClr val="00B0F0"/>
              </a:solidFill>
              <a:effectLst/>
              <a:uLnTx/>
              <a:uFillTx/>
              <a:latin typeface="Arial"/>
              <a:ea typeface="+mn-ea"/>
              <a:cs typeface="+mn-cs"/>
            </a:endParaRPr>
          </a:p>
          <a:p>
            <a:pPr marL="0" marR="0" lvl="0" indent="0" algn="just" defTabSz="914400" rtl="0" eaLnBrk="1" fontAlgn="auto" latinLnBrk="0" hangingPunct="1">
              <a:lnSpc>
                <a:spcPct val="90000"/>
              </a:lnSpc>
              <a:spcBef>
                <a:spcPts val="0"/>
              </a:spcBef>
              <a:spcAft>
                <a:spcPts val="1800"/>
              </a:spcAft>
              <a:buClr>
                <a:srgbClr val="034EA2"/>
              </a:buClr>
              <a:buSzTx/>
              <a:buFontTx/>
              <a:buNone/>
              <a:tabLst/>
              <a:defRPr/>
            </a:pPr>
            <a:r>
              <a:rPr kumimoji="0" lang="en-US" sz="2400" b="0" i="1" u="none" strike="noStrike" kern="1200" cap="none" spc="0" normalizeH="0" baseline="0" noProof="0">
                <a:ln>
                  <a:noFill/>
                </a:ln>
                <a:solidFill>
                  <a:srgbClr val="00B0F0"/>
                </a:solidFill>
                <a:effectLst/>
                <a:uLnTx/>
                <a:uFillTx/>
                <a:latin typeface="Arial"/>
                <a:ea typeface="+mn-ea"/>
                <a:cs typeface="+mn-cs"/>
              </a:rPr>
              <a:t>“Ocean is water, water is life. That is why the European Ocean Pact is so important to us. This comprehensive strategy will protect the ocean and promote a sustainable blue economy. It will not only benefit the planet, but also the people who call the coast their home, and the generations who will steward our oceans tomorrow.”</a:t>
            </a:r>
          </a:p>
        </p:txBody>
      </p:sp>
      <p:sp>
        <p:nvSpPr>
          <p:cNvPr id="7" name="Title 2">
            <a:extLst>
              <a:ext uri="{FF2B5EF4-FFF2-40B4-BE49-F238E27FC236}">
                <a16:creationId xmlns:a16="http://schemas.microsoft.com/office/drawing/2014/main" id="{57B0E828-80BC-0807-41D7-94D50A1CE163}"/>
              </a:ext>
            </a:extLst>
          </p:cNvPr>
          <p:cNvSpPr>
            <a:spLocks noGrp="1"/>
          </p:cNvSpPr>
          <p:nvPr>
            <p:ph type="title"/>
          </p:nvPr>
        </p:nvSpPr>
        <p:spPr>
          <a:xfrm>
            <a:off x="6817056" y="482860"/>
            <a:ext cx="4669266" cy="782357"/>
          </a:xfrm>
        </p:spPr>
        <p:txBody>
          <a:bodyPr vert="horz" lIns="91440" tIns="45720" rIns="91440" bIns="0" rtlCol="0" anchor="b" anchorCtr="0">
            <a:normAutofit/>
          </a:bodyPr>
          <a:lstStyle/>
          <a:p>
            <a:r>
              <a:rPr lang="fr-BE" sz="3700"/>
              <a:t>6 strategic objectives</a:t>
            </a:r>
            <a:endParaRPr lang="en-IE" sz="3700"/>
          </a:p>
        </p:txBody>
      </p:sp>
      <p:pic>
        <p:nvPicPr>
          <p:cNvPr id="5" name="Picture 4">
            <a:extLst>
              <a:ext uri="{FF2B5EF4-FFF2-40B4-BE49-F238E27FC236}">
                <a16:creationId xmlns:a16="http://schemas.microsoft.com/office/drawing/2014/main" id="{1A8DB47A-2796-DE9A-4620-302F3EAD742A}"/>
              </a:ext>
            </a:extLst>
          </p:cNvPr>
          <p:cNvPicPr>
            <a:picLocks noChangeAspect="1"/>
          </p:cNvPicPr>
          <p:nvPr/>
        </p:nvPicPr>
        <p:blipFill>
          <a:blip r:embed="rId2"/>
          <a:stretch>
            <a:fillRect/>
          </a:stretch>
        </p:blipFill>
        <p:spPr>
          <a:xfrm>
            <a:off x="367275" y="482860"/>
            <a:ext cx="6142383" cy="5666346"/>
          </a:xfrm>
          <a:prstGeom prst="rect">
            <a:avLst/>
          </a:prstGeom>
          <a:noFill/>
          <a:ln w="28575">
            <a:solidFill>
              <a:schemeClr val="accent5"/>
            </a:solidFill>
          </a:ln>
        </p:spPr>
      </p:pic>
    </p:spTree>
    <p:extLst>
      <p:ext uri="{BB962C8B-B14F-4D97-AF65-F5344CB8AC3E}">
        <p14:creationId xmlns:p14="http://schemas.microsoft.com/office/powerpoint/2010/main" val="48913675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098E8DF-BC7C-6C11-7900-A6421BB9FE2E}"/>
              </a:ext>
            </a:extLst>
          </p:cNvPr>
          <p:cNvSpPr>
            <a:spLocks noGrp="1"/>
          </p:cNvSpPr>
          <p:nvPr>
            <p:ph idx="1"/>
          </p:nvPr>
        </p:nvSpPr>
        <p:spPr>
          <a:xfrm>
            <a:off x="1393371" y="4551649"/>
            <a:ext cx="9884230" cy="1288637"/>
          </a:xfrm>
        </p:spPr>
        <p:txBody>
          <a:bodyPr/>
          <a:lstStyle/>
          <a:p>
            <a:r>
              <a:rPr lang="en-US" sz="1800" b="0" i="0" u="none" strike="noStrike">
                <a:solidFill>
                  <a:srgbClr val="4D4D4D"/>
                </a:solidFill>
                <a:effectLst/>
              </a:rPr>
              <a:t>Source-to-Sea approach</a:t>
            </a:r>
          </a:p>
          <a:p>
            <a:r>
              <a:rPr lang="en-US" sz="1800" b="0" i="0" u="none" strike="noStrike">
                <a:solidFill>
                  <a:srgbClr val="4D4D4D"/>
                </a:solidFill>
                <a:effectLst/>
              </a:rPr>
              <a:t>Role of nature-based solutions – we need a range of different solutions</a:t>
            </a:r>
          </a:p>
          <a:p>
            <a:r>
              <a:rPr lang="en-US" sz="1800" b="0" i="0" u="none" strike="noStrike">
                <a:solidFill>
                  <a:srgbClr val="4D4D4D"/>
                </a:solidFill>
                <a:effectLst/>
              </a:rPr>
              <a:t>Climate adaptation Plan and further research and innovation to promote sustainable desalination.</a:t>
            </a:r>
          </a:p>
          <a:p>
            <a:endParaRPr lang="en-US" sz="1800" b="0" i="0" u="none" strike="noStrike">
              <a:solidFill>
                <a:srgbClr val="4D4D4D"/>
              </a:solidFill>
              <a:effectLst/>
            </a:endParaRPr>
          </a:p>
          <a:p>
            <a:endParaRPr lang="en-US" b="0" i="0">
              <a:effectLst/>
            </a:endParaRPr>
          </a:p>
          <a:p>
            <a:endParaRPr lang="en-IE"/>
          </a:p>
        </p:txBody>
      </p:sp>
      <p:sp>
        <p:nvSpPr>
          <p:cNvPr id="3" name="Title 2">
            <a:extLst>
              <a:ext uri="{FF2B5EF4-FFF2-40B4-BE49-F238E27FC236}">
                <a16:creationId xmlns:a16="http://schemas.microsoft.com/office/drawing/2014/main" id="{A6D1B5C5-7F52-0610-6D5A-89E60DB67DF9}"/>
              </a:ext>
            </a:extLst>
          </p:cNvPr>
          <p:cNvSpPr>
            <a:spLocks noGrp="1"/>
          </p:cNvSpPr>
          <p:nvPr>
            <p:ph type="title"/>
          </p:nvPr>
        </p:nvSpPr>
        <p:spPr>
          <a:xfrm>
            <a:off x="916294" y="585828"/>
            <a:ext cx="10515600" cy="782357"/>
          </a:xfrm>
        </p:spPr>
        <p:txBody>
          <a:bodyPr/>
          <a:lstStyle/>
          <a:p>
            <a:br>
              <a:rPr lang="en-IE" b="1"/>
            </a:br>
            <a:r>
              <a:rPr lang="en-IE" b="1"/>
              <a:t>Water resilience strategy</a:t>
            </a:r>
            <a:br>
              <a:rPr lang="en-IE" b="1"/>
            </a:br>
            <a:endParaRPr lang="en-IE"/>
          </a:p>
        </p:txBody>
      </p:sp>
      <p:pic>
        <p:nvPicPr>
          <p:cNvPr id="5" name="Picture 4">
            <a:extLst>
              <a:ext uri="{FF2B5EF4-FFF2-40B4-BE49-F238E27FC236}">
                <a16:creationId xmlns:a16="http://schemas.microsoft.com/office/drawing/2014/main" id="{47550F1C-B575-D34B-ECFC-7B0EFDD1C7FB}"/>
              </a:ext>
            </a:extLst>
          </p:cNvPr>
          <p:cNvPicPr>
            <a:picLocks noChangeAspect="1"/>
          </p:cNvPicPr>
          <p:nvPr/>
        </p:nvPicPr>
        <p:blipFill>
          <a:blip r:embed="rId2"/>
          <a:stretch>
            <a:fillRect/>
          </a:stretch>
        </p:blipFill>
        <p:spPr>
          <a:xfrm>
            <a:off x="1317170" y="1096748"/>
            <a:ext cx="9339944" cy="3454901"/>
          </a:xfrm>
          <a:prstGeom prst="rect">
            <a:avLst/>
          </a:prstGeom>
        </p:spPr>
      </p:pic>
    </p:spTree>
    <p:extLst>
      <p:ext uri="{BB962C8B-B14F-4D97-AF65-F5344CB8AC3E}">
        <p14:creationId xmlns:p14="http://schemas.microsoft.com/office/powerpoint/2010/main" val="161298250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C71802C-2480-415B-876F-5372A00FF236}"/>
              </a:ext>
            </a:extLst>
          </p:cNvPr>
          <p:cNvSpPr>
            <a:spLocks noGrp="1"/>
          </p:cNvSpPr>
          <p:nvPr>
            <p:ph idx="1"/>
          </p:nvPr>
        </p:nvSpPr>
        <p:spPr>
          <a:xfrm>
            <a:off x="864052" y="1488048"/>
            <a:ext cx="10905699" cy="3881904"/>
          </a:xfrm>
        </p:spPr>
        <p:txBody>
          <a:bodyPr/>
          <a:lstStyle/>
          <a:p>
            <a:r>
              <a:rPr lang="en-US" b="1"/>
              <a:t>Report on implementation </a:t>
            </a:r>
            <a:r>
              <a:rPr lang="en-US"/>
              <a:t>of the MSP Directive by March 2026 + launch of revision process</a:t>
            </a:r>
          </a:p>
          <a:p>
            <a:r>
              <a:rPr lang="en-US" b="1"/>
              <a:t>European Ocean Act </a:t>
            </a:r>
            <a:r>
              <a:rPr lang="en-US"/>
              <a:t>by 2027</a:t>
            </a:r>
            <a:endParaRPr lang="en-US" b="1"/>
          </a:p>
          <a:p>
            <a:r>
              <a:rPr lang="en-US" b="1"/>
              <a:t>MSFD revision</a:t>
            </a:r>
            <a:r>
              <a:rPr lang="en-US" i="1"/>
              <a:t> </a:t>
            </a:r>
            <a:r>
              <a:rPr lang="en-US"/>
              <a:t>by 2027</a:t>
            </a:r>
            <a:r>
              <a:rPr lang="en-US" b="1"/>
              <a:t> </a:t>
            </a:r>
            <a:r>
              <a:rPr lang="en-US"/>
              <a:t>– data and coherence with MSPD will be highlighted</a:t>
            </a:r>
          </a:p>
          <a:p>
            <a:r>
              <a:rPr lang="en-US" b="1"/>
              <a:t>Nature Restoration Regulation and MS plans </a:t>
            </a:r>
          </a:p>
          <a:p>
            <a:r>
              <a:rPr lang="en-US" b="1"/>
              <a:t>EU Ocean Observation Initiative </a:t>
            </a:r>
            <a:r>
              <a:rPr lang="en-US"/>
              <a:t>+</a:t>
            </a:r>
            <a:r>
              <a:rPr lang="en-US" b="1"/>
              <a:t> </a:t>
            </a:r>
            <a:r>
              <a:rPr lang="en-US" err="1"/>
              <a:t>Operationalisation</a:t>
            </a:r>
            <a:r>
              <a:rPr lang="en-US"/>
              <a:t> of the European DTO by 2030</a:t>
            </a:r>
            <a:endParaRPr lang="en-US" b="1"/>
          </a:p>
          <a:p>
            <a:r>
              <a:rPr lang="en-US" b="1"/>
              <a:t>Marine Action Plan + Vision 2040 for fisheries and aquaculture</a:t>
            </a:r>
          </a:p>
          <a:p>
            <a:r>
              <a:rPr lang="en-US" b="1"/>
              <a:t>Water Resilience Research and Innovation Strategy</a:t>
            </a:r>
            <a:r>
              <a:rPr lang="en-US"/>
              <a:t> by 2026</a:t>
            </a:r>
            <a:endParaRPr lang="en-US" b="1"/>
          </a:p>
        </p:txBody>
      </p:sp>
      <p:sp>
        <p:nvSpPr>
          <p:cNvPr id="3" name="Title 2">
            <a:extLst>
              <a:ext uri="{FF2B5EF4-FFF2-40B4-BE49-F238E27FC236}">
                <a16:creationId xmlns:a16="http://schemas.microsoft.com/office/drawing/2014/main" id="{5293FEBB-D611-405E-8762-B565B49CAB0D}"/>
              </a:ext>
            </a:extLst>
          </p:cNvPr>
          <p:cNvSpPr>
            <a:spLocks noGrp="1"/>
          </p:cNvSpPr>
          <p:nvPr>
            <p:ph type="title"/>
          </p:nvPr>
        </p:nvSpPr>
        <p:spPr>
          <a:xfrm>
            <a:off x="970722" y="424245"/>
            <a:ext cx="10905698" cy="782357"/>
          </a:xfrm>
        </p:spPr>
        <p:txBody>
          <a:bodyPr/>
          <a:lstStyle/>
          <a:p>
            <a:r>
              <a:rPr lang="fr-BE"/>
              <a:t>Next </a:t>
            </a:r>
            <a:r>
              <a:rPr lang="fr-BE" err="1"/>
              <a:t>steps</a:t>
            </a:r>
            <a:endParaRPr lang="en-IE"/>
          </a:p>
        </p:txBody>
      </p:sp>
    </p:spTree>
    <p:extLst>
      <p:ext uri="{BB962C8B-B14F-4D97-AF65-F5344CB8AC3E}">
        <p14:creationId xmlns:p14="http://schemas.microsoft.com/office/powerpoint/2010/main" val="325458756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map of the world&#10;&#10;Description automatically generated">
            <a:extLst>
              <a:ext uri="{FF2B5EF4-FFF2-40B4-BE49-F238E27FC236}">
                <a16:creationId xmlns:a16="http://schemas.microsoft.com/office/drawing/2014/main" id="{E0E8E50E-98AD-8C5C-5074-F9D238F7FF8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335640"/>
            <a:ext cx="12192000" cy="4578048"/>
          </a:xfrm>
          <a:prstGeom prst="rect">
            <a:avLst/>
          </a:prstGeom>
        </p:spPr>
      </p:pic>
      <p:sp>
        <p:nvSpPr>
          <p:cNvPr id="2" name="Title 1"/>
          <p:cNvSpPr>
            <a:spLocks noGrp="1"/>
          </p:cNvSpPr>
          <p:nvPr>
            <p:ph type="ctrTitle"/>
          </p:nvPr>
        </p:nvSpPr>
        <p:spPr>
          <a:xfrm>
            <a:off x="922901" y="-117985"/>
            <a:ext cx="10156297" cy="1240348"/>
          </a:xfrm>
        </p:spPr>
        <p:txBody>
          <a:bodyPr/>
          <a:lstStyle/>
          <a:p>
            <a:r>
              <a:rPr lang="en-IE">
                <a:solidFill>
                  <a:schemeClr val="bg1"/>
                </a:solidFill>
              </a:rPr>
              <a:t>Thank you! Questions? </a:t>
            </a:r>
            <a:endParaRPr lang="en-GB">
              <a:solidFill>
                <a:schemeClr val="bg1"/>
              </a:solidFill>
            </a:endParaRPr>
          </a:p>
        </p:txBody>
      </p:sp>
      <p:sp>
        <p:nvSpPr>
          <p:cNvPr id="4" name="TextBox 3">
            <a:extLst>
              <a:ext uri="{FF2B5EF4-FFF2-40B4-BE49-F238E27FC236}">
                <a16:creationId xmlns:a16="http://schemas.microsoft.com/office/drawing/2014/main" id="{456FF52B-4F10-3518-53D8-9CC4C13CA2B7}"/>
              </a:ext>
            </a:extLst>
          </p:cNvPr>
          <p:cNvSpPr txBox="1"/>
          <p:nvPr/>
        </p:nvSpPr>
        <p:spPr>
          <a:xfrm>
            <a:off x="413658" y="6017837"/>
            <a:ext cx="4040222"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800" b="0" i="0" u="none" strike="noStrike" kern="1200" cap="none" spc="0" normalizeH="0" baseline="0" noProof="0">
                <a:ln>
                  <a:noFill/>
                </a:ln>
                <a:solidFill>
                  <a:srgbClr val="4D4D4D"/>
                </a:solidFill>
                <a:effectLst/>
                <a:uLnTx/>
                <a:uFillTx/>
                <a:latin typeface="Arial"/>
                <a:ea typeface="+mn-ea"/>
                <a:cs typeface="+mn-cs"/>
              </a:rPr>
              <a:t>Contact: </a:t>
            </a:r>
            <a:r>
              <a:rPr kumimoji="0" lang="fr-BE" sz="1800" b="0" i="0" u="none" strike="noStrike" kern="1200" cap="none" spc="0" normalizeH="0" baseline="0" noProof="0">
                <a:ln>
                  <a:noFill/>
                </a:ln>
                <a:solidFill>
                  <a:srgbClr val="4D4D4D"/>
                </a:solidFill>
                <a:effectLst/>
                <a:uLnTx/>
                <a:uFillTx/>
                <a:latin typeface="Arial"/>
                <a:ea typeface="+mn-ea"/>
                <a:cs typeface="+mn-cs"/>
                <a:hlinkClick r:id="rId4"/>
              </a:rPr>
              <a:t>celine.frank@ec.europa.eu</a:t>
            </a:r>
            <a:endParaRPr kumimoji="0" lang="fr-BE" sz="1800" b="0" i="0" u="none" strike="noStrike" kern="1200" cap="none" spc="0" normalizeH="0" baseline="0" noProof="0">
              <a:ln>
                <a:noFill/>
              </a:ln>
              <a:solidFill>
                <a:srgbClr val="4D4D4D"/>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800" b="0" i="0" u="none" strike="noStrike" kern="1200" cap="none" spc="0" normalizeH="0" baseline="0" noProof="0">
                <a:ln>
                  <a:noFill/>
                </a:ln>
                <a:solidFill>
                  <a:srgbClr val="4D4D4D"/>
                </a:solidFill>
                <a:effectLst/>
                <a:uLnTx/>
                <a:uFillTx/>
                <a:latin typeface="Arial"/>
                <a:ea typeface="+mn-ea"/>
                <a:cs typeface="+mn-cs"/>
                <a:hlinkClick r:id="rId5"/>
              </a:rPr>
              <a:t>MARE-A2@ec.europa.eu</a:t>
            </a:r>
            <a:endParaRPr kumimoji="0" lang="fr-BE" sz="1800" b="0" i="0" u="none" strike="noStrike" kern="1200" cap="none" spc="0" normalizeH="0" baseline="0" noProof="0">
              <a:ln>
                <a:noFill/>
              </a:ln>
              <a:solidFill>
                <a:srgbClr val="4D4D4D"/>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srgbClr val="4D4D4D"/>
              </a:solidFill>
              <a:effectLst/>
              <a:uLnTx/>
              <a:uFillTx/>
              <a:latin typeface="Arial"/>
              <a:ea typeface="+mn-ea"/>
              <a:cs typeface="+mn-cs"/>
            </a:endParaRPr>
          </a:p>
        </p:txBody>
      </p:sp>
    </p:spTree>
    <p:extLst>
      <p:ext uri="{BB962C8B-B14F-4D97-AF65-F5344CB8AC3E}">
        <p14:creationId xmlns:p14="http://schemas.microsoft.com/office/powerpoint/2010/main" val="427361931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71C26E-BE92-ADC4-291E-F57CC467C2DA}"/>
            </a:ext>
          </a:extLst>
        </p:cNvPr>
        <p:cNvGrpSpPr/>
        <p:nvPr/>
      </p:nvGrpSpPr>
      <p:grpSpPr>
        <a:xfrm>
          <a:off x="0" y="0"/>
          <a:ext cx="0" cy="0"/>
          <a:chOff x="0" y="0"/>
          <a:chExt cx="0" cy="0"/>
        </a:xfrm>
      </p:grpSpPr>
      <p:sp>
        <p:nvSpPr>
          <p:cNvPr id="273" name="Title 3">
            <a:extLst>
              <a:ext uri="{FF2B5EF4-FFF2-40B4-BE49-F238E27FC236}">
                <a16:creationId xmlns:a16="http://schemas.microsoft.com/office/drawing/2014/main" id="{131E0133-7F27-930A-42D8-F0A0F06E1557}"/>
              </a:ext>
            </a:extLst>
          </p:cNvPr>
          <p:cNvSpPr txBox="1">
            <a:spLocks noGrp="1"/>
          </p:cNvSpPr>
          <p:nvPr>
            <p:ph type="title"/>
          </p:nvPr>
        </p:nvSpPr>
        <p:spPr>
          <a:prstGeom prst="rect">
            <a:avLst/>
          </a:prstGeom>
        </p:spPr>
        <p:txBody>
          <a:bodyPr/>
          <a:lstStyle/>
          <a:p>
            <a:r>
              <a:rPr lang="fr-FR"/>
              <a:t>Q&amp;A Session</a:t>
            </a:r>
            <a:endParaRPr/>
          </a:p>
        </p:txBody>
      </p:sp>
    </p:spTree>
    <p:extLst>
      <p:ext uri="{BB962C8B-B14F-4D97-AF65-F5344CB8AC3E}">
        <p14:creationId xmlns:p14="http://schemas.microsoft.com/office/powerpoint/2010/main" val="2809706670"/>
      </p:ext>
    </p:extLst>
  </p:cSld>
  <p:clrMapOvr>
    <a:masterClrMapping/>
  </p:clrMapOvr>
  <p:transition spd="med"/>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A057A8-ED91-F3D6-F229-FD4F18A59A4F}"/>
            </a:ext>
          </a:extLst>
        </p:cNvPr>
        <p:cNvGrpSpPr/>
        <p:nvPr/>
      </p:nvGrpSpPr>
      <p:grpSpPr>
        <a:xfrm>
          <a:off x="0" y="0"/>
          <a:ext cx="0" cy="0"/>
          <a:chOff x="0" y="0"/>
          <a:chExt cx="0" cy="0"/>
        </a:xfrm>
      </p:grpSpPr>
      <p:cxnSp>
        <p:nvCxnSpPr>
          <p:cNvPr id="3" name="Straight Arrow Connector 2">
            <a:extLst>
              <a:ext uri="{FF2B5EF4-FFF2-40B4-BE49-F238E27FC236}">
                <a16:creationId xmlns:a16="http://schemas.microsoft.com/office/drawing/2014/main" id="{B0DB9141-6486-B4FD-A329-CBAF7037707A}"/>
              </a:ext>
            </a:extLst>
          </p:cNvPr>
          <p:cNvCxnSpPr/>
          <p:nvPr/>
        </p:nvCxnSpPr>
        <p:spPr>
          <a:xfrm>
            <a:off x="2601798" y="3081820"/>
            <a:ext cx="0" cy="47879"/>
          </a:xfrm>
          <a:prstGeom prst="straightConnector1">
            <a:avLst/>
          </a:prstGeom>
          <a:noFill/>
          <a:ln w="12700" cap="flat">
            <a:solidFill>
              <a:schemeClr val="accent1"/>
            </a:solidFill>
            <a:prstDash val="solid"/>
            <a:miter lim="800000"/>
            <a:tailEnd type="triangle"/>
          </a:ln>
          <a:effectLst/>
          <a:sp3d/>
        </p:spPr>
        <p:style>
          <a:lnRef idx="0">
            <a:scrgbClr r="0" g="0" b="0"/>
          </a:lnRef>
          <a:fillRef idx="0">
            <a:scrgbClr r="0" g="0" b="0"/>
          </a:fillRef>
          <a:effectRef idx="0">
            <a:scrgbClr r="0" g="0" b="0"/>
          </a:effectRef>
          <a:fontRef idx="none"/>
        </p:style>
      </p:cxnSp>
      <p:sp>
        <p:nvSpPr>
          <p:cNvPr id="12" name="Text Placeholder 4">
            <a:extLst>
              <a:ext uri="{FF2B5EF4-FFF2-40B4-BE49-F238E27FC236}">
                <a16:creationId xmlns:a16="http://schemas.microsoft.com/office/drawing/2014/main" id="{5DA21E4D-3CF6-FF80-880B-7862027560CE}"/>
              </a:ext>
            </a:extLst>
          </p:cNvPr>
          <p:cNvSpPr>
            <a:spLocks noGrp="1"/>
          </p:cNvSpPr>
          <p:nvPr>
            <p:ph type="body" sz="quarter" idx="4294967295"/>
          </p:nvPr>
        </p:nvSpPr>
        <p:spPr>
          <a:xfrm>
            <a:off x="838200" y="4447590"/>
            <a:ext cx="6951562" cy="935038"/>
          </a:xfrm>
          <a:prstGeom prst="rect">
            <a:avLst/>
          </a:prstGeom>
        </p:spPr>
        <p:txBody>
          <a:bodyPr lIns="45719" tIns="45720" rIns="45719" bIns="45720" anchor="t"/>
          <a:lstStyle/>
          <a:p>
            <a:pPr marL="0" indent="0">
              <a:lnSpc>
                <a:spcPct val="100000"/>
              </a:lnSpc>
              <a:buNone/>
            </a:pPr>
            <a:endParaRPr lang="fr-FR" sz="1800" i="1">
              <a:solidFill>
                <a:schemeClr val="bg1"/>
              </a:solidFill>
              <a:latin typeface="Arial"/>
              <a:cs typeface="Arial"/>
            </a:endParaRPr>
          </a:p>
          <a:p>
            <a:pPr>
              <a:lnSpc>
                <a:spcPct val="100000"/>
              </a:lnSpc>
            </a:pPr>
            <a:r>
              <a:rPr lang="fr-FR" sz="1800" i="1">
                <a:solidFill>
                  <a:schemeClr val="bg1"/>
                </a:solidFill>
                <a:latin typeface="Arial"/>
                <a:cs typeface="Arial"/>
              </a:rPr>
              <a:t> Marina </a:t>
            </a:r>
            <a:r>
              <a:rPr lang="fr-FR" sz="1800" i="1" err="1">
                <a:solidFill>
                  <a:schemeClr val="bg1"/>
                </a:solidFill>
                <a:latin typeface="Arial"/>
                <a:cs typeface="Arial"/>
              </a:rPr>
              <a:t>Markovic</a:t>
            </a:r>
            <a:r>
              <a:rPr lang="fr-FR" sz="1800" i="1">
                <a:solidFill>
                  <a:schemeClr val="bg1"/>
                </a:solidFill>
                <a:latin typeface="Arial"/>
                <a:cs typeface="Arial"/>
              </a:rPr>
              <a:t>, PAP/RAC</a:t>
            </a:r>
          </a:p>
          <a:p>
            <a:pPr marL="0" indent="0">
              <a:lnSpc>
                <a:spcPct val="100000"/>
              </a:lnSpc>
              <a:buNone/>
            </a:pPr>
            <a:r>
              <a:rPr lang="fr-FR" sz="1800" i="1">
                <a:solidFill>
                  <a:schemeClr val="bg1"/>
                </a:solidFill>
                <a:latin typeface="Arial"/>
                <a:cs typeface="Arial"/>
              </a:rPr>
              <a:t>Webinar: How Can Maritime Spatial Planning Help </a:t>
            </a:r>
            <a:r>
              <a:rPr lang="fr-FR" sz="1800" i="1" err="1">
                <a:solidFill>
                  <a:schemeClr val="bg1"/>
                </a:solidFill>
                <a:latin typeface="Arial"/>
                <a:cs typeface="Arial"/>
              </a:rPr>
              <a:t>Achieve</a:t>
            </a:r>
            <a:r>
              <a:rPr lang="fr-FR" sz="1800" i="1">
                <a:solidFill>
                  <a:schemeClr val="bg1"/>
                </a:solidFill>
                <a:latin typeface="Arial"/>
                <a:cs typeface="Arial"/>
              </a:rPr>
              <a:t> </a:t>
            </a:r>
            <a:r>
              <a:rPr lang="fr-FR" sz="1800" i="1" err="1">
                <a:solidFill>
                  <a:schemeClr val="bg1"/>
                </a:solidFill>
                <a:latin typeface="Arial"/>
                <a:cs typeface="Arial"/>
              </a:rPr>
              <a:t>Europe’s</a:t>
            </a:r>
            <a:r>
              <a:rPr lang="fr-FR" sz="1800" i="1">
                <a:solidFill>
                  <a:schemeClr val="bg1"/>
                </a:solidFill>
                <a:latin typeface="Arial"/>
                <a:cs typeface="Arial"/>
              </a:rPr>
              <a:t> 30×30 </a:t>
            </a:r>
            <a:r>
              <a:rPr lang="fr-FR" sz="1800" i="1" err="1">
                <a:solidFill>
                  <a:schemeClr val="bg1"/>
                </a:solidFill>
                <a:latin typeface="Arial"/>
                <a:cs typeface="Arial"/>
              </a:rPr>
              <a:t>Targets</a:t>
            </a:r>
            <a:r>
              <a:rPr lang="fr-FR" sz="1800" i="1">
                <a:solidFill>
                  <a:schemeClr val="bg1"/>
                </a:solidFill>
                <a:latin typeface="Arial"/>
                <a:cs typeface="Arial"/>
              </a:rPr>
              <a:t>?</a:t>
            </a:r>
          </a:p>
          <a:p>
            <a:pPr marL="0" indent="0">
              <a:lnSpc>
                <a:spcPct val="100000"/>
              </a:lnSpc>
              <a:buNone/>
            </a:pPr>
            <a:r>
              <a:rPr lang="fr-FR" sz="1800" i="1">
                <a:solidFill>
                  <a:schemeClr val="bg1"/>
                </a:solidFill>
                <a:latin typeface="Arial"/>
                <a:cs typeface="Arial"/>
              </a:rPr>
              <a:t>6 June 2025, online</a:t>
            </a:r>
            <a:endParaRPr lang="fr-FR" sz="1800" i="1">
              <a:solidFill>
                <a:schemeClr val="bg1"/>
              </a:solidFill>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C71A6AF6-80E2-721A-2642-35576F60D208}"/>
              </a:ext>
            </a:extLst>
          </p:cNvPr>
          <p:cNvSpPr txBox="1"/>
          <p:nvPr/>
        </p:nvSpPr>
        <p:spPr>
          <a:xfrm>
            <a:off x="8437890" y="5263847"/>
            <a:ext cx="3648174" cy="369332"/>
          </a:xfrm>
          <a:prstGeom prst="rect">
            <a:avLst/>
          </a:prstGeom>
          <a:noFill/>
        </p:spPr>
        <p:txBody>
          <a:bodyPr wrap="square" lIns="91440" tIns="45720" rIns="91440" bIns="45720" rtlCol="0" anchor="t">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lang="sr-Latn-ME" sz="1800" b="1" i="0" u="none" strike="noStrike" kern="1200" cap="none" spc="0" normalizeH="0" baseline="0" noProof="0">
                <a:ln>
                  <a:noFill/>
                </a:ln>
                <a:solidFill>
                  <a:srgbClr val="FFFFFF"/>
                </a:solidFill>
                <a:effectLst/>
                <a:uLnTx/>
                <a:uFillTx/>
                <a:latin typeface="Arial"/>
                <a:cs typeface="Calibri"/>
                <a:sym typeface="Calibri"/>
              </a:rPr>
              <a:t>www.msp4bio.eu</a:t>
            </a:r>
          </a:p>
        </p:txBody>
      </p:sp>
      <p:sp>
        <p:nvSpPr>
          <p:cNvPr id="2" name="TextBox 1">
            <a:extLst>
              <a:ext uri="{FF2B5EF4-FFF2-40B4-BE49-F238E27FC236}">
                <a16:creationId xmlns:a16="http://schemas.microsoft.com/office/drawing/2014/main" id="{21CD691E-8D44-75C4-DAF6-09501410D61C}"/>
              </a:ext>
            </a:extLst>
          </p:cNvPr>
          <p:cNvSpPr txBox="1"/>
          <p:nvPr/>
        </p:nvSpPr>
        <p:spPr>
          <a:xfrm>
            <a:off x="8477855" y="5752262"/>
            <a:ext cx="2743200"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fromWordArt="0" anchor="t" anchorCtr="0" forceAA="0" compatLnSpc="1">
            <a:prstTxWarp prst="textNoShape">
              <a:avLst/>
            </a:prstTxWarp>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lang="sr-Latn-ME" sz="1800" b="1" i="0" u="none" strike="noStrike" kern="1200" cap="none" spc="0" normalizeH="0" baseline="0" noProof="0">
                <a:ln>
                  <a:noFill/>
                </a:ln>
                <a:solidFill>
                  <a:srgbClr val="FFFFFF"/>
                </a:solidFill>
                <a:effectLst/>
                <a:uLnTx/>
                <a:uFillTx/>
                <a:latin typeface="Arial"/>
                <a:cs typeface="Calibri"/>
              </a:rPr>
              <a:t>@MSP4BIO_project</a:t>
            </a:r>
            <a:endParaRPr kumimoji="0" lang="en-US" sz="1800" b="0" i="0" u="none" strike="noStrike" kern="1200" cap="none" spc="0" normalizeH="0" baseline="0" noProof="0">
              <a:ln>
                <a:noFill/>
              </a:ln>
              <a:solidFill>
                <a:srgbClr val="000000"/>
              </a:solidFill>
              <a:effectLst/>
              <a:uLnTx/>
              <a:uFillTx/>
              <a:latin typeface="Calibri"/>
              <a:cs typeface="Calibri"/>
            </a:endParaRPr>
          </a:p>
        </p:txBody>
      </p:sp>
      <p:pic>
        <p:nvPicPr>
          <p:cNvPr id="4" name="Picture 4" descr="Logo&#10;&#10;Description automatically generated">
            <a:extLst>
              <a:ext uri="{FF2B5EF4-FFF2-40B4-BE49-F238E27FC236}">
                <a16:creationId xmlns:a16="http://schemas.microsoft.com/office/drawing/2014/main" id="{8083174F-0E7B-0522-F519-42F40AF2400A}"/>
              </a:ext>
            </a:extLst>
          </p:cNvPr>
          <p:cNvPicPr>
            <a:picLocks noChangeAspect="1"/>
          </p:cNvPicPr>
          <p:nvPr/>
        </p:nvPicPr>
        <p:blipFill>
          <a:blip r:embed="rId2"/>
          <a:stretch>
            <a:fillRect/>
          </a:stretch>
        </p:blipFill>
        <p:spPr>
          <a:xfrm>
            <a:off x="7961423" y="5264888"/>
            <a:ext cx="421759" cy="415852"/>
          </a:xfrm>
          <a:prstGeom prst="rect">
            <a:avLst/>
          </a:prstGeom>
        </p:spPr>
      </p:pic>
      <p:pic>
        <p:nvPicPr>
          <p:cNvPr id="5" name="Picture 5" descr="A picture containing silhouette, vector graphics&#10;&#10;Description automatically generated">
            <a:extLst>
              <a:ext uri="{FF2B5EF4-FFF2-40B4-BE49-F238E27FC236}">
                <a16:creationId xmlns:a16="http://schemas.microsoft.com/office/drawing/2014/main" id="{7E6484B3-0693-D7AC-9FA3-83C96A59A842}"/>
              </a:ext>
            </a:extLst>
          </p:cNvPr>
          <p:cNvPicPr>
            <a:picLocks noChangeAspect="1"/>
          </p:cNvPicPr>
          <p:nvPr/>
        </p:nvPicPr>
        <p:blipFill>
          <a:blip r:embed="rId3"/>
          <a:stretch>
            <a:fillRect/>
          </a:stretch>
        </p:blipFill>
        <p:spPr>
          <a:xfrm>
            <a:off x="7955516" y="5742425"/>
            <a:ext cx="427666" cy="421759"/>
          </a:xfrm>
          <a:prstGeom prst="rect">
            <a:avLst/>
          </a:prstGeom>
        </p:spPr>
      </p:pic>
      <p:pic>
        <p:nvPicPr>
          <p:cNvPr id="6" name="Picture 6" descr="Logo&#10;&#10;Description automatically generated">
            <a:extLst>
              <a:ext uri="{FF2B5EF4-FFF2-40B4-BE49-F238E27FC236}">
                <a16:creationId xmlns:a16="http://schemas.microsoft.com/office/drawing/2014/main" id="{1A88F5C0-7893-4E5B-35B3-A89B92528B70}"/>
              </a:ext>
            </a:extLst>
          </p:cNvPr>
          <p:cNvPicPr>
            <a:picLocks noChangeAspect="1"/>
          </p:cNvPicPr>
          <p:nvPr/>
        </p:nvPicPr>
        <p:blipFill>
          <a:blip r:embed="rId4"/>
          <a:stretch>
            <a:fillRect/>
          </a:stretch>
        </p:blipFill>
        <p:spPr>
          <a:xfrm>
            <a:off x="7955517" y="6240197"/>
            <a:ext cx="433572" cy="432256"/>
          </a:xfrm>
          <a:prstGeom prst="rect">
            <a:avLst/>
          </a:prstGeom>
        </p:spPr>
      </p:pic>
      <p:sp>
        <p:nvSpPr>
          <p:cNvPr id="7" name="TextBox 6">
            <a:extLst>
              <a:ext uri="{FF2B5EF4-FFF2-40B4-BE49-F238E27FC236}">
                <a16:creationId xmlns:a16="http://schemas.microsoft.com/office/drawing/2014/main" id="{484D6175-BB38-8F4E-2B5B-AD32622D8AE9}"/>
              </a:ext>
            </a:extLst>
          </p:cNvPr>
          <p:cNvSpPr txBox="1"/>
          <p:nvPr/>
        </p:nvSpPr>
        <p:spPr>
          <a:xfrm>
            <a:off x="8473331" y="6238498"/>
            <a:ext cx="3648174" cy="369332"/>
          </a:xfrm>
          <a:prstGeom prst="rect">
            <a:avLst/>
          </a:prstGeom>
          <a:noFill/>
        </p:spPr>
        <p:txBody>
          <a:bodyPr wrap="square" lIns="91440" tIns="45720" rIns="91440" bIns="45720" rtlCol="0" anchor="t">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lang="sr-Latn-ME" sz="1800" b="1" i="0" u="none" strike="noStrike" kern="1200" cap="none" spc="0" normalizeH="0" baseline="0" noProof="0">
                <a:ln>
                  <a:noFill/>
                </a:ln>
                <a:solidFill>
                  <a:srgbClr val="FFFFFF"/>
                </a:solidFill>
                <a:effectLst/>
                <a:uLnTx/>
                <a:uFillTx/>
                <a:latin typeface="Arial"/>
                <a:cs typeface="Calibri"/>
              </a:rPr>
              <a:t>MSP4BIO</a:t>
            </a:r>
          </a:p>
        </p:txBody>
      </p:sp>
      <p:sp>
        <p:nvSpPr>
          <p:cNvPr id="10" name="Title 3">
            <a:extLst>
              <a:ext uri="{FF2B5EF4-FFF2-40B4-BE49-F238E27FC236}">
                <a16:creationId xmlns:a16="http://schemas.microsoft.com/office/drawing/2014/main" id="{BDE92BA3-7EFD-AE70-A187-A9C84DB9D79D}"/>
              </a:ext>
            </a:extLst>
          </p:cNvPr>
          <p:cNvSpPr>
            <a:spLocks noGrp="1"/>
          </p:cNvSpPr>
          <p:nvPr>
            <p:ph type="title"/>
          </p:nvPr>
        </p:nvSpPr>
        <p:spPr>
          <a:xfrm>
            <a:off x="838200" y="3313012"/>
            <a:ext cx="8213459" cy="1325563"/>
          </a:xfrm>
        </p:spPr>
        <p:txBody>
          <a:bodyPr lIns="45719" tIns="45720" rIns="45719" bIns="45720" anchor="ctr">
            <a:noAutofit/>
          </a:bodyPr>
          <a:lstStyle/>
          <a:p>
            <a:pPr>
              <a:lnSpc>
                <a:spcPct val="100000"/>
              </a:lnSpc>
            </a:pPr>
            <a:r>
              <a:rPr lang="sr-Latn-ME" sz="4800"/>
              <a:t>MSP4BIO</a:t>
            </a:r>
            <a:br>
              <a:rPr lang="sr-Latn-ME" sz="3200"/>
            </a:br>
            <a:r>
              <a:rPr kumimoji="0" lang="en-US" sz="3000" b="0" i="0" u="none" strike="noStrike" kern="0" cap="none" spc="0" normalizeH="0" baseline="0" noProof="0">
                <a:ln>
                  <a:noFill/>
                </a:ln>
                <a:solidFill>
                  <a:srgbClr val="FFFFFF"/>
                </a:solidFill>
                <a:effectLst/>
                <a:uLnTx/>
                <a:uFillTx/>
                <a:latin typeface="Arial"/>
                <a:cs typeface="Arial"/>
                <a:sym typeface="Arial"/>
              </a:rPr>
              <a:t>Closing remarks</a:t>
            </a:r>
            <a:br>
              <a:rPr kumimoji="0" lang="en-US" sz="3000" b="0" i="0" u="none" strike="noStrike" kern="0" cap="none" spc="0" normalizeH="0" baseline="0" noProof="0">
                <a:ln>
                  <a:noFill/>
                </a:ln>
                <a:solidFill>
                  <a:srgbClr val="FFFFFF"/>
                </a:solidFill>
                <a:effectLst/>
                <a:uLnTx/>
                <a:uFillTx/>
                <a:latin typeface="Arial"/>
                <a:cs typeface="Arial"/>
                <a:sym typeface="Arial"/>
              </a:rPr>
            </a:br>
            <a:br>
              <a:rPr kumimoji="0" lang="en-US" sz="800" b="0" i="0" u="none" strike="noStrike" kern="0" cap="none" spc="0" normalizeH="0" baseline="0" noProof="0">
                <a:ln>
                  <a:noFill/>
                </a:ln>
                <a:solidFill>
                  <a:srgbClr val="FFFFFF"/>
                </a:solidFill>
                <a:effectLst/>
                <a:uLnTx/>
                <a:uFillTx/>
                <a:latin typeface="Arial"/>
                <a:cs typeface="Arial"/>
                <a:sym typeface="Arial"/>
              </a:rPr>
            </a:br>
            <a:r>
              <a:rPr kumimoji="0" lang="en-US" sz="2000" b="0" i="1" u="none" strike="noStrike" kern="0" cap="none" spc="0" normalizeH="0" baseline="0" noProof="0">
                <a:ln>
                  <a:noFill/>
                </a:ln>
                <a:solidFill>
                  <a:srgbClr val="FFFFFF"/>
                </a:solidFill>
                <a:effectLst/>
                <a:uLnTx/>
                <a:uFillTx/>
                <a:latin typeface="Arial"/>
                <a:ea typeface="+mn-ea"/>
                <a:cs typeface="Arial"/>
                <a:sym typeface="Calibri"/>
              </a:rPr>
              <a:t>Final reflections and highlights</a:t>
            </a:r>
            <a:br>
              <a:rPr kumimoji="0" lang="en-US" sz="3000" b="0" i="0" u="none" strike="noStrike" kern="0" cap="none" spc="0" normalizeH="0" baseline="0" noProof="0">
                <a:ln>
                  <a:noFill/>
                </a:ln>
                <a:solidFill>
                  <a:srgbClr val="FFFFFF"/>
                </a:solidFill>
                <a:effectLst/>
                <a:uLnTx/>
                <a:uFillTx/>
                <a:latin typeface="Arial"/>
                <a:cs typeface="Arial"/>
                <a:sym typeface="Arial"/>
              </a:rPr>
            </a:br>
            <a:br>
              <a:rPr lang="en-US" sz="800"/>
            </a:br>
            <a:br>
              <a:rPr lang="en-US" sz="3000"/>
            </a:br>
            <a:endParaRPr lang="en-US" sz="3000"/>
          </a:p>
        </p:txBody>
      </p:sp>
    </p:spTree>
    <p:extLst>
      <p:ext uri="{BB962C8B-B14F-4D97-AF65-F5344CB8AC3E}">
        <p14:creationId xmlns:p14="http://schemas.microsoft.com/office/powerpoint/2010/main" val="3791303934"/>
      </p:ext>
    </p:extLst>
  </p:cSld>
  <p:clrMapOvr>
    <a:masterClrMapping/>
  </p:clrMapOvr>
  <p:transition spd="me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2_MSP4BIO cover">
  <a:themeElements>
    <a:clrScheme name="MSP4BIO cover">
      <a:dk1>
        <a:srgbClr val="000000"/>
      </a:dk1>
      <a:lt1>
        <a:srgbClr val="FFFFFF"/>
      </a:lt1>
      <a:dk2>
        <a:srgbClr val="A7A7A7"/>
      </a:dk2>
      <a:lt2>
        <a:srgbClr val="535353"/>
      </a:lt2>
      <a:accent1>
        <a:srgbClr val="1E3D74"/>
      </a:accent1>
      <a:accent2>
        <a:srgbClr val="39BAA5"/>
      </a:accent2>
      <a:accent3>
        <a:srgbClr val="C5C8C8"/>
      </a:accent3>
      <a:accent4>
        <a:srgbClr val="2E60B7"/>
      </a:accent4>
      <a:accent5>
        <a:srgbClr val="00C7DC"/>
      </a:accent5>
      <a:accent6>
        <a:srgbClr val="007078"/>
      </a:accent6>
      <a:hlink>
        <a:srgbClr val="0000FF"/>
      </a:hlink>
      <a:folHlink>
        <a:srgbClr val="FF00FF"/>
      </a:folHlink>
    </a:clrScheme>
    <a:fontScheme name="MSP4BIO cover">
      <a:majorFont>
        <a:latin typeface="Helvetica"/>
        <a:ea typeface="Helvetica"/>
        <a:cs typeface="Helvetica"/>
      </a:majorFont>
      <a:minorFont>
        <a:latin typeface="Calibri"/>
        <a:ea typeface="Calibri"/>
        <a:cs typeface="Calibri"/>
      </a:minorFont>
    </a:fontScheme>
    <a:fmtScheme name="MSP4BIO cove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MSP4BIO cover">
  <a:themeElements>
    <a:clrScheme name="MSP4BIO cover">
      <a:dk1>
        <a:srgbClr val="000000"/>
      </a:dk1>
      <a:lt1>
        <a:srgbClr val="FFFFFF"/>
      </a:lt1>
      <a:dk2>
        <a:srgbClr val="A7A7A7"/>
      </a:dk2>
      <a:lt2>
        <a:srgbClr val="535353"/>
      </a:lt2>
      <a:accent1>
        <a:srgbClr val="1E3D74"/>
      </a:accent1>
      <a:accent2>
        <a:srgbClr val="39BAA5"/>
      </a:accent2>
      <a:accent3>
        <a:srgbClr val="C5C8C8"/>
      </a:accent3>
      <a:accent4>
        <a:srgbClr val="2E60B7"/>
      </a:accent4>
      <a:accent5>
        <a:srgbClr val="00C7DC"/>
      </a:accent5>
      <a:accent6>
        <a:srgbClr val="007078"/>
      </a:accent6>
      <a:hlink>
        <a:srgbClr val="0000FF"/>
      </a:hlink>
      <a:folHlink>
        <a:srgbClr val="FF00FF"/>
      </a:folHlink>
    </a:clrScheme>
    <a:fontScheme name="MSP4BIO cover">
      <a:majorFont>
        <a:latin typeface="Helvetica"/>
        <a:ea typeface="Helvetica"/>
        <a:cs typeface="Helvetica"/>
      </a:majorFont>
      <a:minorFont>
        <a:latin typeface="Calibri"/>
        <a:ea typeface="Calibri"/>
        <a:cs typeface="Calibri"/>
      </a:minorFont>
    </a:fontScheme>
    <a:fmtScheme name="MSP4BIO cove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4.xml><?xml version="1.0" encoding="utf-8"?>
<a:theme xmlns:a="http://schemas.openxmlformats.org/drawingml/2006/main" name="MSP4BIO Mai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MSP4BIO frame (green)">
  <a:themeElements>
    <a:clrScheme name="MSP4Bio">
      <a:dk1>
        <a:srgbClr val="000000"/>
      </a:dk1>
      <a:lt1>
        <a:srgbClr val="FFFFFF"/>
      </a:lt1>
      <a:dk2>
        <a:srgbClr val="1E3D74"/>
      </a:dk2>
      <a:lt2>
        <a:srgbClr val="F1F1F1"/>
      </a:lt2>
      <a:accent1>
        <a:srgbClr val="1E3D74"/>
      </a:accent1>
      <a:accent2>
        <a:srgbClr val="39BAA5"/>
      </a:accent2>
      <a:accent3>
        <a:srgbClr val="C5C8C8"/>
      </a:accent3>
      <a:accent4>
        <a:srgbClr val="2E60B7"/>
      </a:accent4>
      <a:accent5>
        <a:srgbClr val="00C7DC"/>
      </a:accent5>
      <a:accent6>
        <a:srgbClr val="007078"/>
      </a:accent6>
      <a:hlink>
        <a:srgbClr val="3064BE"/>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MSP4BIO Main">
  <a:themeElements>
    <a:clrScheme name="MSP4Bio">
      <a:dk1>
        <a:srgbClr val="000000"/>
      </a:dk1>
      <a:lt1>
        <a:srgbClr val="FFFFFF"/>
      </a:lt1>
      <a:dk2>
        <a:srgbClr val="1E3D74"/>
      </a:dk2>
      <a:lt2>
        <a:srgbClr val="F1F1F1"/>
      </a:lt2>
      <a:accent1>
        <a:srgbClr val="1E3D74"/>
      </a:accent1>
      <a:accent2>
        <a:srgbClr val="39BAA5"/>
      </a:accent2>
      <a:accent3>
        <a:srgbClr val="C5C8C8"/>
      </a:accent3>
      <a:accent4>
        <a:srgbClr val="2E60B7"/>
      </a:accent4>
      <a:accent5>
        <a:srgbClr val="00C7DC"/>
      </a:accent5>
      <a:accent6>
        <a:srgbClr val="007078"/>
      </a:accent6>
      <a:hlink>
        <a:srgbClr val="3064BE"/>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MSP4BIO frame (blu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4_MSP4BIO cover">
  <a:themeElements>
    <a:clrScheme name="MSP4BIO cover">
      <a:dk1>
        <a:srgbClr val="000000"/>
      </a:dk1>
      <a:lt1>
        <a:srgbClr val="FFFFFF"/>
      </a:lt1>
      <a:dk2>
        <a:srgbClr val="A7A7A7"/>
      </a:dk2>
      <a:lt2>
        <a:srgbClr val="535353"/>
      </a:lt2>
      <a:accent1>
        <a:srgbClr val="1E3D74"/>
      </a:accent1>
      <a:accent2>
        <a:srgbClr val="39BAA5"/>
      </a:accent2>
      <a:accent3>
        <a:srgbClr val="C5C8C8"/>
      </a:accent3>
      <a:accent4>
        <a:srgbClr val="2E60B7"/>
      </a:accent4>
      <a:accent5>
        <a:srgbClr val="00C7DC"/>
      </a:accent5>
      <a:accent6>
        <a:srgbClr val="007078"/>
      </a:accent6>
      <a:hlink>
        <a:srgbClr val="0000FF"/>
      </a:hlink>
      <a:folHlink>
        <a:srgbClr val="FF00FF"/>
      </a:folHlink>
    </a:clrScheme>
    <a:fontScheme name="MSP4BIO cover">
      <a:majorFont>
        <a:latin typeface="Helvetica"/>
        <a:ea typeface="Helvetica"/>
        <a:cs typeface="Helvetica"/>
      </a:majorFont>
      <a:minorFont>
        <a:latin typeface="Calibri"/>
        <a:ea typeface="Calibri"/>
        <a:cs typeface="Calibri"/>
      </a:minorFont>
    </a:fontScheme>
    <a:fmtScheme name="MSP4BIO cove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9.xml><?xml version="1.0" encoding="utf-8"?>
<a:theme xmlns:a="http://schemas.openxmlformats.org/drawingml/2006/main" name="1_MSP4BIO frame (green)">
  <a:themeElements>
    <a:clrScheme name="MSP4Bio">
      <a:dk1>
        <a:srgbClr val="000000"/>
      </a:dk1>
      <a:lt1>
        <a:srgbClr val="FFFFFF"/>
      </a:lt1>
      <a:dk2>
        <a:srgbClr val="1E3D74"/>
      </a:dk2>
      <a:lt2>
        <a:srgbClr val="F1F1F1"/>
      </a:lt2>
      <a:accent1>
        <a:srgbClr val="1E3D74"/>
      </a:accent1>
      <a:accent2>
        <a:srgbClr val="39BAA5"/>
      </a:accent2>
      <a:accent3>
        <a:srgbClr val="C5C8C8"/>
      </a:accent3>
      <a:accent4>
        <a:srgbClr val="2E60B7"/>
      </a:accent4>
      <a:accent5>
        <a:srgbClr val="00C7DC"/>
      </a:accent5>
      <a:accent6>
        <a:srgbClr val="007078"/>
      </a:accent6>
      <a:hlink>
        <a:srgbClr val="3064BE"/>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1_Office Theme">
  <a:themeElements>
    <a:clrScheme name="EC colour scheme">
      <a:dk1>
        <a:srgbClr val="4D4D4D"/>
      </a:dk1>
      <a:lt1>
        <a:srgbClr val="FFFFFF"/>
      </a:lt1>
      <a:dk2>
        <a:srgbClr val="034EA2"/>
      </a:dk2>
      <a:lt2>
        <a:srgbClr val="D3E8F9"/>
      </a:lt2>
      <a:accent1>
        <a:srgbClr val="1E858B"/>
      </a:accent1>
      <a:accent2>
        <a:srgbClr val="4BC5DE"/>
      </a:accent2>
      <a:accent3>
        <a:srgbClr val="1EC08A"/>
      </a:accent3>
      <a:accent4>
        <a:srgbClr val="ED8D2F"/>
      </a:accent4>
      <a:accent5>
        <a:srgbClr val="FFC000"/>
      </a:accent5>
      <a:accent6>
        <a:srgbClr val="E76C53"/>
      </a:accent6>
      <a:hlink>
        <a:srgbClr val="0563C1"/>
      </a:hlink>
      <a:folHlink>
        <a:srgbClr val="24337E"/>
      </a:folHlink>
    </a:clrScheme>
    <a:fontScheme name="Custom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C_Corporate_PPT_Template" id="{9E25CBC4-264C-4E5F-8DDF-C73C2B944108}" vid="{63966CC3-CC63-46CF-BE8C-07ABBDCD6229}"/>
    </a:ext>
  </a:ext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DE70F5DD9626624C9FAD7A7B19C39623" ma:contentTypeVersion="19" ma:contentTypeDescription="Ein neues Dokument erstellen." ma:contentTypeScope="" ma:versionID="e2817025622a46986b34d08f101872f8">
  <xsd:schema xmlns:xsd="http://www.w3.org/2001/XMLSchema" xmlns:xs="http://www.w3.org/2001/XMLSchema" xmlns:p="http://schemas.microsoft.com/office/2006/metadata/properties" xmlns:ns2="349530d8-19d5-4919-9f9c-be8cf194a2d0" xmlns:ns3="26a9b317-8929-47c3-9a06-c0b14c228603" targetNamespace="http://schemas.microsoft.com/office/2006/metadata/properties" ma:root="true" ma:fieldsID="85b64a1a8b3dba5982162b199468fdd9" ns2:_="" ns3:_="">
    <xsd:import namespace="349530d8-19d5-4919-9f9c-be8cf194a2d0"/>
    <xsd:import namespace="26a9b317-8929-47c3-9a06-c0b14c228603"/>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lcf76f155ced4ddcb4097134ff3c332f" minOccurs="0"/>
                <xsd:element ref="ns2:TaxCatchAll" minOccurs="0"/>
                <xsd:element ref="ns3:MediaServiceGenerationTime" minOccurs="0"/>
                <xsd:element ref="ns3:MediaServiceEventHashCode" minOccurs="0"/>
                <xsd:element ref="ns3:MediaServiceOCR" minOccurs="0"/>
                <xsd:element ref="ns3:MediaServiceDateTaken" minOccurs="0"/>
                <xsd:element ref="ns3:MediaLengthInSeconds" minOccurs="0"/>
                <xsd:element ref="ns3:MediaServiceLocation" minOccurs="0"/>
                <xsd:element ref="ns3:MediaServiceObjectDetectorVersions" minOccurs="0"/>
                <xsd:element ref="ns3:Img"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49530d8-19d5-4919-9f9c-be8cf194a2d0" elementFormDefault="qualified">
    <xsd:import namespace="http://schemas.microsoft.com/office/2006/documentManagement/types"/>
    <xsd:import namespace="http://schemas.microsoft.com/office/infopath/2007/PartnerControls"/>
    <xsd:element name="SharedWithUsers" ma:index="8"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Freigegeben für - Details" ma:internalName="SharedWithDetails" ma:readOnly="true">
      <xsd:simpleType>
        <xsd:restriction base="dms:Note">
          <xsd:maxLength value="255"/>
        </xsd:restriction>
      </xsd:simpleType>
    </xsd:element>
    <xsd:element name="TaxCatchAll" ma:index="16" nillable="true" ma:displayName="Taxonomy Catch All Column" ma:hidden="true" ma:list="{fca8d73e-66b4-4c6e-8ad4-5613181c9da6}" ma:internalName="TaxCatchAll" ma:showField="CatchAllData" ma:web="349530d8-19d5-4919-9f9c-be8cf194a2d0">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26a9b317-8929-47c3-9a06-c0b14c228603"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Bildmarkierungen" ma:readOnly="false" ma:fieldId="{5cf76f15-5ced-4ddc-b409-7134ff3c332f}" ma:taxonomyMulti="true" ma:sspId="0822ac0e-e204-4635-b95e-889568c26b05" ma:termSetId="09814cd3-568e-fe90-9814-8d621ff8fb84" ma:anchorId="fba54fb3-c3e1-fe81-a776-ca4b69148c4d" ma:open="true" ma:isKeyword="false">
      <xsd:complexType>
        <xsd:sequence>
          <xsd:element ref="pc:Terms" minOccurs="0" maxOccurs="1"/>
        </xsd:sequence>
      </xsd:complex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Location" ma:index="22" nillable="true" ma:displayName="Location" ma:indexed="true" ma:internalName="MediaServiceLocation" ma:readOnly="true">
      <xsd:simpleType>
        <xsd:restriction base="dms:Text"/>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Img" ma:index="24" nillable="true" ma:displayName="Img" ma:format="Thumbnail" ma:internalName="Img">
      <xsd:simpleType>
        <xsd:restriction base="dms:Unknown"/>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26a9b317-8929-47c3-9a06-c0b14c228603">
      <Terms xmlns="http://schemas.microsoft.com/office/infopath/2007/PartnerControls"/>
    </lcf76f155ced4ddcb4097134ff3c332f>
    <TaxCatchAll xmlns="349530d8-19d5-4919-9f9c-be8cf194a2d0" xsi:nil="true"/>
    <Img xmlns="26a9b317-8929-47c3-9a06-c0b14c22860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2566B37-A793-476D-BB80-0CC948EF8C16}">
  <ds:schemaRefs>
    <ds:schemaRef ds:uri="26a9b317-8929-47c3-9a06-c0b14c228603"/>
    <ds:schemaRef ds:uri="349530d8-19d5-4919-9f9c-be8cf194a2d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7FCD7476-F3E1-4708-92FA-7A93DF1B118B}">
  <ds:schemaRefs>
    <ds:schemaRef ds:uri="http://purl.org/dc/terms/"/>
    <ds:schemaRef ds:uri="http://purl.org/dc/elements/1.1/"/>
    <ds:schemaRef ds:uri="26a9b317-8929-47c3-9a06-c0b14c228603"/>
    <ds:schemaRef ds:uri="http://schemas.microsoft.com/office/2006/documentManagement/types"/>
    <ds:schemaRef ds:uri="http://schemas.microsoft.com/office/infopath/2007/PartnerControls"/>
    <ds:schemaRef ds:uri="349530d8-19d5-4919-9f9c-be8cf194a2d0"/>
    <ds:schemaRef ds:uri="http://purl.org/dc/dcmitype/"/>
    <ds:schemaRef ds:uri="http://schemas.openxmlformats.org/package/2006/metadata/core-properties"/>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C879AF73-58CA-4D30-9291-02A194FFD91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6277</Words>
  <Application>Microsoft Macintosh PowerPoint</Application>
  <PresentationFormat>Widescreen</PresentationFormat>
  <Paragraphs>646</Paragraphs>
  <Slides>84</Slides>
  <Notes>20</Notes>
  <HiddenSlides>0</HiddenSlides>
  <MMClips>0</MMClips>
  <ScaleCrop>false</ScaleCrop>
  <HeadingPairs>
    <vt:vector size="6" baseType="variant">
      <vt:variant>
        <vt:lpstr>Fonts Used</vt:lpstr>
      </vt:variant>
      <vt:variant>
        <vt:i4>14</vt:i4>
      </vt:variant>
      <vt:variant>
        <vt:lpstr>Theme</vt:lpstr>
      </vt:variant>
      <vt:variant>
        <vt:i4>11</vt:i4>
      </vt:variant>
      <vt:variant>
        <vt:lpstr>Slide Titles</vt:lpstr>
      </vt:variant>
      <vt:variant>
        <vt:i4>84</vt:i4>
      </vt:variant>
    </vt:vector>
  </HeadingPairs>
  <TitlesOfParts>
    <vt:vector size="109" baseType="lpstr">
      <vt:lpstr>STXingkai</vt:lpstr>
      <vt:lpstr>Antonio</vt:lpstr>
      <vt:lpstr>Aptos</vt:lpstr>
      <vt:lpstr>Aptos Display</vt:lpstr>
      <vt:lpstr>Arial</vt:lpstr>
      <vt:lpstr>Calibri</vt:lpstr>
      <vt:lpstr>Calibri (MS)</vt:lpstr>
      <vt:lpstr>Canva Sans Bold</vt:lpstr>
      <vt:lpstr>Montserrat Bold</vt:lpstr>
      <vt:lpstr>PF Handbook Pro</vt:lpstr>
      <vt:lpstr>Symbol</vt:lpstr>
      <vt:lpstr>Times New Roman</vt:lpstr>
      <vt:lpstr>Verdana</vt:lpstr>
      <vt:lpstr>Wingdings</vt:lpstr>
      <vt:lpstr>Office Theme</vt:lpstr>
      <vt:lpstr>2_MSP4BIO cover</vt:lpstr>
      <vt:lpstr>MSP4BIO cover</vt:lpstr>
      <vt:lpstr>MSP4BIO Main</vt:lpstr>
      <vt:lpstr>MSP4BIO frame (green)</vt:lpstr>
      <vt:lpstr>MSP4BIO Main</vt:lpstr>
      <vt:lpstr>MSP4BIO frame (blue)</vt:lpstr>
      <vt:lpstr>4_MSP4BIO cover</vt:lpstr>
      <vt:lpstr>1_MSP4BIO frame (green)</vt:lpstr>
      <vt:lpstr>Office Theme</vt:lpstr>
      <vt:lpstr>1_Office Theme</vt:lpstr>
      <vt:lpstr>PowerPoint Presentation</vt:lpstr>
      <vt:lpstr>MSP4BIO Improved Science-Based Maritime Spatial Planning to Safeguard and Restore Biodiversity in a coherent European MPA network</vt:lpstr>
      <vt:lpstr>PowerPoint Presentation</vt:lpstr>
      <vt:lpstr>PowerPoint Presentation</vt:lpstr>
      <vt:lpstr>Webinar: Key takeaways</vt:lpstr>
      <vt:lpstr>MSP4BIO Improved Science-Based Maritime Spatial Planning to Safeguard and Restore Biodiversity in a coherent European MPA network</vt:lpstr>
      <vt:lpstr>MSP4BIO: KEY FACTS</vt:lpstr>
      <vt:lpstr>MSP4BIO: MAIN GOAL</vt:lpstr>
      <vt:lpstr>MSP4BIO: PILLARS</vt:lpstr>
      <vt:lpstr>MSP4BIO: OBJECTIVES</vt:lpstr>
      <vt:lpstr>PowerPoint Presentation</vt:lpstr>
      <vt:lpstr>MSP4BIO: KEY RESULTS</vt:lpstr>
      <vt:lpstr>MSP4BIO ESE Framework – biodiversity mainstreaming in MSP  </vt:lpstr>
      <vt:lpstr>MSP4BIO – ESE Framework online tool/document  </vt:lpstr>
      <vt:lpstr>MSP4BIO results: exploitation and legacy  </vt:lpstr>
      <vt:lpstr>PowerPoint Presentation</vt:lpstr>
      <vt:lpstr>PowerPoint Presentation</vt:lpstr>
      <vt:lpstr>MSP4BIO: PARTNERS</vt:lpstr>
      <vt:lpstr>PowerPoint Presentation</vt:lpstr>
      <vt:lpstr>MSP4BIO Area-based conservation measures  Where do we stand today? A snapshot of progress and challenges  </vt:lpstr>
      <vt:lpstr>PowerPoint Presentation</vt:lpstr>
      <vt:lpstr>PowerPoint Presentation</vt:lpstr>
      <vt:lpstr>PowerPoint Presentation</vt:lpstr>
      <vt:lpstr>Lack of effective protection</vt:lpstr>
      <vt:lpstr>A state-of-art overview</vt:lpstr>
      <vt:lpstr>Our approach</vt:lpstr>
      <vt:lpstr>PowerPoint Presentation</vt:lpstr>
      <vt:lpstr>Features of MPAs</vt:lpstr>
      <vt:lpstr>Example of results</vt:lpstr>
      <vt:lpstr>Ecological criteria prioritized for conservation</vt:lpstr>
      <vt:lpstr>Pressures targeted by conservation measures</vt:lpstr>
      <vt:lpstr>Trade-offs between conservation and human activities</vt:lpstr>
      <vt:lpstr>Learning tips </vt:lpstr>
      <vt:lpstr>Learning tips </vt:lpstr>
      <vt:lpstr>Learning tips </vt:lpstr>
      <vt:lpstr>Conclusions</vt:lpstr>
      <vt:lpstr>Q&amp;A Session</vt:lpstr>
      <vt:lpstr>MSP4BIO Barriers and opportunities for mainstreaming biodiversity through MSP  Insights into policy levers and barriers at EU, regional, and national levels   </vt:lpstr>
      <vt:lpstr>BIODIVERSITY MAINSTREAMING and MSP</vt:lpstr>
      <vt:lpstr>WHY MSP? KEY INSTITUTIONAL LEVERS   </vt:lpstr>
      <vt:lpstr>WHY MSP? KEY OPERATIONAL LEVERS   </vt:lpstr>
      <vt:lpstr>KEY BARRIER 1: UNEVEN IMPLEMENTATION </vt:lpstr>
      <vt:lpstr>KEY BARRIER 2: WEAK COORDINATION  </vt:lpstr>
      <vt:lpstr>KEY BARRIER 3: CONCEPTUAL &amp; TECHNICAL GAPS </vt:lpstr>
      <vt:lpstr>HOW ENHANCE BIODIVERSITY OUTCOMES? </vt:lpstr>
      <vt:lpstr>MSP4BIO Lessons learned and future needs for MSP and MPA integration  A look at practical experiences in the EU, achievements, and gaps in implementation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Q&amp;A Session</vt:lpstr>
      <vt:lpstr>MSP4BIO Policy recommendations for enhancing conservation in MSPs  Key takeaways and actionable guidance for stronger conservation outcomes   </vt:lpstr>
      <vt:lpstr>30x30 challenge</vt:lpstr>
      <vt:lpstr>Key policy recommendations</vt:lpstr>
      <vt:lpstr>Key policy recommendations</vt:lpstr>
      <vt:lpstr>Key policy recommendations</vt:lpstr>
      <vt:lpstr>Call for action</vt:lpstr>
      <vt:lpstr>MSP4BIO Policy recommendations for enhancing conservation in MSPs  Science Policy Dialogue Think Tanks - How can our projects directly support policy in enhancing conservation  in MSP?     </vt:lpstr>
      <vt:lpstr>MAIN OBJECTIVE OF THE THINK TANKs</vt:lpstr>
      <vt:lpstr>PowerPoint Presentation</vt:lpstr>
      <vt:lpstr>Methodology</vt:lpstr>
      <vt:lpstr>PowerPoint Presentation</vt:lpstr>
      <vt:lpstr>MSP4BIO Next steps for the MSP Directive and marine protection  Presenting the perspectives for meeting EU spatial goals   </vt:lpstr>
      <vt:lpstr>PowerPoint Presentation</vt:lpstr>
      <vt:lpstr>Sharing access to EU marine space</vt:lpstr>
      <vt:lpstr>Example of maritime spatial plan</vt:lpstr>
      <vt:lpstr>Multi-use and MSP</vt:lpstr>
      <vt:lpstr>The European Ocean Pact</vt:lpstr>
      <vt:lpstr>6 strategic objectives</vt:lpstr>
      <vt:lpstr> Water resilience strategy </vt:lpstr>
      <vt:lpstr>Next steps</vt:lpstr>
      <vt:lpstr>Thank you! Questions? </vt:lpstr>
      <vt:lpstr>Q&amp;A Session</vt:lpstr>
      <vt:lpstr>MSP4BIO Closing remarks  Final reflections and highlights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Ivana Stojanovic</dc:creator>
  <cp:lastModifiedBy>Agnese Cosulich-Submariner</cp:lastModifiedBy>
  <cp:revision>1</cp:revision>
  <dcterms:created xsi:type="dcterms:W3CDTF">2025-04-08T15:00:15Z</dcterms:created>
  <dcterms:modified xsi:type="dcterms:W3CDTF">2025-06-19T12:29:13Z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0x010100DE70F5DD9626624C9FAD7A7B19C39623</vt:lpwstr>
  </property>
  <property fmtid="{D5CDD505-2E9C-101B-9397-08002B2CF9AE}" pid="3" name="MediaServiceImageTags">
    <vt:lpwstr/>
  </property>
</Properties>
</file>